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7" r:id="rId5"/>
    <p:sldId id="265" r:id="rId6"/>
    <p:sldId id="266" r:id="rId7"/>
    <p:sldId id="260" r:id="rId8"/>
    <p:sldId id="264" r:id="rId9"/>
    <p:sldId id="261" r:id="rId10"/>
    <p:sldId id="262" r:id="rId11"/>
    <p:sldId id="263" r:id="rId12"/>
    <p:sldId id="269" r:id="rId13"/>
    <p:sldId id="268" r:id="rId14"/>
    <p:sldId id="271" r:id="rId15"/>
    <p:sldId id="274" r:id="rId16"/>
    <p:sldId id="276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EC9C791-CD89-416C-8429-F7CEEDE73158}">
          <p14:sldIdLst>
            <p14:sldId id="257"/>
            <p14:sldId id="258"/>
            <p14:sldId id="259"/>
            <p14:sldId id="267"/>
            <p14:sldId id="265"/>
            <p14:sldId id="266"/>
            <p14:sldId id="260"/>
            <p14:sldId id="264"/>
            <p14:sldId id="261"/>
            <p14:sldId id="262"/>
            <p14:sldId id="263"/>
            <p14:sldId id="269"/>
            <p14:sldId id="268"/>
          </p14:sldIdLst>
        </p14:section>
        <p14:section name="使用手册" id="{4F2A09E4-12E5-4722-8A30-E31B6630A857}">
          <p14:sldIdLst>
            <p14:sldId id="271"/>
            <p14:sldId id="274"/>
            <p14:sldId id="27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4D49"/>
    <a:srgbClr val="E84E4B"/>
    <a:srgbClr val="F25758"/>
    <a:srgbClr val="FED176"/>
    <a:srgbClr val="FFE4A9"/>
    <a:srgbClr val="FED57F"/>
    <a:srgbClr val="FECD6A"/>
    <a:srgbClr val="FEDB93"/>
    <a:srgbClr val="FFE5AA"/>
    <a:srgbClr val="FEDA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35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4C6410B-8E79-4C31-A461-D2A6D292B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9B1E8B02-EED0-4935-B104-0B1E4FAADD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2AB1686-6001-4981-A352-1B3BB84B9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E7EA6-908B-43AB-8E1A-DB69E1C23464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9BD9B71-7DA9-44EF-A55E-94F435881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57D2B90-D68F-4C77-9B83-65F8882D8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D17B0-9821-4254-ADD9-97DEDBD77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717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25C2FB4-5C62-4D7D-AEB5-EA57D334A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A892B96E-C141-4AD9-A825-CA441CF430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D1F5ED8-B279-447D-AABD-C94C3B109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E7EA6-908B-43AB-8E1A-DB69E1C23464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DD0CBF0-4DAB-47DF-9CC0-8CB65FBC5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28A8FA4-FF76-46C9-8931-1051AD12B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D17B0-9821-4254-ADD9-97DEDBD77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495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D25FDCB4-E42A-4A98-A070-D637B96E46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6E23FD5B-6F10-42EC-B719-1630FD6470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848F2E6-0FBD-406D-BE0D-A81A8AC47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E7EA6-908B-43AB-8E1A-DB69E1C23464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AC282BB-AB66-43F1-A86C-C273DDE71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A534271-FB16-4407-8819-731037B74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D17B0-9821-4254-ADD9-97DEDBD77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3537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938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4027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03FA0E8-D644-4010-923A-5AF522D8C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AD9A397-F186-4F3E-A044-55AB074285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D8B1987-61C8-4E72-844D-7119075F6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E7EA6-908B-43AB-8E1A-DB69E1C23464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C52C1C1-1CAC-422C-947D-644D74797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68C05AA-4181-41E2-B8AD-4CFA65405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D17B0-9821-4254-ADD9-97DEDBD77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813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1CE94FC-002F-448F-8CB6-37368DD3B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E18C6D2-65CF-4E19-AE83-C9F9C6FBD3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564D241-2BC8-407A-A7BE-3D2787B37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E7EA6-908B-43AB-8E1A-DB69E1C23464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3CEB080-6A22-479C-9A27-56F4F30CB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FE6FA02-D032-4006-BBA3-3FA77CEA0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D17B0-9821-4254-ADD9-97DEDBD77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034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9004DA2-B83E-4041-93AD-C7959F230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6CA47FD-0014-44E5-BB14-4C75DBE505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008A09E1-BE83-4B82-B6CB-658F1E6EEC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0965191-7F46-4003-ABDB-F2843B109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E7EA6-908B-43AB-8E1A-DB69E1C23464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0D3F619-E24D-4AA6-AA7F-8C8995E0B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F44FF191-0C86-4F38-A5C1-BBF40FDC6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D17B0-9821-4254-ADD9-97DEDBD77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082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66204C5-6829-4D86-978B-11CF59C31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F9044DD-CD1B-46C4-8F0E-1BFF7AAE56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2CF07B8-93A3-4FFF-BF0B-4674F8F432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11AC51B5-5DFF-4A65-9863-FA1854FFF6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AE45F981-1054-49C2-8D81-F7AC911189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55E45EB0-48E8-4078-92A9-2885200F0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E7EA6-908B-43AB-8E1A-DB69E1C23464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B03EC9F7-360A-420F-B495-675E67039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1170F22D-5312-4102-87C9-8C536181F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D17B0-9821-4254-ADD9-97DEDBD77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570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4AFC6D9-8CFC-40A1-A46D-8D7253930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899FCE50-6B2D-4B0C-BD0E-D37E3FB41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E7EA6-908B-43AB-8E1A-DB69E1C23464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4CFC09DF-1DFA-4E9F-9646-38C1A6005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90AC4DE-A575-4D4D-9621-7F60FC70A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D17B0-9821-4254-ADD9-97DEDBD77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665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B37983DA-6468-48D2-A600-F34DA4AED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E7EA6-908B-43AB-8E1A-DB69E1C23464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14D1CC8-78A7-43A5-A86C-AD98BA752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E8F450A-4DD1-4E20-B532-7C61C2FDC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D17B0-9821-4254-ADD9-97DEDBD77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105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60584F5-B1F7-41B9-BDBA-23AE6C3FF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0579CBE-F991-4569-B147-68217F1F19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E11F0BE2-682A-44E3-B684-61A431F11F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142C955-0641-45E0-84C5-B7CE6C5D2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E7EA6-908B-43AB-8E1A-DB69E1C23464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8A06F8E-7953-472F-B99B-16F569DF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080210A-5291-4EA9-A583-0FFB5B638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D17B0-9821-4254-ADD9-97DEDBD77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519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1D4ECC9-34C0-4CE9-AD2F-CA0D09AFE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29C77465-729A-4D6E-9CCE-79F8CC6024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FC93C8A-9CC3-467D-8C11-A6D133875C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AE51B03E-3D69-4C68-89C3-8C9357F7B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E7EA6-908B-43AB-8E1A-DB69E1C23464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3277EC5-A222-4728-A4DD-8687F5A47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3066E6D-33B3-47F1-9DA0-252205DBD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D17B0-9821-4254-ADD9-97DEDBD77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518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222A8EAE-ABE7-444B-9570-4077F428F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4CE9D4A-F812-4112-A894-9694C4E0BF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11BA6D5-6EDE-4DF9-AA96-86EF893E01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E7EA6-908B-43AB-8E1A-DB69E1C23464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7596BEF-1B93-47E1-9C81-39599078DD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2281923-F228-4ABD-AEC9-3F87D8FFFB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D17B0-9821-4254-ADD9-97DEDBD776A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6269721B-1135-428E-9F3B-39114FE8ACDB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artisticFilmGrain grainSize="2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8" y="0"/>
            <a:ext cx="12193057" cy="6858594"/>
          </a:xfrm>
          <a:prstGeom prst="rect">
            <a:avLst/>
          </a:prstGeom>
        </p:spPr>
      </p:pic>
      <p:sp>
        <p:nvSpPr>
          <p:cNvPr id="10" name="Picture 2-mask">
            <a:extLst>
              <a:ext uri="{FF2B5EF4-FFF2-40B4-BE49-F238E27FC236}">
                <a16:creationId xmlns="" xmlns:a16="http://schemas.microsoft.com/office/drawing/2014/main" id="{EF01B1DD-4091-402A-A984-281FE100C03B}"/>
              </a:ext>
            </a:extLst>
          </p:cNvPr>
          <p:cNvSpPr/>
          <p:nvPr userDrawn="1"/>
        </p:nvSpPr>
        <p:spPr>
          <a:xfrm rot="5400000">
            <a:off x="2667148" y="-2656867"/>
            <a:ext cx="6857704" cy="12171438"/>
          </a:xfrm>
          <a:prstGeom prst="rect">
            <a:avLst/>
          </a:prstGeom>
          <a:blipFill dpi="0" rotWithShape="1">
            <a:blip r:embed="rId17">
              <a:alphaModFix amt="22000"/>
            </a:blip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557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image" Target="../media/image17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image" Target="../media/image16.png"/><Relationship Id="rId5" Type="http://schemas.openxmlformats.org/officeDocument/2006/relationships/tags" Target="../tags/tag30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9.xml"/><Relationship Id="rId9" Type="http://schemas.openxmlformats.org/officeDocument/2006/relationships/tags" Target="../tags/tag3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xiangtiange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C6ED1DE-DB52-4BC2-86C5-4B26705FD43B}"/>
              </a:ext>
            </a:extLst>
          </p:cNvPr>
          <p:cNvSpPr txBox="1"/>
          <p:nvPr/>
        </p:nvSpPr>
        <p:spPr>
          <a:xfrm>
            <a:off x="3643744" y="1493226"/>
            <a:ext cx="49045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>
                <a:solidFill>
                  <a:schemeClr val="bg1"/>
                </a:solidFill>
                <a:effectLst>
                  <a:outerShdw dist="38100" dir="2700000" algn="tl" rotWithShape="0">
                    <a:srgbClr val="D6201C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感恩与你同行</a:t>
            </a:r>
            <a:endParaRPr lang="en-US" altLang="zh-CN" sz="6000" b="1">
              <a:solidFill>
                <a:schemeClr val="bg1"/>
              </a:solidFill>
              <a:effectLst>
                <a:outerShdw dist="38100" dir="2700000" algn="tl" rotWithShape="0">
                  <a:srgbClr val="D6201C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F79C9589-814D-4CE4-82EA-BA002AB691D0}"/>
              </a:ext>
            </a:extLst>
          </p:cNvPr>
          <p:cNvSpPr/>
          <p:nvPr/>
        </p:nvSpPr>
        <p:spPr>
          <a:xfrm>
            <a:off x="3422073" y="1080654"/>
            <a:ext cx="5347854" cy="428749"/>
          </a:xfrm>
          <a:custGeom>
            <a:avLst/>
            <a:gdLst>
              <a:gd name="connsiteX0" fmla="*/ 0 w 5805055"/>
              <a:gd name="connsiteY0" fmla="*/ 0 h 4475019"/>
              <a:gd name="connsiteX1" fmla="*/ 5805055 w 5805055"/>
              <a:gd name="connsiteY1" fmla="*/ 0 h 4475019"/>
              <a:gd name="connsiteX2" fmla="*/ 5805055 w 5805055"/>
              <a:gd name="connsiteY2" fmla="*/ 4475019 h 4475019"/>
              <a:gd name="connsiteX3" fmla="*/ 0 w 5805055"/>
              <a:gd name="connsiteY3" fmla="*/ 4475019 h 4475019"/>
              <a:gd name="connsiteX4" fmla="*/ 0 w 5805055"/>
              <a:gd name="connsiteY4" fmla="*/ 0 h 4475019"/>
              <a:gd name="connsiteX0" fmla="*/ 0 w 5805055"/>
              <a:gd name="connsiteY0" fmla="*/ 4475019 h 4566459"/>
              <a:gd name="connsiteX1" fmla="*/ 0 w 5805055"/>
              <a:gd name="connsiteY1" fmla="*/ 0 h 4566459"/>
              <a:gd name="connsiteX2" fmla="*/ 5805055 w 5805055"/>
              <a:gd name="connsiteY2" fmla="*/ 0 h 4566459"/>
              <a:gd name="connsiteX3" fmla="*/ 5805055 w 5805055"/>
              <a:gd name="connsiteY3" fmla="*/ 4475019 h 4566459"/>
              <a:gd name="connsiteX4" fmla="*/ 91440 w 5805055"/>
              <a:gd name="connsiteY4" fmla="*/ 4566459 h 4566459"/>
              <a:gd name="connsiteX0" fmla="*/ 0 w 5805055"/>
              <a:gd name="connsiteY0" fmla="*/ 4475019 h 4475019"/>
              <a:gd name="connsiteX1" fmla="*/ 0 w 5805055"/>
              <a:gd name="connsiteY1" fmla="*/ 0 h 4475019"/>
              <a:gd name="connsiteX2" fmla="*/ 5805055 w 5805055"/>
              <a:gd name="connsiteY2" fmla="*/ 0 h 4475019"/>
              <a:gd name="connsiteX3" fmla="*/ 5805055 w 5805055"/>
              <a:gd name="connsiteY3" fmla="*/ 4475019 h 4475019"/>
              <a:gd name="connsiteX0" fmla="*/ 0 w 5805055"/>
              <a:gd name="connsiteY0" fmla="*/ 1136074 h 4475019"/>
              <a:gd name="connsiteX1" fmla="*/ 0 w 5805055"/>
              <a:gd name="connsiteY1" fmla="*/ 0 h 4475019"/>
              <a:gd name="connsiteX2" fmla="*/ 5805055 w 5805055"/>
              <a:gd name="connsiteY2" fmla="*/ 0 h 4475019"/>
              <a:gd name="connsiteX3" fmla="*/ 5805055 w 5805055"/>
              <a:gd name="connsiteY3" fmla="*/ 4475019 h 4475019"/>
              <a:gd name="connsiteX0" fmla="*/ 0 w 5818910"/>
              <a:gd name="connsiteY0" fmla="*/ 1136074 h 1136074"/>
              <a:gd name="connsiteX1" fmla="*/ 0 w 5818910"/>
              <a:gd name="connsiteY1" fmla="*/ 0 h 1136074"/>
              <a:gd name="connsiteX2" fmla="*/ 5805055 w 5818910"/>
              <a:gd name="connsiteY2" fmla="*/ 0 h 1136074"/>
              <a:gd name="connsiteX3" fmla="*/ 5818910 w 5818910"/>
              <a:gd name="connsiteY3" fmla="*/ 914400 h 1136074"/>
              <a:gd name="connsiteX0" fmla="*/ 0 w 5818910"/>
              <a:gd name="connsiteY0" fmla="*/ 1136074 h 1136074"/>
              <a:gd name="connsiteX1" fmla="*/ 0 w 5818910"/>
              <a:gd name="connsiteY1" fmla="*/ 0 h 1136074"/>
              <a:gd name="connsiteX2" fmla="*/ 5805055 w 5818910"/>
              <a:gd name="connsiteY2" fmla="*/ 0 h 1136074"/>
              <a:gd name="connsiteX3" fmla="*/ 5818910 w 5818910"/>
              <a:gd name="connsiteY3" fmla="*/ 1108364 h 1136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18910" h="1136074">
                <a:moveTo>
                  <a:pt x="0" y="1136074"/>
                </a:moveTo>
                <a:lnTo>
                  <a:pt x="0" y="0"/>
                </a:lnTo>
                <a:lnTo>
                  <a:pt x="5805055" y="0"/>
                </a:lnTo>
                <a:lnTo>
                  <a:pt x="5818910" y="1108364"/>
                </a:lnTo>
              </a:path>
            </a:pathLst>
          </a:cu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0">
            <a:extLst>
              <a:ext uri="{FF2B5EF4-FFF2-40B4-BE49-F238E27FC236}">
                <a16:creationId xmlns="" xmlns:a16="http://schemas.microsoft.com/office/drawing/2014/main" id="{9C1D6A59-5325-4660-80A9-963DD72F7C2A}"/>
              </a:ext>
            </a:extLst>
          </p:cNvPr>
          <p:cNvSpPr/>
          <p:nvPr/>
        </p:nvSpPr>
        <p:spPr>
          <a:xfrm flipV="1">
            <a:off x="3422073" y="4431315"/>
            <a:ext cx="5347854" cy="597589"/>
          </a:xfrm>
          <a:custGeom>
            <a:avLst/>
            <a:gdLst>
              <a:gd name="connsiteX0" fmla="*/ 0 w 5805055"/>
              <a:gd name="connsiteY0" fmla="*/ 0 h 4475019"/>
              <a:gd name="connsiteX1" fmla="*/ 5805055 w 5805055"/>
              <a:gd name="connsiteY1" fmla="*/ 0 h 4475019"/>
              <a:gd name="connsiteX2" fmla="*/ 5805055 w 5805055"/>
              <a:gd name="connsiteY2" fmla="*/ 4475019 h 4475019"/>
              <a:gd name="connsiteX3" fmla="*/ 0 w 5805055"/>
              <a:gd name="connsiteY3" fmla="*/ 4475019 h 4475019"/>
              <a:gd name="connsiteX4" fmla="*/ 0 w 5805055"/>
              <a:gd name="connsiteY4" fmla="*/ 0 h 4475019"/>
              <a:gd name="connsiteX0" fmla="*/ 0 w 5805055"/>
              <a:gd name="connsiteY0" fmla="*/ 4475019 h 4566459"/>
              <a:gd name="connsiteX1" fmla="*/ 0 w 5805055"/>
              <a:gd name="connsiteY1" fmla="*/ 0 h 4566459"/>
              <a:gd name="connsiteX2" fmla="*/ 5805055 w 5805055"/>
              <a:gd name="connsiteY2" fmla="*/ 0 h 4566459"/>
              <a:gd name="connsiteX3" fmla="*/ 5805055 w 5805055"/>
              <a:gd name="connsiteY3" fmla="*/ 4475019 h 4566459"/>
              <a:gd name="connsiteX4" fmla="*/ 91440 w 5805055"/>
              <a:gd name="connsiteY4" fmla="*/ 4566459 h 4566459"/>
              <a:gd name="connsiteX0" fmla="*/ 0 w 5805055"/>
              <a:gd name="connsiteY0" fmla="*/ 4475019 h 4475019"/>
              <a:gd name="connsiteX1" fmla="*/ 0 w 5805055"/>
              <a:gd name="connsiteY1" fmla="*/ 0 h 4475019"/>
              <a:gd name="connsiteX2" fmla="*/ 5805055 w 5805055"/>
              <a:gd name="connsiteY2" fmla="*/ 0 h 4475019"/>
              <a:gd name="connsiteX3" fmla="*/ 5805055 w 5805055"/>
              <a:gd name="connsiteY3" fmla="*/ 4475019 h 4475019"/>
              <a:gd name="connsiteX0" fmla="*/ 0 w 5805055"/>
              <a:gd name="connsiteY0" fmla="*/ 1136074 h 4475019"/>
              <a:gd name="connsiteX1" fmla="*/ 0 w 5805055"/>
              <a:gd name="connsiteY1" fmla="*/ 0 h 4475019"/>
              <a:gd name="connsiteX2" fmla="*/ 5805055 w 5805055"/>
              <a:gd name="connsiteY2" fmla="*/ 0 h 4475019"/>
              <a:gd name="connsiteX3" fmla="*/ 5805055 w 5805055"/>
              <a:gd name="connsiteY3" fmla="*/ 4475019 h 4475019"/>
              <a:gd name="connsiteX0" fmla="*/ 0 w 5818910"/>
              <a:gd name="connsiteY0" fmla="*/ 1136074 h 1136074"/>
              <a:gd name="connsiteX1" fmla="*/ 0 w 5818910"/>
              <a:gd name="connsiteY1" fmla="*/ 0 h 1136074"/>
              <a:gd name="connsiteX2" fmla="*/ 5805055 w 5818910"/>
              <a:gd name="connsiteY2" fmla="*/ 0 h 1136074"/>
              <a:gd name="connsiteX3" fmla="*/ 5818910 w 5818910"/>
              <a:gd name="connsiteY3" fmla="*/ 914400 h 1136074"/>
              <a:gd name="connsiteX0" fmla="*/ 0 w 5818910"/>
              <a:gd name="connsiteY0" fmla="*/ 1136074 h 1136074"/>
              <a:gd name="connsiteX1" fmla="*/ 0 w 5818910"/>
              <a:gd name="connsiteY1" fmla="*/ 0 h 1136074"/>
              <a:gd name="connsiteX2" fmla="*/ 5805055 w 5818910"/>
              <a:gd name="connsiteY2" fmla="*/ 0 h 1136074"/>
              <a:gd name="connsiteX3" fmla="*/ 5818910 w 5818910"/>
              <a:gd name="connsiteY3" fmla="*/ 1108364 h 1136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18910" h="1136074">
                <a:moveTo>
                  <a:pt x="0" y="1136074"/>
                </a:moveTo>
                <a:lnTo>
                  <a:pt x="0" y="0"/>
                </a:lnTo>
                <a:lnTo>
                  <a:pt x="5805055" y="0"/>
                </a:lnTo>
                <a:lnTo>
                  <a:pt x="5818910" y="1108364"/>
                </a:lnTo>
              </a:path>
            </a:pathLst>
          </a:cu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17213D-5EF5-41BD-810C-AD8E5FCDC3D9}"/>
              </a:ext>
            </a:extLst>
          </p:cNvPr>
          <p:cNvSpPr txBox="1"/>
          <p:nvPr/>
        </p:nvSpPr>
        <p:spPr>
          <a:xfrm>
            <a:off x="4665518" y="4124776"/>
            <a:ext cx="2860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202X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年财务部年度总结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D83077CD-43C4-4FAB-B6CD-22C8A25B52CC}"/>
              </a:ext>
            </a:extLst>
          </p:cNvPr>
          <p:cNvSpPr txBox="1"/>
          <p:nvPr/>
        </p:nvSpPr>
        <p:spPr>
          <a:xfrm>
            <a:off x="1634836" y="2384308"/>
            <a:ext cx="892232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8100" dir="2700000" algn="tl" rotWithShape="0">
                    <a:srgbClr val="D6201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回顾我们这一年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16AEF55B-FABE-4E74-9E60-76D0F0101BE4}"/>
              </a:ext>
            </a:extLst>
          </p:cNvPr>
          <p:cNvSpPr txBox="1"/>
          <p:nvPr/>
        </p:nvSpPr>
        <p:spPr>
          <a:xfrm>
            <a:off x="3920837" y="5774101"/>
            <a:ext cx="19777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汇报人：向天歌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3ECAFDC7-2FFF-4F4F-A462-4027AF4F94D1}"/>
              </a:ext>
            </a:extLst>
          </p:cNvPr>
          <p:cNvSpPr txBox="1"/>
          <p:nvPr/>
        </p:nvSpPr>
        <p:spPr>
          <a:xfrm>
            <a:off x="6093795" y="5774101"/>
            <a:ext cx="28146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汇报日期：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202X.08.10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="" xmlns:a16="http://schemas.microsoft.com/office/drawing/2014/main" id="{81A9CD50-CE28-44B0-A97A-F3E1EBB22CCE}"/>
              </a:ext>
            </a:extLst>
          </p:cNvPr>
          <p:cNvSpPr/>
          <p:nvPr/>
        </p:nvSpPr>
        <p:spPr>
          <a:xfrm>
            <a:off x="4660081" y="4078438"/>
            <a:ext cx="2871839" cy="466165"/>
          </a:xfrm>
          <a:prstGeom prst="roundRect">
            <a:avLst>
              <a:gd name="adj" fmla="val 12052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202X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年财务部年度总结</a:t>
            </a:r>
          </a:p>
        </p:txBody>
      </p:sp>
      <p:sp>
        <p:nvSpPr>
          <p:cNvPr id="42" name="任意多边形: 形状 41">
            <a:extLst>
              <a:ext uri="{FF2B5EF4-FFF2-40B4-BE49-F238E27FC236}">
                <a16:creationId xmlns="" xmlns:a16="http://schemas.microsoft.com/office/drawing/2014/main" id="{69FDB4D4-052B-4CBF-90AE-BE460679F713}"/>
              </a:ext>
            </a:extLst>
          </p:cNvPr>
          <p:cNvSpPr/>
          <p:nvPr/>
        </p:nvSpPr>
        <p:spPr>
          <a:xfrm rot="1124757">
            <a:off x="10050187" y="4167256"/>
            <a:ext cx="2482288" cy="2965273"/>
          </a:xfrm>
          <a:custGeom>
            <a:avLst/>
            <a:gdLst>
              <a:gd name="connsiteX0" fmla="*/ 1168116 w 2482288"/>
              <a:gd name="connsiteY0" fmla="*/ 74743 h 2965273"/>
              <a:gd name="connsiteX1" fmla="*/ 1662489 w 2482288"/>
              <a:gd name="connsiteY1" fmla="*/ 0 h 2965273"/>
              <a:gd name="connsiteX2" fmla="*/ 1689561 w 2482288"/>
              <a:gd name="connsiteY2" fmla="*/ 1367 h 2965273"/>
              <a:gd name="connsiteX3" fmla="*/ 2482288 w 2482288"/>
              <a:gd name="connsiteY3" fmla="*/ 2337208 h 2965273"/>
              <a:gd name="connsiteX4" fmla="*/ 631639 w 2482288"/>
              <a:gd name="connsiteY4" fmla="*/ 2965273 h 2965273"/>
              <a:gd name="connsiteX5" fmla="*/ 604992 w 2482288"/>
              <a:gd name="connsiteY5" fmla="*/ 2945346 h 2965273"/>
              <a:gd name="connsiteX6" fmla="*/ 0 w 2482288"/>
              <a:gd name="connsiteY6" fmla="*/ 1662489 h 2965273"/>
              <a:gd name="connsiteX7" fmla="*/ 1168116 w 2482288"/>
              <a:gd name="connsiteY7" fmla="*/ 74743 h 296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82288" h="2965273">
                <a:moveTo>
                  <a:pt x="1168116" y="74743"/>
                </a:moveTo>
                <a:cubicBezTo>
                  <a:pt x="1324288" y="26168"/>
                  <a:pt x="1490332" y="0"/>
                  <a:pt x="1662489" y="0"/>
                </a:cubicBezTo>
                <a:lnTo>
                  <a:pt x="1689561" y="1367"/>
                </a:lnTo>
                <a:lnTo>
                  <a:pt x="2482288" y="2337208"/>
                </a:lnTo>
                <a:lnTo>
                  <a:pt x="631639" y="2965273"/>
                </a:lnTo>
                <a:lnTo>
                  <a:pt x="604992" y="2945346"/>
                </a:lnTo>
                <a:cubicBezTo>
                  <a:pt x="235508" y="2640421"/>
                  <a:pt x="0" y="2178958"/>
                  <a:pt x="0" y="1662489"/>
                </a:cubicBezTo>
                <a:cubicBezTo>
                  <a:pt x="0" y="916478"/>
                  <a:pt x="491369" y="285232"/>
                  <a:pt x="1168116" y="7474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95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="" xmlns:a16="http://schemas.microsoft.com/office/drawing/2014/main" id="{798C5668-28C6-483C-9673-B7DF4774BC1E}"/>
              </a:ext>
            </a:extLst>
          </p:cNvPr>
          <p:cNvSpPr/>
          <p:nvPr/>
        </p:nvSpPr>
        <p:spPr>
          <a:xfrm rot="1124757">
            <a:off x="10218112" y="4229841"/>
            <a:ext cx="2309623" cy="2896542"/>
          </a:xfrm>
          <a:custGeom>
            <a:avLst/>
            <a:gdLst>
              <a:gd name="connsiteX0" fmla="*/ 1168116 w 2309623"/>
              <a:gd name="connsiteY0" fmla="*/ 67965 h 2896542"/>
              <a:gd name="connsiteX1" fmla="*/ 1492509 w 2309623"/>
              <a:gd name="connsiteY1" fmla="*/ 1805 h 2896542"/>
              <a:gd name="connsiteX2" fmla="*/ 1528266 w 2309623"/>
              <a:gd name="connsiteY2" fmla="*/ 0 h 2896542"/>
              <a:gd name="connsiteX3" fmla="*/ 2309623 w 2309623"/>
              <a:gd name="connsiteY3" fmla="*/ 2302340 h 2896542"/>
              <a:gd name="connsiteX4" fmla="*/ 558752 w 2309623"/>
              <a:gd name="connsiteY4" fmla="*/ 2896542 h 2896542"/>
              <a:gd name="connsiteX5" fmla="*/ 486932 w 2309623"/>
              <a:gd name="connsiteY5" fmla="*/ 2831268 h 2896542"/>
              <a:gd name="connsiteX6" fmla="*/ 0 w 2309623"/>
              <a:gd name="connsiteY6" fmla="*/ 1655711 h 2896542"/>
              <a:gd name="connsiteX7" fmla="*/ 1168116 w 2309623"/>
              <a:gd name="connsiteY7" fmla="*/ 67965 h 2896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09623" h="2896542">
                <a:moveTo>
                  <a:pt x="1168116" y="67965"/>
                </a:moveTo>
                <a:cubicBezTo>
                  <a:pt x="1272231" y="35581"/>
                  <a:pt x="1380733" y="13157"/>
                  <a:pt x="1492509" y="1805"/>
                </a:cubicBezTo>
                <a:lnTo>
                  <a:pt x="1528266" y="0"/>
                </a:lnTo>
                <a:lnTo>
                  <a:pt x="2309623" y="2302340"/>
                </a:lnTo>
                <a:lnTo>
                  <a:pt x="558752" y="2896542"/>
                </a:lnTo>
                <a:lnTo>
                  <a:pt x="486932" y="2831268"/>
                </a:lnTo>
                <a:cubicBezTo>
                  <a:pt x="186080" y="2530417"/>
                  <a:pt x="0" y="2114795"/>
                  <a:pt x="0" y="1655711"/>
                </a:cubicBezTo>
                <a:cubicBezTo>
                  <a:pt x="0" y="909700"/>
                  <a:pt x="491368" y="278455"/>
                  <a:pt x="1168116" y="67965"/>
                </a:cubicBezTo>
                <a:close/>
              </a:path>
            </a:pathLst>
          </a:custGeom>
          <a:noFill/>
          <a:ln>
            <a:solidFill>
              <a:schemeClr val="accent2">
                <a:alpha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="" xmlns:a16="http://schemas.microsoft.com/office/drawing/2014/main" id="{835B9735-17A6-4762-9BC0-56EEDAC2C416}"/>
              </a:ext>
            </a:extLst>
          </p:cNvPr>
          <p:cNvSpPr/>
          <p:nvPr/>
        </p:nvSpPr>
        <p:spPr>
          <a:xfrm rot="5400000">
            <a:off x="-140974" y="140975"/>
            <a:ext cx="1954719" cy="1672771"/>
          </a:xfrm>
          <a:custGeom>
            <a:avLst/>
            <a:gdLst>
              <a:gd name="connsiteX0" fmla="*/ 0 w 1954719"/>
              <a:gd name="connsiteY0" fmla="*/ 1672771 h 1672771"/>
              <a:gd name="connsiteX1" fmla="*/ 0 w 1954719"/>
              <a:gd name="connsiteY1" fmla="*/ 27241 h 1672771"/>
              <a:gd name="connsiteX2" fmla="*/ 122250 w 1954719"/>
              <a:gd name="connsiteY2" fmla="*/ 8583 h 1672771"/>
              <a:gd name="connsiteX3" fmla="*/ 292230 w 1954719"/>
              <a:gd name="connsiteY3" fmla="*/ 0 h 1672771"/>
              <a:gd name="connsiteX4" fmla="*/ 1954719 w 1954719"/>
              <a:gd name="connsiteY4" fmla="*/ 1662489 h 1672771"/>
              <a:gd name="connsiteX5" fmla="*/ 1954200 w 1954719"/>
              <a:gd name="connsiteY5" fmla="*/ 1672771 h 16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54719" h="1672771">
                <a:moveTo>
                  <a:pt x="0" y="1672771"/>
                </a:moveTo>
                <a:lnTo>
                  <a:pt x="0" y="27241"/>
                </a:lnTo>
                <a:lnTo>
                  <a:pt x="122250" y="8583"/>
                </a:lnTo>
                <a:cubicBezTo>
                  <a:pt x="178138" y="2907"/>
                  <a:pt x="234845" y="0"/>
                  <a:pt x="292230" y="0"/>
                </a:cubicBezTo>
                <a:cubicBezTo>
                  <a:pt x="1210397" y="0"/>
                  <a:pt x="1954719" y="744322"/>
                  <a:pt x="1954719" y="1662489"/>
                </a:cubicBezTo>
                <a:lnTo>
                  <a:pt x="1954200" y="1672771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95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="" xmlns:a16="http://schemas.microsoft.com/office/drawing/2014/main" id="{548F2685-5A19-4863-82F3-13234301370D}"/>
              </a:ext>
            </a:extLst>
          </p:cNvPr>
          <p:cNvSpPr/>
          <p:nvPr/>
        </p:nvSpPr>
        <p:spPr>
          <a:xfrm rot="5400000">
            <a:off x="-104780" y="104781"/>
            <a:ext cx="2036809" cy="1827249"/>
          </a:xfrm>
          <a:custGeom>
            <a:avLst/>
            <a:gdLst>
              <a:gd name="connsiteX0" fmla="*/ 0 w 2036809"/>
              <a:gd name="connsiteY0" fmla="*/ 1827249 h 1827249"/>
              <a:gd name="connsiteX1" fmla="*/ 0 w 2036809"/>
              <a:gd name="connsiteY1" fmla="*/ 43873 h 1827249"/>
              <a:gd name="connsiteX2" fmla="*/ 39271 w 2036809"/>
              <a:gd name="connsiteY2" fmla="*/ 33776 h 1827249"/>
              <a:gd name="connsiteX3" fmla="*/ 374320 w 2036809"/>
              <a:gd name="connsiteY3" fmla="*/ 0 h 1827249"/>
              <a:gd name="connsiteX4" fmla="*/ 2036809 w 2036809"/>
              <a:gd name="connsiteY4" fmla="*/ 1662489 h 1827249"/>
              <a:gd name="connsiteX5" fmla="*/ 2028490 w 2036809"/>
              <a:gd name="connsiteY5" fmla="*/ 1827249 h 1827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6809" h="1827249">
                <a:moveTo>
                  <a:pt x="0" y="1827249"/>
                </a:moveTo>
                <a:lnTo>
                  <a:pt x="0" y="43873"/>
                </a:lnTo>
                <a:lnTo>
                  <a:pt x="39271" y="33776"/>
                </a:lnTo>
                <a:cubicBezTo>
                  <a:pt x="147495" y="11630"/>
                  <a:pt x="259549" y="0"/>
                  <a:pt x="374320" y="0"/>
                </a:cubicBezTo>
                <a:cubicBezTo>
                  <a:pt x="1292487" y="0"/>
                  <a:pt x="2036809" y="744322"/>
                  <a:pt x="2036809" y="1662489"/>
                </a:cubicBezTo>
                <a:lnTo>
                  <a:pt x="2028490" y="1827249"/>
                </a:lnTo>
                <a:close/>
              </a:path>
            </a:pathLst>
          </a:custGeom>
          <a:noFill/>
          <a:ln>
            <a:solidFill>
              <a:schemeClr val="accent2">
                <a:alpha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01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D187A95-4F4E-4B97-8F15-1397B8442D3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25503" y="419355"/>
            <a:ext cx="5102970" cy="818070"/>
          </a:xfrm>
          <a:prstGeom prst="rect">
            <a:avLst/>
          </a:prstGeom>
          <a:noFill/>
          <a:effectLst/>
        </p:spPr>
        <p:txBody>
          <a:bodyPr wrap="square" lIns="78638" tIns="39319" rIns="78638" bIns="39319" rtlCol="0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zh-CN" altLang="en-US" sz="4800" b="1">
                <a:solidFill>
                  <a:prstClr val="white"/>
                </a:solidFill>
                <a:effectLst>
                  <a:outerShdw dist="38100" dir="2700000" algn="tl" rotWithShape="0">
                    <a:srgbClr val="D6201C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57656A25-9D40-4B5F-BF58-E2D22C7C00CD}"/>
              </a:ext>
            </a:extLst>
          </p:cNvPr>
          <p:cNvSpPr txBox="1"/>
          <p:nvPr/>
        </p:nvSpPr>
        <p:spPr>
          <a:xfrm>
            <a:off x="525503" y="238588"/>
            <a:ext cx="62835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chemeClr val="accent2">
                    <a:alpha val="17000"/>
                  </a:schemeClr>
                </a:solidFill>
                <a:latin typeface="Impact" panose="020B0806030902050204" pitchFamily="34" charset="0"/>
              </a:rPr>
              <a:t>EXISTING PROBLEM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1622BE3A-82EC-4AB4-915B-FCB3EA53BAB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9847252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1111876 w 12192000"/>
              <a:gd name="connsiteY3" fmla="*/ 6858000 h 6858000"/>
              <a:gd name="connsiteX4" fmla="*/ 11166305 w 12192000"/>
              <a:gd name="connsiteY4" fmla="*/ 6782866 h 6858000"/>
              <a:gd name="connsiteX5" fmla="*/ 12024610 w 12192000"/>
              <a:gd name="connsiteY5" fmla="*/ 4062335 h 6858000"/>
              <a:gd name="connsiteX6" fmla="*/ 9867147 w 12192000"/>
              <a:gd name="connsiteY6" fmla="*/ 13836 h 6858000"/>
              <a:gd name="connsiteX7" fmla="*/ 0 w 12192000"/>
              <a:gd name="connsiteY7" fmla="*/ 0 h 6858000"/>
              <a:gd name="connsiteX8" fmla="*/ 2344749 w 12192000"/>
              <a:gd name="connsiteY8" fmla="*/ 0 h 6858000"/>
              <a:gd name="connsiteX9" fmla="*/ 2324854 w 12192000"/>
              <a:gd name="connsiteY9" fmla="*/ 13836 h 6858000"/>
              <a:gd name="connsiteX10" fmla="*/ 167390 w 12192000"/>
              <a:gd name="connsiteY10" fmla="*/ 4062335 h 6858000"/>
              <a:gd name="connsiteX11" fmla="*/ 1025695 w 12192000"/>
              <a:gd name="connsiteY11" fmla="*/ 6782866 h 6858000"/>
              <a:gd name="connsiteX12" fmla="*/ 1080124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9847252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1111876" y="6858000"/>
                </a:lnTo>
                <a:lnTo>
                  <a:pt x="11166305" y="6782866"/>
                </a:lnTo>
                <a:cubicBezTo>
                  <a:pt x="11710964" y="5989603"/>
                  <a:pt x="12024610" y="5058383"/>
                  <a:pt x="12024610" y="4062335"/>
                </a:cubicBezTo>
                <a:cubicBezTo>
                  <a:pt x="12024610" y="2432439"/>
                  <a:pt x="11184764" y="976132"/>
                  <a:pt x="9867147" y="13836"/>
                </a:cubicBezTo>
                <a:close/>
                <a:moveTo>
                  <a:pt x="0" y="0"/>
                </a:moveTo>
                <a:lnTo>
                  <a:pt x="2344749" y="0"/>
                </a:lnTo>
                <a:lnTo>
                  <a:pt x="2324854" y="13836"/>
                </a:lnTo>
                <a:cubicBezTo>
                  <a:pt x="1007237" y="976132"/>
                  <a:pt x="167390" y="2432439"/>
                  <a:pt x="167390" y="4062335"/>
                </a:cubicBezTo>
                <a:cubicBezTo>
                  <a:pt x="167390" y="5058383"/>
                  <a:pt x="481037" y="5989603"/>
                  <a:pt x="1025695" y="6782866"/>
                </a:cubicBezTo>
                <a:lnTo>
                  <a:pt x="1080124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257098D8-60F9-49D3-AD2C-F087F3A4A5BA}"/>
              </a:ext>
            </a:extLst>
          </p:cNvPr>
          <p:cNvGrpSpPr/>
          <p:nvPr/>
        </p:nvGrpSpPr>
        <p:grpSpPr>
          <a:xfrm>
            <a:off x="1865686" y="536125"/>
            <a:ext cx="8460629" cy="5785750"/>
            <a:chOff x="1856817" y="1072250"/>
            <a:chExt cx="8460629" cy="5785750"/>
          </a:xfrm>
        </p:grpSpPr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71B46F03-99B3-4B29-A402-FCBE5896F5D6}"/>
                </a:ext>
              </a:extLst>
            </p:cNvPr>
            <p:cNvSpPr/>
            <p:nvPr/>
          </p:nvSpPr>
          <p:spPr>
            <a:xfrm>
              <a:off x="3203125" y="1072250"/>
              <a:ext cx="5785750" cy="5785750"/>
            </a:xfrm>
            <a:prstGeom prst="ellipse">
              <a:avLst/>
            </a:prstGeom>
            <a:solidFill>
              <a:schemeClr val="accent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2CE4DCB8-67B4-49DF-B8FE-C5E1B27669A2}"/>
                </a:ext>
              </a:extLst>
            </p:cNvPr>
            <p:cNvSpPr/>
            <p:nvPr/>
          </p:nvSpPr>
          <p:spPr>
            <a:xfrm>
              <a:off x="4234440" y="2103565"/>
              <a:ext cx="3723120" cy="3723120"/>
            </a:xfrm>
            <a:prstGeom prst="ellipse">
              <a:avLst/>
            </a:prstGeom>
            <a:solidFill>
              <a:schemeClr val="accent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98780373-B22E-446C-9F3A-48FB5A4C66BB}"/>
                </a:ext>
              </a:extLst>
            </p:cNvPr>
            <p:cNvSpPr/>
            <p:nvPr/>
          </p:nvSpPr>
          <p:spPr>
            <a:xfrm>
              <a:off x="4622800" y="2491925"/>
              <a:ext cx="2946400" cy="2946400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: 空心 27">
              <a:extLst>
                <a:ext uri="{FF2B5EF4-FFF2-40B4-BE49-F238E27FC236}">
                  <a16:creationId xmlns="" xmlns:a16="http://schemas.microsoft.com/office/drawing/2014/main" id="{8030CBDF-E294-4484-AB39-930D9E082719}"/>
                </a:ext>
              </a:extLst>
            </p:cNvPr>
            <p:cNvSpPr/>
            <p:nvPr/>
          </p:nvSpPr>
          <p:spPr>
            <a:xfrm>
              <a:off x="4436533" y="2305658"/>
              <a:ext cx="3318934" cy="3318934"/>
            </a:xfrm>
            <a:prstGeom prst="donut">
              <a:avLst>
                <a:gd name="adj" fmla="val 206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="" xmlns:a16="http://schemas.microsoft.com/office/drawing/2014/main" id="{35A38C9A-2CFE-43F2-9683-03B1C03E922C}"/>
                </a:ext>
              </a:extLst>
            </p:cNvPr>
            <p:cNvGrpSpPr/>
            <p:nvPr/>
          </p:nvGrpSpPr>
          <p:grpSpPr>
            <a:xfrm>
              <a:off x="1856817" y="3345061"/>
              <a:ext cx="992162" cy="992162"/>
              <a:chOff x="1254377" y="3345061"/>
              <a:chExt cx="992162" cy="992162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70BDB617-B601-4A6E-A89F-F82804D81F31}"/>
                  </a:ext>
                </a:extLst>
              </p:cNvPr>
              <p:cNvSpPr/>
              <p:nvPr/>
            </p:nvSpPr>
            <p:spPr>
              <a:xfrm>
                <a:off x="1254377" y="3345061"/>
                <a:ext cx="992162" cy="99216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" name="图形 187">
                <a:extLst>
                  <a:ext uri="{FF2B5EF4-FFF2-40B4-BE49-F238E27FC236}">
                    <a16:creationId xmlns="" xmlns:a16="http://schemas.microsoft.com/office/drawing/2014/main" id="{FA36E38D-5BF7-4104-98D5-2CEB79D7D0C4}"/>
                  </a:ext>
                </a:extLst>
              </p:cNvPr>
              <p:cNvGrpSpPr/>
              <p:nvPr/>
            </p:nvGrpSpPr>
            <p:grpSpPr>
              <a:xfrm>
                <a:off x="1560322" y="3651006"/>
                <a:ext cx="380270" cy="380270"/>
                <a:chOff x="9300896" y="3564643"/>
                <a:chExt cx="305228" cy="305228"/>
              </a:xfrm>
              <a:solidFill>
                <a:schemeClr val="bg1"/>
              </a:solidFill>
              <a:effectLst>
                <a:outerShdw blurRad="12700" dist="25400" dir="2700000" algn="t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="" xmlns:a16="http://schemas.microsoft.com/office/drawing/2014/main" id="{A968E9C5-6C43-4387-8239-05C660AD134F}"/>
                    </a:ext>
                  </a:extLst>
                </p:cNvPr>
                <p:cNvSpPr/>
                <p:nvPr/>
              </p:nvSpPr>
              <p:spPr>
                <a:xfrm>
                  <a:off x="9320285" y="3591580"/>
                  <a:ext cx="266083" cy="251350"/>
                </a:xfrm>
                <a:custGeom>
                  <a:avLst/>
                  <a:gdLst>
                    <a:gd name="connsiteX0" fmla="*/ 151866 w 266083"/>
                    <a:gd name="connsiteY0" fmla="*/ 177959 h 251350"/>
                    <a:gd name="connsiteX1" fmla="*/ 215746 w 266083"/>
                    <a:gd name="connsiteY1" fmla="*/ 114079 h 251350"/>
                    <a:gd name="connsiteX2" fmla="*/ 253214 w 266083"/>
                    <a:gd name="connsiteY2" fmla="*/ 126222 h 251350"/>
                    <a:gd name="connsiteX3" fmla="*/ 266082 w 266083"/>
                    <a:gd name="connsiteY3" fmla="*/ 71660 h 251350"/>
                    <a:gd name="connsiteX4" fmla="*/ 199909 w 266083"/>
                    <a:gd name="connsiteY4" fmla="*/ 9 h 251350"/>
                    <a:gd name="connsiteX5" fmla="*/ 133612 w 266083"/>
                    <a:gd name="connsiteY5" fmla="*/ 43125 h 251350"/>
                    <a:gd name="connsiteX6" fmla="*/ 61403 w 266083"/>
                    <a:gd name="connsiteY6" fmla="*/ 12 h 251350"/>
                    <a:gd name="connsiteX7" fmla="*/ 0 w 266083"/>
                    <a:gd name="connsiteY7" fmla="*/ 72187 h 251350"/>
                    <a:gd name="connsiteX8" fmla="*/ 133537 w 266083"/>
                    <a:gd name="connsiteY8" fmla="*/ 251351 h 251350"/>
                    <a:gd name="connsiteX9" fmla="*/ 173381 w 266083"/>
                    <a:gd name="connsiteY9" fmla="*/ 225746 h 251350"/>
                    <a:gd name="connsiteX10" fmla="*/ 151866 w 266083"/>
                    <a:gd name="connsiteY10" fmla="*/ 177959 h 251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66083" h="251350">
                      <a:moveTo>
                        <a:pt x="151866" y="177959"/>
                      </a:moveTo>
                      <a:cubicBezTo>
                        <a:pt x="151866" y="142679"/>
                        <a:pt x="180481" y="114079"/>
                        <a:pt x="215746" y="114079"/>
                      </a:cubicBezTo>
                      <a:cubicBezTo>
                        <a:pt x="229206" y="114059"/>
                        <a:pt x="242325" y="118311"/>
                        <a:pt x="253214" y="126222"/>
                      </a:cubicBezTo>
                      <a:cubicBezTo>
                        <a:pt x="262267" y="105020"/>
                        <a:pt x="266165" y="85857"/>
                        <a:pt x="266082" y="71660"/>
                      </a:cubicBezTo>
                      <a:cubicBezTo>
                        <a:pt x="265900" y="40723"/>
                        <a:pt x="242832" y="-689"/>
                        <a:pt x="199909" y="9"/>
                      </a:cubicBezTo>
                      <a:cubicBezTo>
                        <a:pt x="156987" y="706"/>
                        <a:pt x="133612" y="43125"/>
                        <a:pt x="133612" y="43125"/>
                      </a:cubicBezTo>
                      <a:cubicBezTo>
                        <a:pt x="104013" y="2119"/>
                        <a:pt x="71371" y="319"/>
                        <a:pt x="61403" y="12"/>
                      </a:cubicBezTo>
                      <a:cubicBezTo>
                        <a:pt x="61403" y="12"/>
                        <a:pt x="24" y="7696"/>
                        <a:pt x="0" y="72187"/>
                      </a:cubicBezTo>
                      <a:cubicBezTo>
                        <a:pt x="-63" y="171011"/>
                        <a:pt x="133537" y="251351"/>
                        <a:pt x="133537" y="251351"/>
                      </a:cubicBezTo>
                      <a:cubicBezTo>
                        <a:pt x="147463" y="243863"/>
                        <a:pt x="160784" y="235302"/>
                        <a:pt x="173381" y="225746"/>
                      </a:cubicBezTo>
                      <a:cubicBezTo>
                        <a:pt x="159687" y="213640"/>
                        <a:pt x="151852" y="196237"/>
                        <a:pt x="151866" y="177959"/>
                      </a:cubicBezTo>
                      <a:close/>
                    </a:path>
                  </a:pathLst>
                </a:custGeom>
                <a:grpFill/>
                <a:ln w="2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="" xmlns:a16="http://schemas.microsoft.com/office/drawing/2014/main" id="{D21C36EE-3824-4094-B037-8D1A6B4DC65A}"/>
                    </a:ext>
                  </a:extLst>
                </p:cNvPr>
                <p:cNvSpPr/>
                <p:nvPr/>
              </p:nvSpPr>
              <p:spPr>
                <a:xfrm>
                  <a:off x="9485314" y="3718821"/>
                  <a:ext cx="101434" cy="101434"/>
                </a:xfrm>
                <a:custGeom>
                  <a:avLst/>
                  <a:gdLst>
                    <a:gd name="connsiteX0" fmla="*/ 50717 w 101434"/>
                    <a:gd name="connsiteY0" fmla="*/ 0 h 101434"/>
                    <a:gd name="connsiteX1" fmla="*/ 0 w 101434"/>
                    <a:gd name="connsiteY1" fmla="*/ 50717 h 101434"/>
                    <a:gd name="connsiteX2" fmla="*/ 50717 w 101434"/>
                    <a:gd name="connsiteY2" fmla="*/ 101435 h 101434"/>
                    <a:gd name="connsiteX3" fmla="*/ 101435 w 101434"/>
                    <a:gd name="connsiteY3" fmla="*/ 50717 h 101434"/>
                    <a:gd name="connsiteX4" fmla="*/ 50717 w 101434"/>
                    <a:gd name="connsiteY4" fmla="*/ 0 h 101434"/>
                    <a:gd name="connsiteX5" fmla="*/ 74444 w 101434"/>
                    <a:gd name="connsiteY5" fmla="*/ 57826 h 101434"/>
                    <a:gd name="connsiteX6" fmla="*/ 57835 w 101434"/>
                    <a:gd name="connsiteY6" fmla="*/ 57826 h 101434"/>
                    <a:gd name="connsiteX7" fmla="*/ 57835 w 101434"/>
                    <a:gd name="connsiteY7" fmla="*/ 74444 h 101434"/>
                    <a:gd name="connsiteX8" fmla="*/ 50717 w 101434"/>
                    <a:gd name="connsiteY8" fmla="*/ 81562 h 101434"/>
                    <a:gd name="connsiteX9" fmla="*/ 43608 w 101434"/>
                    <a:gd name="connsiteY9" fmla="*/ 74444 h 101434"/>
                    <a:gd name="connsiteX10" fmla="*/ 43608 w 101434"/>
                    <a:gd name="connsiteY10" fmla="*/ 57835 h 101434"/>
                    <a:gd name="connsiteX11" fmla="*/ 26991 w 101434"/>
                    <a:gd name="connsiteY11" fmla="*/ 57835 h 101434"/>
                    <a:gd name="connsiteX12" fmla="*/ 19870 w 101434"/>
                    <a:gd name="connsiteY12" fmla="*/ 50717 h 101434"/>
                    <a:gd name="connsiteX13" fmla="*/ 26991 w 101434"/>
                    <a:gd name="connsiteY13" fmla="*/ 43599 h 101434"/>
                    <a:gd name="connsiteX14" fmla="*/ 43608 w 101434"/>
                    <a:gd name="connsiteY14" fmla="*/ 43599 h 101434"/>
                    <a:gd name="connsiteX15" fmla="*/ 43608 w 101434"/>
                    <a:gd name="connsiteY15" fmla="*/ 26991 h 101434"/>
                    <a:gd name="connsiteX16" fmla="*/ 50726 w 101434"/>
                    <a:gd name="connsiteY16" fmla="*/ 19873 h 101434"/>
                    <a:gd name="connsiteX17" fmla="*/ 57844 w 101434"/>
                    <a:gd name="connsiteY17" fmla="*/ 26991 h 101434"/>
                    <a:gd name="connsiteX18" fmla="*/ 57844 w 101434"/>
                    <a:gd name="connsiteY18" fmla="*/ 43599 h 101434"/>
                    <a:gd name="connsiteX19" fmla="*/ 74453 w 101434"/>
                    <a:gd name="connsiteY19" fmla="*/ 43599 h 101434"/>
                    <a:gd name="connsiteX20" fmla="*/ 81571 w 101434"/>
                    <a:gd name="connsiteY20" fmla="*/ 50717 h 101434"/>
                    <a:gd name="connsiteX21" fmla="*/ 74444 w 101434"/>
                    <a:gd name="connsiteY21" fmla="*/ 57835 h 101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1434" h="101434">
                      <a:moveTo>
                        <a:pt x="50717" y="0"/>
                      </a:moveTo>
                      <a:cubicBezTo>
                        <a:pt x="22707" y="0"/>
                        <a:pt x="0" y="22707"/>
                        <a:pt x="0" y="50717"/>
                      </a:cubicBezTo>
                      <a:cubicBezTo>
                        <a:pt x="0" y="78728"/>
                        <a:pt x="22707" y="101435"/>
                        <a:pt x="50717" y="101435"/>
                      </a:cubicBezTo>
                      <a:cubicBezTo>
                        <a:pt x="78728" y="101435"/>
                        <a:pt x="101435" y="78728"/>
                        <a:pt x="101435" y="50717"/>
                      </a:cubicBezTo>
                      <a:cubicBezTo>
                        <a:pt x="101435" y="22707"/>
                        <a:pt x="78728" y="0"/>
                        <a:pt x="50717" y="0"/>
                      </a:cubicBezTo>
                      <a:close/>
                      <a:moveTo>
                        <a:pt x="74444" y="57826"/>
                      </a:moveTo>
                      <a:lnTo>
                        <a:pt x="57835" y="57826"/>
                      </a:lnTo>
                      <a:lnTo>
                        <a:pt x="57835" y="74444"/>
                      </a:lnTo>
                      <a:cubicBezTo>
                        <a:pt x="57835" y="78432"/>
                        <a:pt x="54574" y="81389"/>
                        <a:pt x="50717" y="81562"/>
                      </a:cubicBezTo>
                      <a:cubicBezTo>
                        <a:pt x="46860" y="81735"/>
                        <a:pt x="43608" y="78170"/>
                        <a:pt x="43608" y="74444"/>
                      </a:cubicBezTo>
                      <a:lnTo>
                        <a:pt x="43608" y="57835"/>
                      </a:lnTo>
                      <a:lnTo>
                        <a:pt x="26991" y="57835"/>
                      </a:lnTo>
                      <a:cubicBezTo>
                        <a:pt x="22999" y="57835"/>
                        <a:pt x="20043" y="54574"/>
                        <a:pt x="19870" y="50717"/>
                      </a:cubicBezTo>
                      <a:cubicBezTo>
                        <a:pt x="19697" y="46860"/>
                        <a:pt x="23265" y="43599"/>
                        <a:pt x="26991" y="43599"/>
                      </a:cubicBezTo>
                      <a:lnTo>
                        <a:pt x="43608" y="43599"/>
                      </a:lnTo>
                      <a:lnTo>
                        <a:pt x="43608" y="26991"/>
                      </a:lnTo>
                      <a:cubicBezTo>
                        <a:pt x="43608" y="22999"/>
                        <a:pt x="46869" y="20045"/>
                        <a:pt x="50726" y="19873"/>
                      </a:cubicBezTo>
                      <a:cubicBezTo>
                        <a:pt x="54583" y="19700"/>
                        <a:pt x="57844" y="23268"/>
                        <a:pt x="57844" y="26991"/>
                      </a:cubicBezTo>
                      <a:lnTo>
                        <a:pt x="57844" y="43599"/>
                      </a:lnTo>
                      <a:lnTo>
                        <a:pt x="74453" y="43599"/>
                      </a:lnTo>
                      <a:cubicBezTo>
                        <a:pt x="78444" y="43599"/>
                        <a:pt x="81398" y="46860"/>
                        <a:pt x="81571" y="50717"/>
                      </a:cubicBezTo>
                      <a:cubicBezTo>
                        <a:pt x="81744" y="54574"/>
                        <a:pt x="78167" y="57835"/>
                        <a:pt x="74444" y="57835"/>
                      </a:cubicBezTo>
                      <a:close/>
                    </a:path>
                  </a:pathLst>
                </a:custGeom>
                <a:grpFill/>
                <a:ln w="2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5" name="组合 44">
              <a:extLst>
                <a:ext uri="{FF2B5EF4-FFF2-40B4-BE49-F238E27FC236}">
                  <a16:creationId xmlns="" xmlns:a16="http://schemas.microsoft.com/office/drawing/2014/main" id="{E76F0E37-DD0C-4303-8D42-68CFF6E4083B}"/>
                </a:ext>
              </a:extLst>
            </p:cNvPr>
            <p:cNvGrpSpPr/>
            <p:nvPr/>
          </p:nvGrpSpPr>
          <p:grpSpPr>
            <a:xfrm>
              <a:off x="2996342" y="3345061"/>
              <a:ext cx="992162" cy="992162"/>
              <a:chOff x="2753361" y="3345061"/>
              <a:chExt cx="992162" cy="992162"/>
            </a:xfrm>
          </p:grpSpPr>
          <p:sp>
            <p:nvSpPr>
              <p:cNvPr id="29" name="椭圆 28">
                <a:extLst>
                  <a:ext uri="{FF2B5EF4-FFF2-40B4-BE49-F238E27FC236}">
                    <a16:creationId xmlns="" xmlns:a16="http://schemas.microsoft.com/office/drawing/2014/main" id="{C72AE794-8763-4A29-8392-B8732D1E8FD1}"/>
                  </a:ext>
                </a:extLst>
              </p:cNvPr>
              <p:cNvSpPr/>
              <p:nvPr/>
            </p:nvSpPr>
            <p:spPr>
              <a:xfrm>
                <a:off x="2753361" y="3345061"/>
                <a:ext cx="992162" cy="99216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图形 189">
                <a:extLst>
                  <a:ext uri="{FF2B5EF4-FFF2-40B4-BE49-F238E27FC236}">
                    <a16:creationId xmlns="" xmlns:a16="http://schemas.microsoft.com/office/drawing/2014/main" id="{704D2E74-6B4D-4345-BC21-789C56925307}"/>
                  </a:ext>
                </a:extLst>
              </p:cNvPr>
              <p:cNvSpPr/>
              <p:nvPr/>
            </p:nvSpPr>
            <p:spPr>
              <a:xfrm>
                <a:off x="3083444" y="3675144"/>
                <a:ext cx="331994" cy="331994"/>
              </a:xfrm>
              <a:custGeom>
                <a:avLst/>
                <a:gdLst>
                  <a:gd name="connsiteX0" fmla="*/ 133239 w 266478"/>
                  <a:gd name="connsiteY0" fmla="*/ 0 h 266478"/>
                  <a:gd name="connsiteX1" fmla="*/ 0 w 266478"/>
                  <a:gd name="connsiteY1" fmla="*/ 133239 h 266478"/>
                  <a:gd name="connsiteX2" fmla="*/ 133239 w 266478"/>
                  <a:gd name="connsiteY2" fmla="*/ 266478 h 266478"/>
                  <a:gd name="connsiteX3" fmla="*/ 266478 w 266478"/>
                  <a:gd name="connsiteY3" fmla="*/ 133239 h 266478"/>
                  <a:gd name="connsiteX4" fmla="*/ 133239 w 266478"/>
                  <a:gd name="connsiteY4" fmla="*/ 0 h 266478"/>
                  <a:gd name="connsiteX5" fmla="*/ 71061 w 266478"/>
                  <a:gd name="connsiteY5" fmla="*/ 155446 h 266478"/>
                  <a:gd name="connsiteX6" fmla="*/ 48854 w 266478"/>
                  <a:gd name="connsiteY6" fmla="*/ 133239 h 266478"/>
                  <a:gd name="connsiteX7" fmla="*/ 71061 w 266478"/>
                  <a:gd name="connsiteY7" fmla="*/ 111033 h 266478"/>
                  <a:gd name="connsiteX8" fmla="*/ 93267 w 266478"/>
                  <a:gd name="connsiteY8" fmla="*/ 133239 h 266478"/>
                  <a:gd name="connsiteX9" fmla="*/ 71061 w 266478"/>
                  <a:gd name="connsiteY9" fmla="*/ 155446 h 266478"/>
                  <a:gd name="connsiteX10" fmla="*/ 133239 w 266478"/>
                  <a:gd name="connsiteY10" fmla="*/ 155446 h 266478"/>
                  <a:gd name="connsiteX11" fmla="*/ 111033 w 266478"/>
                  <a:gd name="connsiteY11" fmla="*/ 133239 h 266478"/>
                  <a:gd name="connsiteX12" fmla="*/ 133239 w 266478"/>
                  <a:gd name="connsiteY12" fmla="*/ 111033 h 266478"/>
                  <a:gd name="connsiteX13" fmla="*/ 155446 w 266478"/>
                  <a:gd name="connsiteY13" fmla="*/ 133239 h 266478"/>
                  <a:gd name="connsiteX14" fmla="*/ 133239 w 266478"/>
                  <a:gd name="connsiteY14" fmla="*/ 155446 h 266478"/>
                  <a:gd name="connsiteX15" fmla="*/ 195417 w 266478"/>
                  <a:gd name="connsiteY15" fmla="*/ 155446 h 266478"/>
                  <a:gd name="connsiteX16" fmla="*/ 173211 w 266478"/>
                  <a:gd name="connsiteY16" fmla="*/ 133239 h 266478"/>
                  <a:gd name="connsiteX17" fmla="*/ 195417 w 266478"/>
                  <a:gd name="connsiteY17" fmla="*/ 111033 h 266478"/>
                  <a:gd name="connsiteX18" fmla="*/ 217624 w 266478"/>
                  <a:gd name="connsiteY18" fmla="*/ 133239 h 266478"/>
                  <a:gd name="connsiteX19" fmla="*/ 195417 w 266478"/>
                  <a:gd name="connsiteY19" fmla="*/ 155446 h 266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66478" h="266478">
                    <a:moveTo>
                      <a:pt x="133239" y="0"/>
                    </a:moveTo>
                    <a:cubicBezTo>
                      <a:pt x="59514" y="0"/>
                      <a:pt x="0" y="59514"/>
                      <a:pt x="0" y="133239"/>
                    </a:cubicBezTo>
                    <a:cubicBezTo>
                      <a:pt x="0" y="206965"/>
                      <a:pt x="59514" y="266478"/>
                      <a:pt x="133239" y="266478"/>
                    </a:cubicBezTo>
                    <a:cubicBezTo>
                      <a:pt x="206965" y="266478"/>
                      <a:pt x="266478" y="206965"/>
                      <a:pt x="266478" y="133239"/>
                    </a:cubicBezTo>
                    <a:cubicBezTo>
                      <a:pt x="266478" y="59514"/>
                      <a:pt x="206965" y="0"/>
                      <a:pt x="133239" y="0"/>
                    </a:cubicBezTo>
                    <a:close/>
                    <a:moveTo>
                      <a:pt x="71061" y="155446"/>
                    </a:moveTo>
                    <a:cubicBezTo>
                      <a:pt x="58625" y="155446"/>
                      <a:pt x="48854" y="145675"/>
                      <a:pt x="48854" y="133239"/>
                    </a:cubicBezTo>
                    <a:cubicBezTo>
                      <a:pt x="48854" y="120804"/>
                      <a:pt x="58625" y="111033"/>
                      <a:pt x="71061" y="111033"/>
                    </a:cubicBezTo>
                    <a:cubicBezTo>
                      <a:pt x="83497" y="111033"/>
                      <a:pt x="93267" y="120804"/>
                      <a:pt x="93267" y="133239"/>
                    </a:cubicBezTo>
                    <a:cubicBezTo>
                      <a:pt x="93267" y="145675"/>
                      <a:pt x="83497" y="155446"/>
                      <a:pt x="71061" y="155446"/>
                    </a:cubicBezTo>
                    <a:close/>
                    <a:moveTo>
                      <a:pt x="133239" y="155446"/>
                    </a:moveTo>
                    <a:cubicBezTo>
                      <a:pt x="120804" y="155446"/>
                      <a:pt x="111033" y="145675"/>
                      <a:pt x="111033" y="133239"/>
                    </a:cubicBezTo>
                    <a:cubicBezTo>
                      <a:pt x="111033" y="120804"/>
                      <a:pt x="120804" y="111033"/>
                      <a:pt x="133239" y="111033"/>
                    </a:cubicBezTo>
                    <a:cubicBezTo>
                      <a:pt x="145675" y="111033"/>
                      <a:pt x="155446" y="120804"/>
                      <a:pt x="155446" y="133239"/>
                    </a:cubicBezTo>
                    <a:cubicBezTo>
                      <a:pt x="155446" y="145675"/>
                      <a:pt x="145675" y="155446"/>
                      <a:pt x="133239" y="155446"/>
                    </a:cubicBezTo>
                    <a:close/>
                    <a:moveTo>
                      <a:pt x="195417" y="155446"/>
                    </a:moveTo>
                    <a:cubicBezTo>
                      <a:pt x="182982" y="155446"/>
                      <a:pt x="173211" y="145675"/>
                      <a:pt x="173211" y="133239"/>
                    </a:cubicBezTo>
                    <a:cubicBezTo>
                      <a:pt x="173211" y="120804"/>
                      <a:pt x="182982" y="111033"/>
                      <a:pt x="195417" y="111033"/>
                    </a:cubicBezTo>
                    <a:cubicBezTo>
                      <a:pt x="207853" y="111033"/>
                      <a:pt x="217624" y="120804"/>
                      <a:pt x="217624" y="133239"/>
                    </a:cubicBezTo>
                    <a:cubicBezTo>
                      <a:pt x="217624" y="145675"/>
                      <a:pt x="207853" y="155446"/>
                      <a:pt x="195417" y="155446"/>
                    </a:cubicBezTo>
                    <a:close/>
                  </a:path>
                </a:pathLst>
              </a:custGeom>
              <a:solidFill>
                <a:schemeClr val="bg1"/>
              </a:solidFill>
              <a:ln w="298" cap="flat">
                <a:noFill/>
                <a:prstDash val="solid"/>
                <a:miter/>
              </a:ln>
              <a:effectLst>
                <a:outerShdw blurRad="12700" dist="254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507CF9E1-3D82-4686-9B17-30267DA3AE38}"/>
                </a:ext>
              </a:extLst>
            </p:cNvPr>
            <p:cNvGrpSpPr/>
            <p:nvPr/>
          </p:nvGrpSpPr>
          <p:grpSpPr>
            <a:xfrm>
              <a:off x="8198806" y="3345061"/>
              <a:ext cx="992162" cy="992162"/>
              <a:chOff x="8446478" y="3345061"/>
              <a:chExt cx="992162" cy="992162"/>
            </a:xfrm>
          </p:grpSpPr>
          <p:sp>
            <p:nvSpPr>
              <p:cNvPr id="32" name="椭圆 31">
                <a:extLst>
                  <a:ext uri="{FF2B5EF4-FFF2-40B4-BE49-F238E27FC236}">
                    <a16:creationId xmlns="" xmlns:a16="http://schemas.microsoft.com/office/drawing/2014/main" id="{DA3C3575-0584-4136-81A1-94DCC5C553FF}"/>
                  </a:ext>
                </a:extLst>
              </p:cNvPr>
              <p:cNvSpPr/>
              <p:nvPr/>
            </p:nvSpPr>
            <p:spPr>
              <a:xfrm>
                <a:off x="8446478" y="3345061"/>
                <a:ext cx="992162" cy="99216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7" name="图形 191">
                <a:extLst>
                  <a:ext uri="{FF2B5EF4-FFF2-40B4-BE49-F238E27FC236}">
                    <a16:creationId xmlns="" xmlns:a16="http://schemas.microsoft.com/office/drawing/2014/main" id="{1C717090-BCFD-4A25-88B0-2A7854F50F33}"/>
                  </a:ext>
                </a:extLst>
              </p:cNvPr>
              <p:cNvGrpSpPr/>
              <p:nvPr/>
            </p:nvGrpSpPr>
            <p:grpSpPr>
              <a:xfrm>
                <a:off x="8752423" y="3651006"/>
                <a:ext cx="380270" cy="380270"/>
                <a:chOff x="10521808" y="3564643"/>
                <a:chExt cx="305228" cy="305228"/>
              </a:xfrm>
              <a:solidFill>
                <a:schemeClr val="bg1"/>
              </a:solidFill>
              <a:effectLst>
                <a:outerShdw blurRad="12700" dist="25400" dir="2700000" algn="t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38" name="任意多边形: 形状 37">
                  <a:extLst>
                    <a:ext uri="{FF2B5EF4-FFF2-40B4-BE49-F238E27FC236}">
                      <a16:creationId xmlns="" xmlns:a16="http://schemas.microsoft.com/office/drawing/2014/main" id="{27EA3F45-7DEF-4DF6-8D66-567E209E05C1}"/>
                    </a:ext>
                  </a:extLst>
                </p:cNvPr>
                <p:cNvSpPr/>
                <p:nvPr/>
              </p:nvSpPr>
              <p:spPr>
                <a:xfrm>
                  <a:off x="10648996" y="3584050"/>
                  <a:ext cx="50851" cy="50851"/>
                </a:xfrm>
                <a:custGeom>
                  <a:avLst/>
                  <a:gdLst>
                    <a:gd name="connsiteX0" fmla="*/ 0 w 50851"/>
                    <a:gd name="connsiteY0" fmla="*/ 25426 h 50851"/>
                    <a:gd name="connsiteX1" fmla="*/ 25426 w 50851"/>
                    <a:gd name="connsiteY1" fmla="*/ 50851 h 50851"/>
                    <a:gd name="connsiteX2" fmla="*/ 50851 w 50851"/>
                    <a:gd name="connsiteY2" fmla="*/ 25426 h 50851"/>
                    <a:gd name="connsiteX3" fmla="*/ 25426 w 50851"/>
                    <a:gd name="connsiteY3" fmla="*/ 0 h 50851"/>
                    <a:gd name="connsiteX4" fmla="*/ 0 w 50851"/>
                    <a:gd name="connsiteY4" fmla="*/ 25426 h 50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851" h="50851">
                      <a:moveTo>
                        <a:pt x="0" y="25426"/>
                      </a:moveTo>
                      <a:cubicBezTo>
                        <a:pt x="0" y="39468"/>
                        <a:pt x="11383" y="50851"/>
                        <a:pt x="25426" y="50851"/>
                      </a:cubicBezTo>
                      <a:cubicBezTo>
                        <a:pt x="39468" y="50851"/>
                        <a:pt x="50851" y="39468"/>
                        <a:pt x="50851" y="25426"/>
                      </a:cubicBezTo>
                      <a:cubicBezTo>
                        <a:pt x="50851" y="11383"/>
                        <a:pt x="39468" y="0"/>
                        <a:pt x="25426" y="0"/>
                      </a:cubicBezTo>
                      <a:cubicBezTo>
                        <a:pt x="11383" y="0"/>
                        <a:pt x="0" y="11383"/>
                        <a:pt x="0" y="25426"/>
                      </a:cubicBezTo>
                      <a:close/>
                    </a:path>
                  </a:pathLst>
                </a:custGeom>
                <a:grpFill/>
                <a:ln w="2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="" xmlns:a16="http://schemas.microsoft.com/office/drawing/2014/main" id="{FC9AF67A-728F-4ED5-869F-FDB3B3986F76}"/>
                    </a:ext>
                  </a:extLst>
                </p:cNvPr>
                <p:cNvSpPr/>
                <p:nvPr/>
              </p:nvSpPr>
              <p:spPr>
                <a:xfrm>
                  <a:off x="10604177" y="3607207"/>
                  <a:ext cx="77300" cy="77261"/>
                </a:xfrm>
                <a:custGeom>
                  <a:avLst/>
                  <a:gdLst>
                    <a:gd name="connsiteX0" fmla="*/ 12153 w 77300"/>
                    <a:gd name="connsiteY0" fmla="*/ 75225 h 77261"/>
                    <a:gd name="connsiteX1" fmla="*/ 33477 w 77300"/>
                    <a:gd name="connsiteY1" fmla="*/ 53898 h 77261"/>
                    <a:gd name="connsiteX2" fmla="*/ 67458 w 77300"/>
                    <a:gd name="connsiteY2" fmla="*/ 19918 h 77261"/>
                    <a:gd name="connsiteX3" fmla="*/ 75244 w 77300"/>
                    <a:gd name="connsiteY3" fmla="*/ 12132 h 77261"/>
                    <a:gd name="connsiteX4" fmla="*/ 75244 w 77300"/>
                    <a:gd name="connsiteY4" fmla="*/ 2036 h 77261"/>
                    <a:gd name="connsiteX5" fmla="*/ 65148 w 77300"/>
                    <a:gd name="connsiteY5" fmla="*/ 2036 h 77261"/>
                    <a:gd name="connsiteX6" fmla="*/ 43824 w 77300"/>
                    <a:gd name="connsiteY6" fmla="*/ 23360 h 77261"/>
                    <a:gd name="connsiteX7" fmla="*/ 9843 w 77300"/>
                    <a:gd name="connsiteY7" fmla="*/ 57341 h 77261"/>
                    <a:gd name="connsiteX8" fmla="*/ 2057 w 77300"/>
                    <a:gd name="connsiteY8" fmla="*/ 65130 h 77261"/>
                    <a:gd name="connsiteX9" fmla="*/ 2057 w 77300"/>
                    <a:gd name="connsiteY9" fmla="*/ 75225 h 77261"/>
                    <a:gd name="connsiteX10" fmla="*/ 12153 w 77300"/>
                    <a:gd name="connsiteY10" fmla="*/ 75225 h 77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7300" h="77261">
                      <a:moveTo>
                        <a:pt x="12153" y="75225"/>
                      </a:moveTo>
                      <a:lnTo>
                        <a:pt x="33477" y="53898"/>
                      </a:lnTo>
                      <a:lnTo>
                        <a:pt x="67458" y="19918"/>
                      </a:lnTo>
                      <a:lnTo>
                        <a:pt x="75244" y="12132"/>
                      </a:lnTo>
                      <a:cubicBezTo>
                        <a:pt x="77887" y="9488"/>
                        <a:pt x="78084" y="4644"/>
                        <a:pt x="75244" y="2036"/>
                      </a:cubicBezTo>
                      <a:cubicBezTo>
                        <a:pt x="72403" y="-572"/>
                        <a:pt x="67971" y="-784"/>
                        <a:pt x="65148" y="2036"/>
                      </a:cubicBezTo>
                      <a:lnTo>
                        <a:pt x="43824" y="23360"/>
                      </a:lnTo>
                      <a:lnTo>
                        <a:pt x="9843" y="57341"/>
                      </a:lnTo>
                      <a:lnTo>
                        <a:pt x="2057" y="65130"/>
                      </a:lnTo>
                      <a:cubicBezTo>
                        <a:pt x="-587" y="67774"/>
                        <a:pt x="-783" y="72617"/>
                        <a:pt x="2057" y="75225"/>
                      </a:cubicBezTo>
                      <a:cubicBezTo>
                        <a:pt x="4898" y="77834"/>
                        <a:pt x="9330" y="78045"/>
                        <a:pt x="12153" y="75225"/>
                      </a:cubicBezTo>
                      <a:close/>
                    </a:path>
                  </a:pathLst>
                </a:custGeom>
                <a:grpFill/>
                <a:ln w="2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="" xmlns:a16="http://schemas.microsoft.com/office/drawing/2014/main" id="{32E9667C-0513-4976-8E0A-B39228BE111F}"/>
                    </a:ext>
                  </a:extLst>
                </p:cNvPr>
                <p:cNvSpPr/>
                <p:nvPr/>
              </p:nvSpPr>
              <p:spPr>
                <a:xfrm>
                  <a:off x="10667404" y="3607189"/>
                  <a:ext cx="77273" cy="77300"/>
                </a:xfrm>
                <a:custGeom>
                  <a:avLst/>
                  <a:gdLst>
                    <a:gd name="connsiteX0" fmla="*/ 2036 w 77273"/>
                    <a:gd name="connsiteY0" fmla="*/ 12153 h 77300"/>
                    <a:gd name="connsiteX1" fmla="*/ 23441 w 77273"/>
                    <a:gd name="connsiteY1" fmla="*/ 33555 h 77300"/>
                    <a:gd name="connsiteX2" fmla="*/ 57311 w 77273"/>
                    <a:gd name="connsiteY2" fmla="*/ 67425 h 77300"/>
                    <a:gd name="connsiteX3" fmla="*/ 65142 w 77273"/>
                    <a:gd name="connsiteY3" fmla="*/ 75244 h 77300"/>
                    <a:gd name="connsiteX4" fmla="*/ 75237 w 77273"/>
                    <a:gd name="connsiteY4" fmla="*/ 75244 h 77300"/>
                    <a:gd name="connsiteX5" fmla="*/ 75237 w 77273"/>
                    <a:gd name="connsiteY5" fmla="*/ 65148 h 77300"/>
                    <a:gd name="connsiteX6" fmla="*/ 53815 w 77273"/>
                    <a:gd name="connsiteY6" fmla="*/ 43746 h 77300"/>
                    <a:gd name="connsiteX7" fmla="*/ 19948 w 77273"/>
                    <a:gd name="connsiteY7" fmla="*/ 9876 h 77300"/>
                    <a:gd name="connsiteX8" fmla="*/ 12132 w 77273"/>
                    <a:gd name="connsiteY8" fmla="*/ 2057 h 77300"/>
                    <a:gd name="connsiteX9" fmla="*/ 2036 w 77273"/>
                    <a:gd name="connsiteY9" fmla="*/ 2057 h 77300"/>
                    <a:gd name="connsiteX10" fmla="*/ 2036 w 77273"/>
                    <a:gd name="connsiteY10" fmla="*/ 12153 h 77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7273" h="77300">
                      <a:moveTo>
                        <a:pt x="2036" y="12153"/>
                      </a:moveTo>
                      <a:lnTo>
                        <a:pt x="23441" y="33555"/>
                      </a:lnTo>
                      <a:lnTo>
                        <a:pt x="57311" y="67425"/>
                      </a:lnTo>
                      <a:lnTo>
                        <a:pt x="65142" y="75244"/>
                      </a:lnTo>
                      <a:cubicBezTo>
                        <a:pt x="67785" y="77887"/>
                        <a:pt x="72629" y="78084"/>
                        <a:pt x="75237" y="75244"/>
                      </a:cubicBezTo>
                      <a:cubicBezTo>
                        <a:pt x="77845" y="72403"/>
                        <a:pt x="78057" y="67971"/>
                        <a:pt x="75237" y="65148"/>
                      </a:cubicBezTo>
                      <a:lnTo>
                        <a:pt x="53815" y="43746"/>
                      </a:lnTo>
                      <a:lnTo>
                        <a:pt x="19948" y="9876"/>
                      </a:lnTo>
                      <a:lnTo>
                        <a:pt x="12132" y="2057"/>
                      </a:lnTo>
                      <a:cubicBezTo>
                        <a:pt x="9488" y="-587"/>
                        <a:pt x="4644" y="-783"/>
                        <a:pt x="2036" y="2057"/>
                      </a:cubicBezTo>
                      <a:cubicBezTo>
                        <a:pt x="-572" y="4898"/>
                        <a:pt x="-784" y="9330"/>
                        <a:pt x="2036" y="12153"/>
                      </a:cubicBezTo>
                      <a:close/>
                    </a:path>
                  </a:pathLst>
                </a:custGeom>
                <a:grpFill/>
                <a:ln w="2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="" xmlns:a16="http://schemas.microsoft.com/office/drawing/2014/main" id="{957CADCC-7292-4615-983F-1D267A2CA75C}"/>
                    </a:ext>
                  </a:extLst>
                </p:cNvPr>
                <p:cNvSpPr/>
                <p:nvPr/>
              </p:nvSpPr>
              <p:spPr>
                <a:xfrm>
                  <a:off x="10541182" y="3667368"/>
                  <a:ext cx="266478" cy="183089"/>
                </a:xfrm>
                <a:custGeom>
                  <a:avLst/>
                  <a:gdLst>
                    <a:gd name="connsiteX0" fmla="*/ 248633 w 266478"/>
                    <a:gd name="connsiteY0" fmla="*/ 0 h 183089"/>
                    <a:gd name="connsiteX1" fmla="*/ 17846 w 266478"/>
                    <a:gd name="connsiteY1" fmla="*/ 0 h 183089"/>
                    <a:gd name="connsiteX2" fmla="*/ 0 w 266478"/>
                    <a:gd name="connsiteY2" fmla="*/ 17846 h 183089"/>
                    <a:gd name="connsiteX3" fmla="*/ 0 w 266478"/>
                    <a:gd name="connsiteY3" fmla="*/ 165243 h 183089"/>
                    <a:gd name="connsiteX4" fmla="*/ 17840 w 266478"/>
                    <a:gd name="connsiteY4" fmla="*/ 183089 h 183089"/>
                    <a:gd name="connsiteX5" fmla="*/ 17846 w 266478"/>
                    <a:gd name="connsiteY5" fmla="*/ 183089 h 183089"/>
                    <a:gd name="connsiteX6" fmla="*/ 248633 w 266478"/>
                    <a:gd name="connsiteY6" fmla="*/ 183089 h 183089"/>
                    <a:gd name="connsiteX7" fmla="*/ 266478 w 266478"/>
                    <a:gd name="connsiteY7" fmla="*/ 165249 h 183089"/>
                    <a:gd name="connsiteX8" fmla="*/ 266478 w 266478"/>
                    <a:gd name="connsiteY8" fmla="*/ 165243 h 183089"/>
                    <a:gd name="connsiteX9" fmla="*/ 266478 w 266478"/>
                    <a:gd name="connsiteY9" fmla="*/ 17846 h 183089"/>
                    <a:gd name="connsiteX10" fmla="*/ 248633 w 266478"/>
                    <a:gd name="connsiteY10" fmla="*/ 0 h 183089"/>
                    <a:gd name="connsiteX11" fmla="*/ 40630 w 266478"/>
                    <a:gd name="connsiteY11" fmla="*/ 51081 h 183089"/>
                    <a:gd name="connsiteX12" fmla="*/ 129853 w 266478"/>
                    <a:gd name="connsiteY12" fmla="*/ 51081 h 183089"/>
                    <a:gd name="connsiteX13" fmla="*/ 136989 w 266478"/>
                    <a:gd name="connsiteY13" fmla="*/ 58217 h 183089"/>
                    <a:gd name="connsiteX14" fmla="*/ 129853 w 266478"/>
                    <a:gd name="connsiteY14" fmla="*/ 65356 h 183089"/>
                    <a:gd name="connsiteX15" fmla="*/ 40630 w 266478"/>
                    <a:gd name="connsiteY15" fmla="*/ 65356 h 183089"/>
                    <a:gd name="connsiteX16" fmla="*/ 33492 w 266478"/>
                    <a:gd name="connsiteY16" fmla="*/ 58217 h 183089"/>
                    <a:gd name="connsiteX17" fmla="*/ 40630 w 266478"/>
                    <a:gd name="connsiteY17" fmla="*/ 51081 h 183089"/>
                    <a:gd name="connsiteX18" fmla="*/ 159592 w 266478"/>
                    <a:gd name="connsiteY18" fmla="*/ 131940 h 183089"/>
                    <a:gd name="connsiteX19" fmla="*/ 159389 w 266478"/>
                    <a:gd name="connsiteY19" fmla="*/ 131940 h 183089"/>
                    <a:gd name="connsiteX20" fmla="*/ 144897 w 266478"/>
                    <a:gd name="connsiteY20" fmla="*/ 131940 h 183089"/>
                    <a:gd name="connsiteX21" fmla="*/ 40630 w 266478"/>
                    <a:gd name="connsiteY21" fmla="*/ 131940 h 183089"/>
                    <a:gd name="connsiteX22" fmla="*/ 33492 w 266478"/>
                    <a:gd name="connsiteY22" fmla="*/ 124804 h 183089"/>
                    <a:gd name="connsiteX23" fmla="*/ 40630 w 266478"/>
                    <a:gd name="connsiteY23" fmla="*/ 117650 h 183089"/>
                    <a:gd name="connsiteX24" fmla="*/ 40836 w 266478"/>
                    <a:gd name="connsiteY24" fmla="*/ 117650 h 183089"/>
                    <a:gd name="connsiteX25" fmla="*/ 55329 w 266478"/>
                    <a:gd name="connsiteY25" fmla="*/ 117650 h 183089"/>
                    <a:gd name="connsiteX26" fmla="*/ 159595 w 266478"/>
                    <a:gd name="connsiteY26" fmla="*/ 117650 h 183089"/>
                    <a:gd name="connsiteX27" fmla="*/ 166749 w 266478"/>
                    <a:gd name="connsiteY27" fmla="*/ 124804 h 183089"/>
                    <a:gd name="connsiteX28" fmla="*/ 159592 w 266478"/>
                    <a:gd name="connsiteY28" fmla="*/ 131952 h 183089"/>
                    <a:gd name="connsiteX29" fmla="*/ 219085 w 266478"/>
                    <a:gd name="connsiteY29" fmla="*/ 98660 h 183089"/>
                    <a:gd name="connsiteX30" fmla="*/ 218769 w 266478"/>
                    <a:gd name="connsiteY30" fmla="*/ 98660 h 183089"/>
                    <a:gd name="connsiteX31" fmla="*/ 197221 w 266478"/>
                    <a:gd name="connsiteY31" fmla="*/ 98660 h 183089"/>
                    <a:gd name="connsiteX32" fmla="*/ 40630 w 266478"/>
                    <a:gd name="connsiteY32" fmla="*/ 98660 h 183089"/>
                    <a:gd name="connsiteX33" fmla="*/ 33492 w 266478"/>
                    <a:gd name="connsiteY33" fmla="*/ 91524 h 183089"/>
                    <a:gd name="connsiteX34" fmla="*/ 40630 w 266478"/>
                    <a:gd name="connsiteY34" fmla="*/ 84385 h 183089"/>
                    <a:gd name="connsiteX35" fmla="*/ 40943 w 266478"/>
                    <a:gd name="connsiteY35" fmla="*/ 84385 h 183089"/>
                    <a:gd name="connsiteX36" fmla="*/ 62491 w 266478"/>
                    <a:gd name="connsiteY36" fmla="*/ 84385 h 183089"/>
                    <a:gd name="connsiteX37" fmla="*/ 219085 w 266478"/>
                    <a:gd name="connsiteY37" fmla="*/ 84385 h 183089"/>
                    <a:gd name="connsiteX38" fmla="*/ 226220 w 266478"/>
                    <a:gd name="connsiteY38" fmla="*/ 91524 h 183089"/>
                    <a:gd name="connsiteX39" fmla="*/ 219085 w 266478"/>
                    <a:gd name="connsiteY39" fmla="*/ 98660 h 183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266478" h="183089">
                      <a:moveTo>
                        <a:pt x="248633" y="0"/>
                      </a:moveTo>
                      <a:lnTo>
                        <a:pt x="17846" y="0"/>
                      </a:lnTo>
                      <a:cubicBezTo>
                        <a:pt x="7990" y="0"/>
                        <a:pt x="0" y="7990"/>
                        <a:pt x="0" y="17846"/>
                      </a:cubicBezTo>
                      <a:lnTo>
                        <a:pt x="0" y="165243"/>
                      </a:lnTo>
                      <a:cubicBezTo>
                        <a:pt x="-2" y="175098"/>
                        <a:pt x="7985" y="183087"/>
                        <a:pt x="17840" y="183089"/>
                      </a:cubicBezTo>
                      <a:cubicBezTo>
                        <a:pt x="17842" y="183089"/>
                        <a:pt x="17844" y="183089"/>
                        <a:pt x="17846" y="183089"/>
                      </a:cubicBezTo>
                      <a:lnTo>
                        <a:pt x="248633" y="183089"/>
                      </a:lnTo>
                      <a:cubicBezTo>
                        <a:pt x="258487" y="183091"/>
                        <a:pt x="266477" y="175104"/>
                        <a:pt x="266478" y="165249"/>
                      </a:cubicBezTo>
                      <a:cubicBezTo>
                        <a:pt x="266478" y="165247"/>
                        <a:pt x="266478" y="165245"/>
                        <a:pt x="266478" y="165243"/>
                      </a:cubicBezTo>
                      <a:lnTo>
                        <a:pt x="266478" y="17846"/>
                      </a:lnTo>
                      <a:cubicBezTo>
                        <a:pt x="266478" y="7990"/>
                        <a:pt x="258489" y="0"/>
                        <a:pt x="248633" y="0"/>
                      </a:cubicBezTo>
                      <a:close/>
                      <a:moveTo>
                        <a:pt x="40630" y="51081"/>
                      </a:moveTo>
                      <a:lnTo>
                        <a:pt x="129853" y="51081"/>
                      </a:lnTo>
                      <a:cubicBezTo>
                        <a:pt x="133853" y="51081"/>
                        <a:pt x="136816" y="54360"/>
                        <a:pt x="136989" y="58217"/>
                      </a:cubicBezTo>
                      <a:cubicBezTo>
                        <a:pt x="137162" y="62074"/>
                        <a:pt x="133585" y="65356"/>
                        <a:pt x="129853" y="65356"/>
                      </a:cubicBezTo>
                      <a:lnTo>
                        <a:pt x="40630" y="65356"/>
                      </a:lnTo>
                      <a:cubicBezTo>
                        <a:pt x="36627" y="65356"/>
                        <a:pt x="33665" y="62077"/>
                        <a:pt x="33492" y="58217"/>
                      </a:cubicBezTo>
                      <a:cubicBezTo>
                        <a:pt x="33319" y="54357"/>
                        <a:pt x="36896" y="51081"/>
                        <a:pt x="40630" y="51081"/>
                      </a:cubicBezTo>
                      <a:close/>
                      <a:moveTo>
                        <a:pt x="159592" y="131940"/>
                      </a:moveTo>
                      <a:lnTo>
                        <a:pt x="159389" y="131940"/>
                      </a:lnTo>
                      <a:cubicBezTo>
                        <a:pt x="154563" y="132056"/>
                        <a:pt x="149723" y="131940"/>
                        <a:pt x="144897" y="131940"/>
                      </a:cubicBezTo>
                      <a:lnTo>
                        <a:pt x="40630" y="131940"/>
                      </a:lnTo>
                      <a:cubicBezTo>
                        <a:pt x="36627" y="131940"/>
                        <a:pt x="33665" y="128661"/>
                        <a:pt x="33492" y="124804"/>
                      </a:cubicBezTo>
                      <a:cubicBezTo>
                        <a:pt x="33319" y="120947"/>
                        <a:pt x="36896" y="117650"/>
                        <a:pt x="40630" y="117650"/>
                      </a:cubicBezTo>
                      <a:lnTo>
                        <a:pt x="40836" y="117650"/>
                      </a:lnTo>
                      <a:cubicBezTo>
                        <a:pt x="45662" y="117534"/>
                        <a:pt x="50503" y="117650"/>
                        <a:pt x="55329" y="117650"/>
                      </a:cubicBezTo>
                      <a:lnTo>
                        <a:pt x="159595" y="117650"/>
                      </a:lnTo>
                      <a:cubicBezTo>
                        <a:pt x="163598" y="117650"/>
                        <a:pt x="166561" y="120929"/>
                        <a:pt x="166749" y="124804"/>
                      </a:cubicBezTo>
                      <a:cubicBezTo>
                        <a:pt x="166936" y="128679"/>
                        <a:pt x="163327" y="131952"/>
                        <a:pt x="159592" y="131952"/>
                      </a:cubicBezTo>
                      <a:close/>
                      <a:moveTo>
                        <a:pt x="219085" y="98660"/>
                      </a:moveTo>
                      <a:lnTo>
                        <a:pt x="218769" y="98660"/>
                      </a:lnTo>
                      <a:cubicBezTo>
                        <a:pt x="211594" y="98800"/>
                        <a:pt x="204398" y="98660"/>
                        <a:pt x="197221" y="98660"/>
                      </a:cubicBezTo>
                      <a:lnTo>
                        <a:pt x="40630" y="98660"/>
                      </a:lnTo>
                      <a:cubicBezTo>
                        <a:pt x="36627" y="98660"/>
                        <a:pt x="33665" y="95381"/>
                        <a:pt x="33492" y="91524"/>
                      </a:cubicBezTo>
                      <a:cubicBezTo>
                        <a:pt x="33319" y="87667"/>
                        <a:pt x="36896" y="84385"/>
                        <a:pt x="40630" y="84385"/>
                      </a:cubicBezTo>
                      <a:lnTo>
                        <a:pt x="40943" y="84385"/>
                      </a:lnTo>
                      <a:cubicBezTo>
                        <a:pt x="48121" y="84245"/>
                        <a:pt x="55314" y="84385"/>
                        <a:pt x="62491" y="84385"/>
                      </a:cubicBezTo>
                      <a:lnTo>
                        <a:pt x="219085" y="84385"/>
                      </a:lnTo>
                      <a:cubicBezTo>
                        <a:pt x="223085" y="84385"/>
                        <a:pt x="226048" y="87664"/>
                        <a:pt x="226220" y="91524"/>
                      </a:cubicBezTo>
                      <a:cubicBezTo>
                        <a:pt x="226393" y="95384"/>
                        <a:pt x="222808" y="98660"/>
                        <a:pt x="219085" y="98660"/>
                      </a:cubicBezTo>
                      <a:close/>
                    </a:path>
                  </a:pathLst>
                </a:custGeom>
                <a:grpFill/>
                <a:ln w="2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4" name="组合 43">
              <a:extLst>
                <a:ext uri="{FF2B5EF4-FFF2-40B4-BE49-F238E27FC236}">
                  <a16:creationId xmlns="" xmlns:a16="http://schemas.microsoft.com/office/drawing/2014/main" id="{1CD1A59B-F3CE-419C-B61E-1999B4DEC326}"/>
                </a:ext>
              </a:extLst>
            </p:cNvPr>
            <p:cNvGrpSpPr/>
            <p:nvPr/>
          </p:nvGrpSpPr>
          <p:grpSpPr>
            <a:xfrm>
              <a:off x="9325284" y="3345061"/>
              <a:ext cx="992162" cy="992162"/>
              <a:chOff x="9945462" y="3345061"/>
              <a:chExt cx="992162" cy="992162"/>
            </a:xfrm>
          </p:grpSpPr>
          <p:sp>
            <p:nvSpPr>
              <p:cNvPr id="31" name="椭圆 30">
                <a:extLst>
                  <a:ext uri="{FF2B5EF4-FFF2-40B4-BE49-F238E27FC236}">
                    <a16:creationId xmlns="" xmlns:a16="http://schemas.microsoft.com/office/drawing/2014/main" id="{A9674BF7-B922-48B2-A8A2-1085381C8CD8}"/>
                  </a:ext>
                </a:extLst>
              </p:cNvPr>
              <p:cNvSpPr/>
              <p:nvPr/>
            </p:nvSpPr>
            <p:spPr>
              <a:xfrm>
                <a:off x="9945462" y="3345061"/>
                <a:ext cx="992162" cy="99216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图形 193">
                <a:extLst>
                  <a:ext uri="{FF2B5EF4-FFF2-40B4-BE49-F238E27FC236}">
                    <a16:creationId xmlns="" xmlns:a16="http://schemas.microsoft.com/office/drawing/2014/main" id="{A3102BB5-C944-489D-9D0F-3BA7FD0540D2}"/>
                  </a:ext>
                </a:extLst>
              </p:cNvPr>
              <p:cNvSpPr/>
              <p:nvPr/>
            </p:nvSpPr>
            <p:spPr>
              <a:xfrm>
                <a:off x="10275546" y="3699031"/>
                <a:ext cx="331992" cy="284222"/>
              </a:xfrm>
              <a:custGeom>
                <a:avLst/>
                <a:gdLst>
                  <a:gd name="connsiteX0" fmla="*/ 262663 w 266478"/>
                  <a:gd name="connsiteY0" fmla="*/ 126485 h 228134"/>
                  <a:gd name="connsiteX1" fmla="*/ 209218 w 266478"/>
                  <a:gd name="connsiteY1" fmla="*/ 126485 h 228134"/>
                  <a:gd name="connsiteX2" fmla="*/ 209323 w 266478"/>
                  <a:gd name="connsiteY2" fmla="*/ 148411 h 228134"/>
                  <a:gd name="connsiteX3" fmla="*/ 190311 w 266478"/>
                  <a:gd name="connsiteY3" fmla="*/ 148411 h 228134"/>
                  <a:gd name="connsiteX4" fmla="*/ 190207 w 266478"/>
                  <a:gd name="connsiteY4" fmla="*/ 126485 h 228134"/>
                  <a:gd name="connsiteX5" fmla="*/ 76343 w 266478"/>
                  <a:gd name="connsiteY5" fmla="*/ 126485 h 228134"/>
                  <a:gd name="connsiteX6" fmla="*/ 76447 w 266478"/>
                  <a:gd name="connsiteY6" fmla="*/ 148411 h 228134"/>
                  <a:gd name="connsiteX7" fmla="*/ 57436 w 266478"/>
                  <a:gd name="connsiteY7" fmla="*/ 148411 h 228134"/>
                  <a:gd name="connsiteX8" fmla="*/ 57332 w 266478"/>
                  <a:gd name="connsiteY8" fmla="*/ 126485 h 228134"/>
                  <a:gd name="connsiteX9" fmla="*/ 0 w 266478"/>
                  <a:gd name="connsiteY9" fmla="*/ 126485 h 228134"/>
                  <a:gd name="connsiteX10" fmla="*/ 0 w 266478"/>
                  <a:gd name="connsiteY10" fmla="*/ 210312 h 228134"/>
                  <a:gd name="connsiteX11" fmla="*/ 17822 w 266478"/>
                  <a:gd name="connsiteY11" fmla="*/ 228134 h 228134"/>
                  <a:gd name="connsiteX12" fmla="*/ 248657 w 266478"/>
                  <a:gd name="connsiteY12" fmla="*/ 228134 h 228134"/>
                  <a:gd name="connsiteX13" fmla="*/ 266478 w 266478"/>
                  <a:gd name="connsiteY13" fmla="*/ 210312 h 228134"/>
                  <a:gd name="connsiteX14" fmla="*/ 266478 w 266478"/>
                  <a:gd name="connsiteY14" fmla="*/ 126497 h 228134"/>
                  <a:gd name="connsiteX15" fmla="*/ 262663 w 266478"/>
                  <a:gd name="connsiteY15" fmla="*/ 126485 h 228134"/>
                  <a:gd name="connsiteX16" fmla="*/ 3815 w 266478"/>
                  <a:gd name="connsiteY16" fmla="*/ 111122 h 228134"/>
                  <a:gd name="connsiteX17" fmla="*/ 57355 w 266478"/>
                  <a:gd name="connsiteY17" fmla="*/ 111122 h 228134"/>
                  <a:gd name="connsiteX18" fmla="*/ 57421 w 266478"/>
                  <a:gd name="connsiteY18" fmla="*/ 105936 h 228134"/>
                  <a:gd name="connsiteX19" fmla="*/ 62190 w 266478"/>
                  <a:gd name="connsiteY19" fmla="*/ 101229 h 228134"/>
                  <a:gd name="connsiteX20" fmla="*/ 71666 w 266478"/>
                  <a:gd name="connsiteY20" fmla="*/ 101229 h 228134"/>
                  <a:gd name="connsiteX21" fmla="*/ 76436 w 266478"/>
                  <a:gd name="connsiteY21" fmla="*/ 105998 h 228134"/>
                  <a:gd name="connsiteX22" fmla="*/ 76435 w 266478"/>
                  <a:gd name="connsiteY22" fmla="*/ 106058 h 228134"/>
                  <a:gd name="connsiteX23" fmla="*/ 76373 w 266478"/>
                  <a:gd name="connsiteY23" fmla="*/ 111125 h 228134"/>
                  <a:gd name="connsiteX24" fmla="*/ 190186 w 266478"/>
                  <a:gd name="connsiteY24" fmla="*/ 111125 h 228134"/>
                  <a:gd name="connsiteX25" fmla="*/ 190252 w 266478"/>
                  <a:gd name="connsiteY25" fmla="*/ 105939 h 228134"/>
                  <a:gd name="connsiteX26" fmla="*/ 195021 w 266478"/>
                  <a:gd name="connsiteY26" fmla="*/ 101232 h 228134"/>
                  <a:gd name="connsiteX27" fmla="*/ 204494 w 266478"/>
                  <a:gd name="connsiteY27" fmla="*/ 101232 h 228134"/>
                  <a:gd name="connsiteX28" fmla="*/ 209263 w 266478"/>
                  <a:gd name="connsiteY28" fmla="*/ 106001 h 228134"/>
                  <a:gd name="connsiteX29" fmla="*/ 209263 w 266478"/>
                  <a:gd name="connsiteY29" fmla="*/ 106061 h 228134"/>
                  <a:gd name="connsiteX30" fmla="*/ 209197 w 266478"/>
                  <a:gd name="connsiteY30" fmla="*/ 111128 h 228134"/>
                  <a:gd name="connsiteX31" fmla="*/ 266428 w 266478"/>
                  <a:gd name="connsiteY31" fmla="*/ 111128 h 228134"/>
                  <a:gd name="connsiteX32" fmla="*/ 266428 w 266478"/>
                  <a:gd name="connsiteY32" fmla="*/ 66539 h 228134"/>
                  <a:gd name="connsiteX33" fmla="*/ 247417 w 266478"/>
                  <a:gd name="connsiteY33" fmla="*/ 47528 h 228134"/>
                  <a:gd name="connsiteX34" fmla="*/ 209409 w 266478"/>
                  <a:gd name="connsiteY34" fmla="*/ 47528 h 228134"/>
                  <a:gd name="connsiteX35" fmla="*/ 209409 w 266478"/>
                  <a:gd name="connsiteY35" fmla="*/ 19011 h 228134"/>
                  <a:gd name="connsiteX36" fmla="*/ 190398 w 266478"/>
                  <a:gd name="connsiteY36" fmla="*/ 0 h 228134"/>
                  <a:gd name="connsiteX37" fmla="*/ 76080 w 266478"/>
                  <a:gd name="connsiteY37" fmla="*/ 0 h 228134"/>
                  <a:gd name="connsiteX38" fmla="*/ 57069 w 266478"/>
                  <a:gd name="connsiteY38" fmla="*/ 19011 h 228134"/>
                  <a:gd name="connsiteX39" fmla="*/ 57069 w 266478"/>
                  <a:gd name="connsiteY39" fmla="*/ 47528 h 228134"/>
                  <a:gd name="connsiteX40" fmla="*/ 19047 w 266478"/>
                  <a:gd name="connsiteY40" fmla="*/ 47528 h 228134"/>
                  <a:gd name="connsiteX41" fmla="*/ 36 w 266478"/>
                  <a:gd name="connsiteY41" fmla="*/ 66539 h 228134"/>
                  <a:gd name="connsiteX42" fmla="*/ 36 w 266478"/>
                  <a:gd name="connsiteY42" fmla="*/ 111110 h 228134"/>
                  <a:gd name="connsiteX43" fmla="*/ 3815 w 266478"/>
                  <a:gd name="connsiteY43" fmla="*/ 111122 h 228134"/>
                  <a:gd name="connsiteX44" fmla="*/ 76328 w 266478"/>
                  <a:gd name="connsiteY44" fmla="*/ 19044 h 228134"/>
                  <a:gd name="connsiteX45" fmla="*/ 76361 w 266478"/>
                  <a:gd name="connsiteY45" fmla="*/ 19011 h 228134"/>
                  <a:gd name="connsiteX46" fmla="*/ 190118 w 266478"/>
                  <a:gd name="connsiteY46" fmla="*/ 19011 h 228134"/>
                  <a:gd name="connsiteX47" fmla="*/ 190150 w 266478"/>
                  <a:gd name="connsiteY47" fmla="*/ 19044 h 228134"/>
                  <a:gd name="connsiteX48" fmla="*/ 190150 w 266478"/>
                  <a:gd name="connsiteY48" fmla="*/ 47528 h 228134"/>
                  <a:gd name="connsiteX49" fmla="*/ 76328 w 266478"/>
                  <a:gd name="connsiteY49" fmla="*/ 47528 h 228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266478" h="228134">
                    <a:moveTo>
                      <a:pt x="262663" y="126485"/>
                    </a:moveTo>
                    <a:lnTo>
                      <a:pt x="209218" y="126485"/>
                    </a:lnTo>
                    <a:lnTo>
                      <a:pt x="209323" y="148411"/>
                    </a:lnTo>
                    <a:lnTo>
                      <a:pt x="190311" y="148411"/>
                    </a:lnTo>
                    <a:lnTo>
                      <a:pt x="190207" y="126485"/>
                    </a:lnTo>
                    <a:lnTo>
                      <a:pt x="76343" y="126485"/>
                    </a:lnTo>
                    <a:lnTo>
                      <a:pt x="76447" y="148411"/>
                    </a:lnTo>
                    <a:lnTo>
                      <a:pt x="57436" y="148411"/>
                    </a:lnTo>
                    <a:lnTo>
                      <a:pt x="57332" y="126485"/>
                    </a:lnTo>
                    <a:lnTo>
                      <a:pt x="0" y="126485"/>
                    </a:lnTo>
                    <a:lnTo>
                      <a:pt x="0" y="210312"/>
                    </a:lnTo>
                    <a:cubicBezTo>
                      <a:pt x="0" y="220155"/>
                      <a:pt x="7979" y="228134"/>
                      <a:pt x="17822" y="228134"/>
                    </a:cubicBezTo>
                    <a:lnTo>
                      <a:pt x="248657" y="228134"/>
                    </a:lnTo>
                    <a:cubicBezTo>
                      <a:pt x="258499" y="228134"/>
                      <a:pt x="266478" y="220155"/>
                      <a:pt x="266478" y="210312"/>
                    </a:cubicBezTo>
                    <a:lnTo>
                      <a:pt x="266478" y="126497"/>
                    </a:lnTo>
                    <a:cubicBezTo>
                      <a:pt x="265207" y="126491"/>
                      <a:pt x="263935" y="126487"/>
                      <a:pt x="262663" y="126485"/>
                    </a:cubicBezTo>
                    <a:close/>
                    <a:moveTo>
                      <a:pt x="3815" y="111122"/>
                    </a:moveTo>
                    <a:lnTo>
                      <a:pt x="57355" y="111122"/>
                    </a:lnTo>
                    <a:lnTo>
                      <a:pt x="57421" y="105936"/>
                    </a:lnTo>
                    <a:cubicBezTo>
                      <a:pt x="57455" y="103326"/>
                      <a:pt x="59581" y="101229"/>
                      <a:pt x="62190" y="101229"/>
                    </a:cubicBezTo>
                    <a:lnTo>
                      <a:pt x="71666" y="101229"/>
                    </a:lnTo>
                    <a:cubicBezTo>
                      <a:pt x="74300" y="101229"/>
                      <a:pt x="76435" y="103364"/>
                      <a:pt x="76436" y="105998"/>
                    </a:cubicBezTo>
                    <a:cubicBezTo>
                      <a:pt x="76436" y="106018"/>
                      <a:pt x="76435" y="106038"/>
                      <a:pt x="76435" y="106058"/>
                    </a:cubicBezTo>
                    <a:lnTo>
                      <a:pt x="76373" y="111125"/>
                    </a:lnTo>
                    <a:lnTo>
                      <a:pt x="190186" y="111125"/>
                    </a:lnTo>
                    <a:lnTo>
                      <a:pt x="190252" y="105939"/>
                    </a:lnTo>
                    <a:cubicBezTo>
                      <a:pt x="190286" y="103329"/>
                      <a:pt x="192411" y="101232"/>
                      <a:pt x="195021" y="101232"/>
                    </a:cubicBezTo>
                    <a:lnTo>
                      <a:pt x="204494" y="101232"/>
                    </a:lnTo>
                    <a:cubicBezTo>
                      <a:pt x="207128" y="101232"/>
                      <a:pt x="209263" y="103367"/>
                      <a:pt x="209263" y="106001"/>
                    </a:cubicBezTo>
                    <a:cubicBezTo>
                      <a:pt x="209263" y="106021"/>
                      <a:pt x="209263" y="106041"/>
                      <a:pt x="209263" y="106061"/>
                    </a:cubicBezTo>
                    <a:lnTo>
                      <a:pt x="209197" y="111128"/>
                    </a:lnTo>
                    <a:lnTo>
                      <a:pt x="266428" y="111128"/>
                    </a:lnTo>
                    <a:lnTo>
                      <a:pt x="266428" y="66539"/>
                    </a:lnTo>
                    <a:cubicBezTo>
                      <a:pt x="266392" y="56054"/>
                      <a:pt x="257901" y="47564"/>
                      <a:pt x="247417" y="47528"/>
                    </a:cubicBezTo>
                    <a:lnTo>
                      <a:pt x="209409" y="47528"/>
                    </a:lnTo>
                    <a:lnTo>
                      <a:pt x="209409" y="19011"/>
                    </a:lnTo>
                    <a:cubicBezTo>
                      <a:pt x="209373" y="8527"/>
                      <a:pt x="200883" y="36"/>
                      <a:pt x="190398" y="0"/>
                    </a:cubicBezTo>
                    <a:lnTo>
                      <a:pt x="76080" y="0"/>
                    </a:lnTo>
                    <a:cubicBezTo>
                      <a:pt x="65596" y="36"/>
                      <a:pt x="57105" y="8527"/>
                      <a:pt x="57069" y="19011"/>
                    </a:cubicBezTo>
                    <a:lnTo>
                      <a:pt x="57069" y="47528"/>
                    </a:lnTo>
                    <a:lnTo>
                      <a:pt x="19047" y="47528"/>
                    </a:lnTo>
                    <a:cubicBezTo>
                      <a:pt x="8562" y="47564"/>
                      <a:pt x="72" y="56054"/>
                      <a:pt x="36" y="66539"/>
                    </a:cubicBezTo>
                    <a:lnTo>
                      <a:pt x="36" y="111110"/>
                    </a:lnTo>
                    <a:cubicBezTo>
                      <a:pt x="1296" y="111116"/>
                      <a:pt x="2555" y="111120"/>
                      <a:pt x="3815" y="111122"/>
                    </a:cubicBezTo>
                    <a:close/>
                    <a:moveTo>
                      <a:pt x="76328" y="19044"/>
                    </a:moveTo>
                    <a:lnTo>
                      <a:pt x="76361" y="19011"/>
                    </a:lnTo>
                    <a:lnTo>
                      <a:pt x="190118" y="19011"/>
                    </a:lnTo>
                    <a:lnTo>
                      <a:pt x="190150" y="19044"/>
                    </a:lnTo>
                    <a:lnTo>
                      <a:pt x="190150" y="47528"/>
                    </a:lnTo>
                    <a:lnTo>
                      <a:pt x="76328" y="47528"/>
                    </a:lnTo>
                    <a:close/>
                  </a:path>
                </a:pathLst>
              </a:custGeom>
              <a:solidFill>
                <a:schemeClr val="bg1"/>
              </a:solidFill>
              <a:ln w="298" cap="flat">
                <a:noFill/>
                <a:prstDash val="solid"/>
                <a:miter/>
              </a:ln>
              <a:effectLst>
                <a:outerShdw blurRad="12700" dist="254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8" name="TextBox 13">
              <a:extLst>
                <a:ext uri="{FF2B5EF4-FFF2-40B4-BE49-F238E27FC236}">
                  <a16:creationId xmlns="" xmlns:a16="http://schemas.microsoft.com/office/drawing/2014/main" id="{67DE0D22-E7CC-4A7E-BE43-295CA2E3373C}"/>
                </a:ext>
              </a:extLst>
            </p:cNvPr>
            <p:cNvSpPr txBox="1"/>
            <p:nvPr/>
          </p:nvSpPr>
          <p:spPr>
            <a:xfrm>
              <a:off x="9472149" y="4534930"/>
              <a:ext cx="698432" cy="27937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Box 13">
              <a:extLst>
                <a:ext uri="{FF2B5EF4-FFF2-40B4-BE49-F238E27FC236}">
                  <a16:creationId xmlns="" xmlns:a16="http://schemas.microsoft.com/office/drawing/2014/main" id="{5C403D86-A211-410F-84D1-C97C0745B3F2}"/>
                </a:ext>
              </a:extLst>
            </p:cNvPr>
            <p:cNvSpPr txBox="1"/>
            <p:nvPr/>
          </p:nvSpPr>
          <p:spPr>
            <a:xfrm>
              <a:off x="8345671" y="4534930"/>
              <a:ext cx="698432" cy="27937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13">
              <a:extLst>
                <a:ext uri="{FF2B5EF4-FFF2-40B4-BE49-F238E27FC236}">
                  <a16:creationId xmlns="" xmlns:a16="http://schemas.microsoft.com/office/drawing/2014/main" id="{8F62AFBF-B0CF-4D32-8D3A-846D1BFFE190}"/>
                </a:ext>
              </a:extLst>
            </p:cNvPr>
            <p:cNvSpPr txBox="1"/>
            <p:nvPr/>
          </p:nvSpPr>
          <p:spPr>
            <a:xfrm>
              <a:off x="3143207" y="4534930"/>
              <a:ext cx="698432" cy="27937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TextBox 13">
              <a:extLst>
                <a:ext uri="{FF2B5EF4-FFF2-40B4-BE49-F238E27FC236}">
                  <a16:creationId xmlns="" xmlns:a16="http://schemas.microsoft.com/office/drawing/2014/main" id="{EBC53DD3-1384-4AEE-BBFA-E834EFD6D029}"/>
                </a:ext>
              </a:extLst>
            </p:cNvPr>
            <p:cNvSpPr txBox="1"/>
            <p:nvPr/>
          </p:nvSpPr>
          <p:spPr>
            <a:xfrm>
              <a:off x="2003682" y="4534930"/>
              <a:ext cx="698432" cy="27937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86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98139D19-2361-473A-A805-1988C6987CE6}"/>
              </a:ext>
            </a:extLst>
          </p:cNvPr>
          <p:cNvGrpSpPr/>
          <p:nvPr/>
        </p:nvGrpSpPr>
        <p:grpSpPr>
          <a:xfrm>
            <a:off x="978916" y="2025746"/>
            <a:ext cx="10246868" cy="4179185"/>
            <a:chOff x="978916" y="1807302"/>
            <a:chExt cx="10246868" cy="4179185"/>
          </a:xfrm>
        </p:grpSpPr>
        <p:sp>
          <p:nvSpPr>
            <p:cNvPr id="6" name="Rectangle 1">
              <a:extLst>
                <a:ext uri="{FF2B5EF4-FFF2-40B4-BE49-F238E27FC236}">
                  <a16:creationId xmlns="" xmlns:a16="http://schemas.microsoft.com/office/drawing/2014/main" id="{F05B8F5F-6582-40CF-8F48-8B474475869E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978916" y="1807302"/>
              <a:ext cx="3077319" cy="1967187"/>
            </a:xfrm>
            <a:prstGeom prst="roundRect">
              <a:avLst>
                <a:gd name="adj" fmla="val 5109"/>
              </a:avLst>
            </a:prstGeom>
            <a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4125" tIns="42062" rIns="84125" bIns="42062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656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" name="Rectangle 3">
              <a:extLst>
                <a:ext uri="{FF2B5EF4-FFF2-40B4-BE49-F238E27FC236}">
                  <a16:creationId xmlns="" xmlns:a16="http://schemas.microsoft.com/office/drawing/2014/main" id="{77E86496-C772-45B2-89AA-8F45AC84046E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8148465" y="4019300"/>
              <a:ext cx="3077319" cy="1967187"/>
            </a:xfrm>
            <a:prstGeom prst="roundRect">
              <a:avLst>
                <a:gd name="adj" fmla="val 5109"/>
              </a:avLst>
            </a:prstGeom>
            <a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4125" tIns="42062" rIns="84125" bIns="42062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656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" name="Rectangle 4">
              <a:extLst>
                <a:ext uri="{FF2B5EF4-FFF2-40B4-BE49-F238E27FC236}">
                  <a16:creationId xmlns="" xmlns:a16="http://schemas.microsoft.com/office/drawing/2014/main" id="{F478F08B-129C-406E-A57B-DF43F2BD8FBA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304181" y="1807302"/>
              <a:ext cx="6921603" cy="1967187"/>
            </a:xfrm>
            <a:prstGeom prst="roundRect">
              <a:avLst>
                <a:gd name="adj" fmla="val 5109"/>
              </a:avLst>
            </a:prstGeom>
            <a:solidFill>
              <a:srgbClr val="FFFFFF"/>
            </a:solidFill>
            <a:ln w="11684" cap="flat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</a:ln>
            <a:effectLst/>
          </p:spPr>
          <p:txBody>
            <a:bodyPr lIns="84125" tIns="42062" rIns="84125" bIns="42062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656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" name="Rectangle 5">
              <a:extLst>
                <a:ext uri="{FF2B5EF4-FFF2-40B4-BE49-F238E27FC236}">
                  <a16:creationId xmlns="" xmlns:a16="http://schemas.microsoft.com/office/drawing/2014/main" id="{C2345B88-E214-4ACF-BA14-8ED89986B6F6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978916" y="4019300"/>
              <a:ext cx="6921603" cy="1967187"/>
            </a:xfrm>
            <a:prstGeom prst="roundRect">
              <a:avLst>
                <a:gd name="adj" fmla="val 5109"/>
              </a:avLst>
            </a:prstGeom>
            <a:solidFill>
              <a:srgbClr val="FFFFFF"/>
            </a:solidFill>
            <a:ln w="11684" cap="flat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</a:ln>
            <a:effectLst/>
          </p:spPr>
          <p:txBody>
            <a:bodyPr lIns="84125" tIns="42062" rIns="84125" bIns="42062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656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04A7C984-33A7-4ABF-B3F9-DFFFE9CF8739}"/>
                </a:ext>
              </a:extLst>
            </p:cNvPr>
            <p:cNvGrpSpPr/>
            <p:nvPr/>
          </p:nvGrpSpPr>
          <p:grpSpPr>
            <a:xfrm>
              <a:off x="1360466" y="2184573"/>
              <a:ext cx="9602428" cy="3177705"/>
              <a:chOff x="1360466" y="2159173"/>
              <a:chExt cx="9602428" cy="3177705"/>
            </a:xfrm>
          </p:grpSpPr>
          <p:sp>
            <p:nvSpPr>
              <p:cNvPr id="11" name="矩形 8">
                <a:extLst>
                  <a:ext uri="{FF2B5EF4-FFF2-40B4-BE49-F238E27FC236}">
                    <a16:creationId xmlns="" xmlns:a16="http://schemas.microsoft.com/office/drawing/2014/main" id="{196A2965-E110-4E4F-BAAC-D54DB20F6ED5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4778036" y="2606865"/>
                <a:ext cx="6184858" cy="626893"/>
              </a:xfrm>
              <a:prstGeom prst="rect">
                <a:avLst/>
              </a:prstGeom>
              <a:effectLst/>
            </p:spPr>
            <p:txBody>
              <a:bodyPr wrap="square" lIns="84125" tIns="42062" rIns="84125" bIns="42062">
                <a:spAutoFit/>
              </a:bodyPr>
              <a:lstStyle/>
              <a:p>
                <a:pPr>
                  <a:lnSpc>
                    <a:spcPct val="125000"/>
                  </a:lnSpc>
                  <a:defRPr/>
                </a:pPr>
                <a:r>
                  <a:rPr lang="zh-CN" altLang="en-US" sz="1472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微软雅黑 Light"/>
                    <a:ea typeface="微软雅黑 Light"/>
                  </a:rPr>
                  <a:t>单击此处编辑您要的内容，建议您在展示时采用微软雅黑字体，本模版所有图形线条及其相应素材均可自由编辑、改色、替换。</a:t>
                </a:r>
              </a:p>
            </p:txBody>
          </p:sp>
          <p:sp>
            <p:nvSpPr>
              <p:cNvPr id="12" name="矩形 16">
                <a:extLst>
                  <a:ext uri="{FF2B5EF4-FFF2-40B4-BE49-F238E27FC236}">
                    <a16:creationId xmlns="" xmlns:a16="http://schemas.microsoft.com/office/drawing/2014/main" id="{CEE27E98-5609-4FE6-A3D7-AB6B1BF04942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4778036" y="2159173"/>
                <a:ext cx="2843892" cy="424732"/>
              </a:xfrm>
              <a:prstGeom prst="rect">
                <a:avLst/>
              </a:prstGeom>
              <a:noFill/>
              <a:effectLst/>
            </p:spPr>
            <p:txBody>
              <a:bodyPr wrap="square" lIns="84125" tIns="42062" rIns="84125" bIns="42062">
                <a:spAutoFit/>
              </a:bodyPr>
              <a:lstStyle/>
              <a:p>
                <a:pPr>
                  <a:defRPr/>
                </a:pPr>
                <a:r>
                  <a:rPr lang="zh-CN" altLang="en-US" sz="2208" b="1" dirty="0">
                    <a:solidFill>
                      <a:srgbClr val="E74D49"/>
                    </a:solidFill>
                    <a:latin typeface="微软雅黑"/>
                    <a:ea typeface="微软雅黑"/>
                  </a:rPr>
                  <a:t>输入您的标题</a:t>
                </a:r>
              </a:p>
            </p:txBody>
          </p:sp>
          <p:sp>
            <p:nvSpPr>
              <p:cNvPr id="13" name="矩形 8">
                <a:extLst>
                  <a:ext uri="{FF2B5EF4-FFF2-40B4-BE49-F238E27FC236}">
                    <a16:creationId xmlns="" xmlns:a16="http://schemas.microsoft.com/office/drawing/2014/main" id="{4065F608-6BE9-4AE7-B8EC-37CB49CBD3F6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1360466" y="4709985"/>
                <a:ext cx="6184858" cy="626893"/>
              </a:xfrm>
              <a:prstGeom prst="rect">
                <a:avLst/>
              </a:prstGeom>
              <a:effectLst/>
            </p:spPr>
            <p:txBody>
              <a:bodyPr wrap="square" lIns="84125" tIns="42062" rIns="84125" bIns="42062">
                <a:spAutoFit/>
              </a:bodyPr>
              <a:lstStyle/>
              <a:p>
                <a:pPr>
                  <a:lnSpc>
                    <a:spcPct val="125000"/>
                  </a:lnSpc>
                  <a:defRPr/>
                </a:pPr>
                <a:r>
                  <a:rPr lang="zh-CN" altLang="en-US" sz="1472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微软雅黑 Light"/>
                    <a:ea typeface="微软雅黑 Light"/>
                  </a:rPr>
                  <a:t>单击此处编辑您要的内容，建议您在展示时采用微软雅黑字体，本模版所有图形线条及其相应素材均可自由编辑、改色、替换。</a:t>
                </a:r>
              </a:p>
            </p:txBody>
          </p:sp>
          <p:sp>
            <p:nvSpPr>
              <p:cNvPr id="14" name="矩形 16">
                <a:extLst>
                  <a:ext uri="{FF2B5EF4-FFF2-40B4-BE49-F238E27FC236}">
                    <a16:creationId xmlns="" xmlns:a16="http://schemas.microsoft.com/office/drawing/2014/main" id="{5A10B8F9-0EA6-40AB-AAC1-E8222A7A8FF6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1360466" y="4262294"/>
                <a:ext cx="2843892" cy="424732"/>
              </a:xfrm>
              <a:prstGeom prst="rect">
                <a:avLst/>
              </a:prstGeom>
              <a:noFill/>
              <a:effectLst/>
            </p:spPr>
            <p:txBody>
              <a:bodyPr wrap="square" lIns="84125" tIns="42062" rIns="84125" bIns="42062">
                <a:spAutoFit/>
              </a:bodyPr>
              <a:lstStyle/>
              <a:p>
                <a:pPr>
                  <a:defRPr/>
                </a:pPr>
                <a:r>
                  <a:rPr lang="zh-CN" altLang="en-US" sz="2208" b="1" dirty="0">
                    <a:solidFill>
                      <a:srgbClr val="E74D49"/>
                    </a:solidFill>
                    <a:latin typeface="微软雅黑"/>
                    <a:ea typeface="微软雅黑"/>
                  </a:rPr>
                  <a:t>输入您的标题</a:t>
                </a:r>
              </a:p>
            </p:txBody>
          </p:sp>
        </p:grpSp>
      </p:grp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DE37D129-9122-4213-BACE-1460ED20E77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44515" y="649672"/>
            <a:ext cx="5102970" cy="1002736"/>
          </a:xfrm>
          <a:prstGeom prst="rect">
            <a:avLst/>
          </a:prstGeom>
          <a:noFill/>
          <a:effectLst/>
        </p:spPr>
        <p:txBody>
          <a:bodyPr wrap="square" lIns="78638" tIns="39319" rIns="78638" bIns="39319" rtlCol="0">
            <a:sp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zh-CN" altLang="en-US" sz="6000" b="1">
                <a:solidFill>
                  <a:prstClr val="white"/>
                </a:solidFill>
                <a:effectLst>
                  <a:outerShdw dist="38100" dir="2700000" algn="tl" rotWithShape="0">
                    <a:srgbClr val="D6201C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AF2A1FF3-40BD-4093-820A-7D2CFD2AECFF}"/>
              </a:ext>
            </a:extLst>
          </p:cNvPr>
          <p:cNvSpPr txBox="1"/>
          <p:nvPr/>
        </p:nvSpPr>
        <p:spPr>
          <a:xfrm>
            <a:off x="2954215" y="468905"/>
            <a:ext cx="628357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>
                <a:solidFill>
                  <a:schemeClr val="accent2">
                    <a:alpha val="17000"/>
                  </a:schemeClr>
                </a:solidFill>
                <a:latin typeface="Impact" panose="020B0806030902050204" pitchFamily="34" charset="0"/>
              </a:rPr>
              <a:t>EXISTING PROBLEM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E83229A3-B6A2-434D-8F9A-BC4BCE43D7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9847252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1111876 w 12192000"/>
              <a:gd name="connsiteY3" fmla="*/ 6858000 h 6858000"/>
              <a:gd name="connsiteX4" fmla="*/ 11166305 w 12192000"/>
              <a:gd name="connsiteY4" fmla="*/ 6782866 h 6858000"/>
              <a:gd name="connsiteX5" fmla="*/ 12024610 w 12192000"/>
              <a:gd name="connsiteY5" fmla="*/ 4062335 h 6858000"/>
              <a:gd name="connsiteX6" fmla="*/ 9867147 w 12192000"/>
              <a:gd name="connsiteY6" fmla="*/ 13836 h 6858000"/>
              <a:gd name="connsiteX7" fmla="*/ 0 w 12192000"/>
              <a:gd name="connsiteY7" fmla="*/ 0 h 6858000"/>
              <a:gd name="connsiteX8" fmla="*/ 2344749 w 12192000"/>
              <a:gd name="connsiteY8" fmla="*/ 0 h 6858000"/>
              <a:gd name="connsiteX9" fmla="*/ 2324854 w 12192000"/>
              <a:gd name="connsiteY9" fmla="*/ 13836 h 6858000"/>
              <a:gd name="connsiteX10" fmla="*/ 167390 w 12192000"/>
              <a:gd name="connsiteY10" fmla="*/ 4062335 h 6858000"/>
              <a:gd name="connsiteX11" fmla="*/ 1025695 w 12192000"/>
              <a:gd name="connsiteY11" fmla="*/ 6782866 h 6858000"/>
              <a:gd name="connsiteX12" fmla="*/ 1080124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9847252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1111876" y="6858000"/>
                </a:lnTo>
                <a:lnTo>
                  <a:pt x="11166305" y="6782866"/>
                </a:lnTo>
                <a:cubicBezTo>
                  <a:pt x="11710964" y="5989603"/>
                  <a:pt x="12024610" y="5058383"/>
                  <a:pt x="12024610" y="4062335"/>
                </a:cubicBezTo>
                <a:cubicBezTo>
                  <a:pt x="12024610" y="2432439"/>
                  <a:pt x="11184764" y="976132"/>
                  <a:pt x="9867147" y="13836"/>
                </a:cubicBezTo>
                <a:close/>
                <a:moveTo>
                  <a:pt x="0" y="0"/>
                </a:moveTo>
                <a:lnTo>
                  <a:pt x="2344749" y="0"/>
                </a:lnTo>
                <a:lnTo>
                  <a:pt x="2324854" y="13836"/>
                </a:lnTo>
                <a:cubicBezTo>
                  <a:pt x="1007237" y="976132"/>
                  <a:pt x="167390" y="2432439"/>
                  <a:pt x="167390" y="4062335"/>
                </a:cubicBezTo>
                <a:cubicBezTo>
                  <a:pt x="167390" y="5058383"/>
                  <a:pt x="481037" y="5989603"/>
                  <a:pt x="1025695" y="6782866"/>
                </a:cubicBezTo>
                <a:lnTo>
                  <a:pt x="1080124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57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D187A95-4F4E-4B97-8F15-1397B8442D3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44515" y="649672"/>
            <a:ext cx="5102970" cy="1002736"/>
          </a:xfrm>
          <a:prstGeom prst="rect">
            <a:avLst/>
          </a:prstGeom>
          <a:noFill/>
          <a:effectLst/>
        </p:spPr>
        <p:txBody>
          <a:bodyPr wrap="square" lIns="78638" tIns="39319" rIns="78638" bIns="39319" rtlCol="0">
            <a:sp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zh-CN" altLang="en-US" sz="6000" b="1">
                <a:solidFill>
                  <a:prstClr val="white"/>
                </a:solidFill>
                <a:effectLst>
                  <a:outerShdw dist="38100" dir="2700000" algn="tl" rotWithShape="0">
                    <a:srgbClr val="D6201C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57656A25-9D40-4B5F-BF58-E2D22C7C00CD}"/>
              </a:ext>
            </a:extLst>
          </p:cNvPr>
          <p:cNvSpPr txBox="1"/>
          <p:nvPr/>
        </p:nvSpPr>
        <p:spPr>
          <a:xfrm>
            <a:off x="2954215" y="468905"/>
            <a:ext cx="628357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>
                <a:solidFill>
                  <a:schemeClr val="accent2">
                    <a:alpha val="17000"/>
                  </a:schemeClr>
                </a:solidFill>
                <a:latin typeface="Impact" panose="020B0806030902050204" pitchFamily="34" charset="0"/>
              </a:rPr>
              <a:t>EXISTING PROBLEM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1622BE3A-82EC-4AB4-915B-FCB3EA53BAB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9847252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1111876 w 12192000"/>
              <a:gd name="connsiteY3" fmla="*/ 6858000 h 6858000"/>
              <a:gd name="connsiteX4" fmla="*/ 11166305 w 12192000"/>
              <a:gd name="connsiteY4" fmla="*/ 6782866 h 6858000"/>
              <a:gd name="connsiteX5" fmla="*/ 12024610 w 12192000"/>
              <a:gd name="connsiteY5" fmla="*/ 4062335 h 6858000"/>
              <a:gd name="connsiteX6" fmla="*/ 9867147 w 12192000"/>
              <a:gd name="connsiteY6" fmla="*/ 13836 h 6858000"/>
              <a:gd name="connsiteX7" fmla="*/ 0 w 12192000"/>
              <a:gd name="connsiteY7" fmla="*/ 0 h 6858000"/>
              <a:gd name="connsiteX8" fmla="*/ 2344749 w 12192000"/>
              <a:gd name="connsiteY8" fmla="*/ 0 h 6858000"/>
              <a:gd name="connsiteX9" fmla="*/ 2324854 w 12192000"/>
              <a:gd name="connsiteY9" fmla="*/ 13836 h 6858000"/>
              <a:gd name="connsiteX10" fmla="*/ 167390 w 12192000"/>
              <a:gd name="connsiteY10" fmla="*/ 4062335 h 6858000"/>
              <a:gd name="connsiteX11" fmla="*/ 1025695 w 12192000"/>
              <a:gd name="connsiteY11" fmla="*/ 6782866 h 6858000"/>
              <a:gd name="connsiteX12" fmla="*/ 1080124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9847252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1111876" y="6858000"/>
                </a:lnTo>
                <a:lnTo>
                  <a:pt x="11166305" y="6782866"/>
                </a:lnTo>
                <a:cubicBezTo>
                  <a:pt x="11710964" y="5989603"/>
                  <a:pt x="12024610" y="5058383"/>
                  <a:pt x="12024610" y="4062335"/>
                </a:cubicBezTo>
                <a:cubicBezTo>
                  <a:pt x="12024610" y="2432439"/>
                  <a:pt x="11184764" y="976132"/>
                  <a:pt x="9867147" y="13836"/>
                </a:cubicBezTo>
                <a:close/>
                <a:moveTo>
                  <a:pt x="0" y="0"/>
                </a:moveTo>
                <a:lnTo>
                  <a:pt x="2344749" y="0"/>
                </a:lnTo>
                <a:lnTo>
                  <a:pt x="2324854" y="13836"/>
                </a:lnTo>
                <a:cubicBezTo>
                  <a:pt x="1007237" y="976132"/>
                  <a:pt x="167390" y="2432439"/>
                  <a:pt x="167390" y="4062335"/>
                </a:cubicBezTo>
                <a:cubicBezTo>
                  <a:pt x="167390" y="5058383"/>
                  <a:pt x="481037" y="5989603"/>
                  <a:pt x="1025695" y="6782866"/>
                </a:cubicBezTo>
                <a:lnTo>
                  <a:pt x="1080124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55B5AD52-58FD-413F-B8FC-8D7C5F395009}"/>
              </a:ext>
            </a:extLst>
          </p:cNvPr>
          <p:cNvSpPr/>
          <p:nvPr/>
        </p:nvSpPr>
        <p:spPr>
          <a:xfrm>
            <a:off x="2628134" y="2445753"/>
            <a:ext cx="2790777" cy="2790777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5400000" scaled="1"/>
          </a:gra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23FC82CE-8D6B-4162-81C1-D7BA6F828AC0}"/>
              </a:ext>
            </a:extLst>
          </p:cNvPr>
          <p:cNvSpPr/>
          <p:nvPr/>
        </p:nvSpPr>
        <p:spPr>
          <a:xfrm>
            <a:off x="6773090" y="2445753"/>
            <a:ext cx="2790777" cy="2790777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5400000" scaled="1"/>
          </a:gra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形 112">
            <a:extLst>
              <a:ext uri="{FF2B5EF4-FFF2-40B4-BE49-F238E27FC236}">
                <a16:creationId xmlns="" xmlns:a16="http://schemas.microsoft.com/office/drawing/2014/main" id="{7726AED3-83A0-4E90-8F3D-FF9255307025}"/>
              </a:ext>
            </a:extLst>
          </p:cNvPr>
          <p:cNvSpPr/>
          <p:nvPr/>
        </p:nvSpPr>
        <p:spPr>
          <a:xfrm>
            <a:off x="7909514" y="3208408"/>
            <a:ext cx="517928" cy="449823"/>
          </a:xfrm>
          <a:custGeom>
            <a:avLst/>
            <a:gdLst>
              <a:gd name="connsiteX0" fmla="*/ 240844 w 246984"/>
              <a:gd name="connsiteY0" fmla="*/ 0 h 214507"/>
              <a:gd name="connsiteX1" fmla="*/ 6140 w 246984"/>
              <a:gd name="connsiteY1" fmla="*/ 0 h 214507"/>
              <a:gd name="connsiteX2" fmla="*/ 0 w 246984"/>
              <a:gd name="connsiteY2" fmla="*/ 6140 h 214507"/>
              <a:gd name="connsiteX3" fmla="*/ 6140 w 246984"/>
              <a:gd name="connsiteY3" fmla="*/ 12281 h 214507"/>
              <a:gd name="connsiteX4" fmla="*/ 16126 w 246984"/>
              <a:gd name="connsiteY4" fmla="*/ 12281 h 214507"/>
              <a:gd name="connsiteX5" fmla="*/ 16126 w 246984"/>
              <a:gd name="connsiteY5" fmla="*/ 153121 h 214507"/>
              <a:gd name="connsiteX6" fmla="*/ 31447 w 246984"/>
              <a:gd name="connsiteY6" fmla="*/ 168442 h 214507"/>
              <a:gd name="connsiteX7" fmla="*/ 97590 w 246984"/>
              <a:gd name="connsiteY7" fmla="*/ 168442 h 214507"/>
              <a:gd name="connsiteX8" fmla="*/ 78543 w 246984"/>
              <a:gd name="connsiteY8" fmla="*/ 203525 h 214507"/>
              <a:gd name="connsiteX9" fmla="*/ 81643 w 246984"/>
              <a:gd name="connsiteY9" fmla="*/ 213481 h 214507"/>
              <a:gd name="connsiteX10" fmla="*/ 93267 w 246984"/>
              <a:gd name="connsiteY10" fmla="*/ 210798 h 214507"/>
              <a:gd name="connsiteX11" fmla="*/ 114550 w 246984"/>
              <a:gd name="connsiteY11" fmla="*/ 171691 h 214507"/>
              <a:gd name="connsiteX12" fmla="*/ 115593 w 246984"/>
              <a:gd name="connsiteY12" fmla="*/ 168501 h 214507"/>
              <a:gd name="connsiteX13" fmla="*/ 131123 w 246984"/>
              <a:gd name="connsiteY13" fmla="*/ 168501 h 214507"/>
              <a:gd name="connsiteX14" fmla="*/ 132166 w 246984"/>
              <a:gd name="connsiteY14" fmla="*/ 171691 h 214507"/>
              <a:gd name="connsiteX15" fmla="*/ 153419 w 246984"/>
              <a:gd name="connsiteY15" fmla="*/ 210858 h 214507"/>
              <a:gd name="connsiteX16" fmla="*/ 165044 w 246984"/>
              <a:gd name="connsiteY16" fmla="*/ 213540 h 214507"/>
              <a:gd name="connsiteX17" fmla="*/ 168144 w 246984"/>
              <a:gd name="connsiteY17" fmla="*/ 203585 h 214507"/>
              <a:gd name="connsiteX18" fmla="*/ 149127 w 246984"/>
              <a:gd name="connsiteY18" fmla="*/ 168472 h 214507"/>
              <a:gd name="connsiteX19" fmla="*/ 215269 w 246984"/>
              <a:gd name="connsiteY19" fmla="*/ 168472 h 214507"/>
              <a:gd name="connsiteX20" fmla="*/ 230590 w 246984"/>
              <a:gd name="connsiteY20" fmla="*/ 153151 h 214507"/>
              <a:gd name="connsiteX21" fmla="*/ 230590 w 246984"/>
              <a:gd name="connsiteY21" fmla="*/ 12281 h 214507"/>
              <a:gd name="connsiteX22" fmla="*/ 240844 w 246984"/>
              <a:gd name="connsiteY22" fmla="*/ 12281 h 214507"/>
              <a:gd name="connsiteX23" fmla="*/ 246984 w 246984"/>
              <a:gd name="connsiteY23" fmla="*/ 6140 h 214507"/>
              <a:gd name="connsiteX24" fmla="*/ 240844 w 246984"/>
              <a:gd name="connsiteY24" fmla="*/ 0 h 214507"/>
              <a:gd name="connsiteX25" fmla="*/ 205850 w 246984"/>
              <a:gd name="connsiteY25" fmla="*/ 55859 h 214507"/>
              <a:gd name="connsiteX26" fmla="*/ 149812 w 246984"/>
              <a:gd name="connsiteY26" fmla="*/ 104743 h 214507"/>
              <a:gd name="connsiteX27" fmla="*/ 132941 w 246984"/>
              <a:gd name="connsiteY27" fmla="*/ 106532 h 214507"/>
              <a:gd name="connsiteX28" fmla="*/ 96367 w 246984"/>
              <a:gd name="connsiteY28" fmla="*/ 86233 h 214507"/>
              <a:gd name="connsiteX29" fmla="*/ 93804 w 246984"/>
              <a:gd name="connsiteY29" fmla="*/ 86620 h 214507"/>
              <a:gd name="connsiteX30" fmla="*/ 58333 w 246984"/>
              <a:gd name="connsiteY30" fmla="*/ 124088 h 214507"/>
              <a:gd name="connsiteX31" fmla="*/ 51775 w 246984"/>
              <a:gd name="connsiteY31" fmla="*/ 126890 h 214507"/>
              <a:gd name="connsiteX32" fmla="*/ 45516 w 246984"/>
              <a:gd name="connsiteY32" fmla="*/ 124357 h 214507"/>
              <a:gd name="connsiteX33" fmla="*/ 45248 w 246984"/>
              <a:gd name="connsiteY33" fmla="*/ 111569 h 214507"/>
              <a:gd name="connsiteX34" fmla="*/ 83640 w 246984"/>
              <a:gd name="connsiteY34" fmla="*/ 71061 h 214507"/>
              <a:gd name="connsiteX35" fmla="*/ 101464 w 246984"/>
              <a:gd name="connsiteY35" fmla="*/ 68348 h 214507"/>
              <a:gd name="connsiteX36" fmla="*/ 138396 w 246984"/>
              <a:gd name="connsiteY36" fmla="*/ 88856 h 214507"/>
              <a:gd name="connsiteX37" fmla="*/ 140810 w 246984"/>
              <a:gd name="connsiteY37" fmla="*/ 88588 h 214507"/>
              <a:gd name="connsiteX38" fmla="*/ 193957 w 246984"/>
              <a:gd name="connsiteY38" fmla="*/ 42237 h 214507"/>
              <a:gd name="connsiteX39" fmla="*/ 200515 w 246984"/>
              <a:gd name="connsiteY39" fmla="*/ 40031 h 214507"/>
              <a:gd name="connsiteX40" fmla="*/ 206714 w 246984"/>
              <a:gd name="connsiteY40" fmla="*/ 43131 h 214507"/>
              <a:gd name="connsiteX41" fmla="*/ 208920 w 246984"/>
              <a:gd name="connsiteY41" fmla="*/ 49689 h 214507"/>
              <a:gd name="connsiteX42" fmla="*/ 205850 w 246984"/>
              <a:gd name="connsiteY42" fmla="*/ 55859 h 214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46984" h="214507">
                <a:moveTo>
                  <a:pt x="240844" y="0"/>
                </a:moveTo>
                <a:lnTo>
                  <a:pt x="6140" y="0"/>
                </a:lnTo>
                <a:cubicBezTo>
                  <a:pt x="2742" y="0"/>
                  <a:pt x="0" y="2742"/>
                  <a:pt x="0" y="6140"/>
                </a:cubicBezTo>
                <a:cubicBezTo>
                  <a:pt x="0" y="9538"/>
                  <a:pt x="2742" y="12281"/>
                  <a:pt x="6140" y="12281"/>
                </a:cubicBezTo>
                <a:lnTo>
                  <a:pt x="16126" y="12281"/>
                </a:lnTo>
                <a:lnTo>
                  <a:pt x="16126" y="153121"/>
                </a:lnTo>
                <a:cubicBezTo>
                  <a:pt x="16126" y="161586"/>
                  <a:pt x="22982" y="168442"/>
                  <a:pt x="31447" y="168442"/>
                </a:cubicBezTo>
                <a:lnTo>
                  <a:pt x="97590" y="168442"/>
                </a:lnTo>
                <a:lnTo>
                  <a:pt x="78543" y="203525"/>
                </a:lnTo>
                <a:cubicBezTo>
                  <a:pt x="76188" y="207013"/>
                  <a:pt x="77589" y="211454"/>
                  <a:pt x="81643" y="213481"/>
                </a:cubicBezTo>
                <a:cubicBezTo>
                  <a:pt x="85726" y="215478"/>
                  <a:pt x="90913" y="214286"/>
                  <a:pt x="93267" y="210798"/>
                </a:cubicBezTo>
                <a:lnTo>
                  <a:pt x="114550" y="171691"/>
                </a:lnTo>
                <a:cubicBezTo>
                  <a:pt x="115235" y="170677"/>
                  <a:pt x="115504" y="169604"/>
                  <a:pt x="115593" y="168501"/>
                </a:cubicBezTo>
                <a:lnTo>
                  <a:pt x="131123" y="168501"/>
                </a:lnTo>
                <a:cubicBezTo>
                  <a:pt x="131212" y="169604"/>
                  <a:pt x="131481" y="170677"/>
                  <a:pt x="132166" y="171691"/>
                </a:cubicBezTo>
                <a:lnTo>
                  <a:pt x="153419" y="210858"/>
                </a:lnTo>
                <a:cubicBezTo>
                  <a:pt x="155774" y="214345"/>
                  <a:pt x="160990" y="215537"/>
                  <a:pt x="165044" y="213540"/>
                </a:cubicBezTo>
                <a:cubicBezTo>
                  <a:pt x="169127" y="211543"/>
                  <a:pt x="170498" y="207072"/>
                  <a:pt x="168144" y="203585"/>
                </a:cubicBezTo>
                <a:lnTo>
                  <a:pt x="149127" y="168472"/>
                </a:lnTo>
                <a:lnTo>
                  <a:pt x="215269" y="168472"/>
                </a:lnTo>
                <a:cubicBezTo>
                  <a:pt x="223735" y="168472"/>
                  <a:pt x="230590" y="161616"/>
                  <a:pt x="230590" y="153151"/>
                </a:cubicBezTo>
                <a:lnTo>
                  <a:pt x="230590" y="12281"/>
                </a:lnTo>
                <a:lnTo>
                  <a:pt x="240844" y="12281"/>
                </a:lnTo>
                <a:cubicBezTo>
                  <a:pt x="244242" y="12281"/>
                  <a:pt x="246984" y="9538"/>
                  <a:pt x="246984" y="6140"/>
                </a:cubicBezTo>
                <a:cubicBezTo>
                  <a:pt x="246984" y="2772"/>
                  <a:pt x="244242" y="0"/>
                  <a:pt x="240844" y="0"/>
                </a:cubicBezTo>
                <a:close/>
                <a:moveTo>
                  <a:pt x="205850" y="55859"/>
                </a:moveTo>
                <a:lnTo>
                  <a:pt x="149812" y="104743"/>
                </a:lnTo>
                <a:cubicBezTo>
                  <a:pt x="145162" y="108827"/>
                  <a:pt x="138366" y="109542"/>
                  <a:pt x="132941" y="106532"/>
                </a:cubicBezTo>
                <a:lnTo>
                  <a:pt x="96367" y="86233"/>
                </a:lnTo>
                <a:cubicBezTo>
                  <a:pt x="95533" y="85756"/>
                  <a:pt x="94490" y="85935"/>
                  <a:pt x="93804" y="86620"/>
                </a:cubicBezTo>
                <a:lnTo>
                  <a:pt x="58333" y="124088"/>
                </a:lnTo>
                <a:cubicBezTo>
                  <a:pt x="56634" y="125877"/>
                  <a:pt x="54250" y="126890"/>
                  <a:pt x="51775" y="126890"/>
                </a:cubicBezTo>
                <a:cubicBezTo>
                  <a:pt x="49421" y="126890"/>
                  <a:pt x="47185" y="125996"/>
                  <a:pt x="45516" y="124357"/>
                </a:cubicBezTo>
                <a:cubicBezTo>
                  <a:pt x="41939" y="120899"/>
                  <a:pt x="41790" y="115176"/>
                  <a:pt x="45248" y="111569"/>
                </a:cubicBezTo>
                <a:lnTo>
                  <a:pt x="83640" y="71061"/>
                </a:lnTo>
                <a:cubicBezTo>
                  <a:pt x="88290" y="66202"/>
                  <a:pt x="95592" y="65099"/>
                  <a:pt x="101464" y="68348"/>
                </a:cubicBezTo>
                <a:lnTo>
                  <a:pt x="138396" y="88856"/>
                </a:lnTo>
                <a:cubicBezTo>
                  <a:pt x="139171" y="89303"/>
                  <a:pt x="140155" y="89184"/>
                  <a:pt x="140810" y="88588"/>
                </a:cubicBezTo>
                <a:lnTo>
                  <a:pt x="193957" y="42237"/>
                </a:lnTo>
                <a:cubicBezTo>
                  <a:pt x="195775" y="40657"/>
                  <a:pt x="198100" y="39853"/>
                  <a:pt x="200515" y="40031"/>
                </a:cubicBezTo>
                <a:cubicBezTo>
                  <a:pt x="202929" y="40180"/>
                  <a:pt x="205135" y="41283"/>
                  <a:pt x="206714" y="43131"/>
                </a:cubicBezTo>
                <a:cubicBezTo>
                  <a:pt x="208294" y="44920"/>
                  <a:pt x="209099" y="47275"/>
                  <a:pt x="208920" y="49689"/>
                </a:cubicBezTo>
                <a:cubicBezTo>
                  <a:pt x="208771" y="52074"/>
                  <a:pt x="207668" y="54279"/>
                  <a:pt x="205850" y="55859"/>
                </a:cubicBezTo>
                <a:close/>
              </a:path>
            </a:pathLst>
          </a:custGeom>
          <a:solidFill>
            <a:schemeClr val="bg1"/>
          </a:solidFill>
          <a:ln w="2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图形 118">
            <a:extLst>
              <a:ext uri="{FF2B5EF4-FFF2-40B4-BE49-F238E27FC236}">
                <a16:creationId xmlns="" xmlns:a16="http://schemas.microsoft.com/office/drawing/2014/main" id="{FD6F0EA3-58A2-43C5-B5BB-54402BFFAA5A}"/>
              </a:ext>
            </a:extLst>
          </p:cNvPr>
          <p:cNvSpPr/>
          <p:nvPr/>
        </p:nvSpPr>
        <p:spPr>
          <a:xfrm>
            <a:off x="3781654" y="3200300"/>
            <a:ext cx="483736" cy="483799"/>
          </a:xfrm>
          <a:custGeom>
            <a:avLst/>
            <a:gdLst>
              <a:gd name="connsiteX0" fmla="*/ 216253 w 230679"/>
              <a:gd name="connsiteY0" fmla="*/ 201856 h 230709"/>
              <a:gd name="connsiteX1" fmla="*/ 14427 w 230679"/>
              <a:gd name="connsiteY1" fmla="*/ 201856 h 230709"/>
              <a:gd name="connsiteX2" fmla="*/ 0 w 230679"/>
              <a:gd name="connsiteY2" fmla="*/ 216283 h 230709"/>
              <a:gd name="connsiteX3" fmla="*/ 14427 w 230679"/>
              <a:gd name="connsiteY3" fmla="*/ 230709 h 230709"/>
              <a:gd name="connsiteX4" fmla="*/ 216253 w 230679"/>
              <a:gd name="connsiteY4" fmla="*/ 230709 h 230709"/>
              <a:gd name="connsiteX5" fmla="*/ 230680 w 230679"/>
              <a:gd name="connsiteY5" fmla="*/ 216283 h 230709"/>
              <a:gd name="connsiteX6" fmla="*/ 216253 w 230679"/>
              <a:gd name="connsiteY6" fmla="*/ 201856 h 230709"/>
              <a:gd name="connsiteX7" fmla="*/ 187429 w 230679"/>
              <a:gd name="connsiteY7" fmla="*/ 187429 h 230709"/>
              <a:gd name="connsiteX8" fmla="*/ 201856 w 230679"/>
              <a:gd name="connsiteY8" fmla="*/ 187429 h 230709"/>
              <a:gd name="connsiteX9" fmla="*/ 216283 w 230679"/>
              <a:gd name="connsiteY9" fmla="*/ 173002 h 230709"/>
              <a:gd name="connsiteX10" fmla="*/ 216283 w 230679"/>
              <a:gd name="connsiteY10" fmla="*/ 115355 h 230709"/>
              <a:gd name="connsiteX11" fmla="*/ 201856 w 230679"/>
              <a:gd name="connsiteY11" fmla="*/ 100928 h 230709"/>
              <a:gd name="connsiteX12" fmla="*/ 187429 w 230679"/>
              <a:gd name="connsiteY12" fmla="*/ 100928 h 230709"/>
              <a:gd name="connsiteX13" fmla="*/ 173002 w 230679"/>
              <a:gd name="connsiteY13" fmla="*/ 115355 h 230709"/>
              <a:gd name="connsiteX14" fmla="*/ 173002 w 230679"/>
              <a:gd name="connsiteY14" fmla="*/ 173032 h 230709"/>
              <a:gd name="connsiteX15" fmla="*/ 187429 w 230679"/>
              <a:gd name="connsiteY15" fmla="*/ 187429 h 230709"/>
              <a:gd name="connsiteX16" fmla="*/ 115355 w 230679"/>
              <a:gd name="connsiteY16" fmla="*/ 187429 h 230709"/>
              <a:gd name="connsiteX17" fmla="*/ 129782 w 230679"/>
              <a:gd name="connsiteY17" fmla="*/ 187429 h 230709"/>
              <a:gd name="connsiteX18" fmla="*/ 144208 w 230679"/>
              <a:gd name="connsiteY18" fmla="*/ 173002 h 230709"/>
              <a:gd name="connsiteX19" fmla="*/ 144208 w 230679"/>
              <a:gd name="connsiteY19" fmla="*/ 14427 h 230709"/>
              <a:gd name="connsiteX20" fmla="*/ 129782 w 230679"/>
              <a:gd name="connsiteY20" fmla="*/ 0 h 230709"/>
              <a:gd name="connsiteX21" fmla="*/ 115355 w 230679"/>
              <a:gd name="connsiteY21" fmla="*/ 0 h 230709"/>
              <a:gd name="connsiteX22" fmla="*/ 100928 w 230679"/>
              <a:gd name="connsiteY22" fmla="*/ 14427 h 230709"/>
              <a:gd name="connsiteX23" fmla="*/ 100928 w 230679"/>
              <a:gd name="connsiteY23" fmla="*/ 173002 h 230709"/>
              <a:gd name="connsiteX24" fmla="*/ 115355 w 230679"/>
              <a:gd name="connsiteY24" fmla="*/ 187429 h 230709"/>
              <a:gd name="connsiteX25" fmla="*/ 43280 w 230679"/>
              <a:gd name="connsiteY25" fmla="*/ 187429 h 230709"/>
              <a:gd name="connsiteX26" fmla="*/ 57707 w 230679"/>
              <a:gd name="connsiteY26" fmla="*/ 187429 h 230709"/>
              <a:gd name="connsiteX27" fmla="*/ 72134 w 230679"/>
              <a:gd name="connsiteY27" fmla="*/ 173002 h 230709"/>
              <a:gd name="connsiteX28" fmla="*/ 72134 w 230679"/>
              <a:gd name="connsiteY28" fmla="*/ 86531 h 230709"/>
              <a:gd name="connsiteX29" fmla="*/ 57707 w 230679"/>
              <a:gd name="connsiteY29" fmla="*/ 72104 h 230709"/>
              <a:gd name="connsiteX30" fmla="*/ 43280 w 230679"/>
              <a:gd name="connsiteY30" fmla="*/ 72104 h 230709"/>
              <a:gd name="connsiteX31" fmla="*/ 28854 w 230679"/>
              <a:gd name="connsiteY31" fmla="*/ 86531 h 230709"/>
              <a:gd name="connsiteX32" fmla="*/ 28854 w 230679"/>
              <a:gd name="connsiteY32" fmla="*/ 173032 h 230709"/>
              <a:gd name="connsiteX33" fmla="*/ 43280 w 230679"/>
              <a:gd name="connsiteY33" fmla="*/ 187429 h 230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30679" h="230709">
                <a:moveTo>
                  <a:pt x="216253" y="201856"/>
                </a:moveTo>
                <a:lnTo>
                  <a:pt x="14427" y="201856"/>
                </a:lnTo>
                <a:cubicBezTo>
                  <a:pt x="6468" y="201856"/>
                  <a:pt x="0" y="208324"/>
                  <a:pt x="0" y="216283"/>
                </a:cubicBezTo>
                <a:cubicBezTo>
                  <a:pt x="0" y="224241"/>
                  <a:pt x="6468" y="230709"/>
                  <a:pt x="14427" y="230709"/>
                </a:cubicBezTo>
                <a:lnTo>
                  <a:pt x="216253" y="230709"/>
                </a:lnTo>
                <a:cubicBezTo>
                  <a:pt x="224211" y="230709"/>
                  <a:pt x="230680" y="224241"/>
                  <a:pt x="230680" y="216283"/>
                </a:cubicBezTo>
                <a:cubicBezTo>
                  <a:pt x="230680" y="208324"/>
                  <a:pt x="224241" y="201856"/>
                  <a:pt x="216253" y="201856"/>
                </a:cubicBezTo>
                <a:close/>
                <a:moveTo>
                  <a:pt x="187429" y="187429"/>
                </a:moveTo>
                <a:lnTo>
                  <a:pt x="201856" y="187429"/>
                </a:lnTo>
                <a:cubicBezTo>
                  <a:pt x="209814" y="187429"/>
                  <a:pt x="216283" y="180961"/>
                  <a:pt x="216283" y="173002"/>
                </a:cubicBezTo>
                <a:lnTo>
                  <a:pt x="216283" y="115355"/>
                </a:lnTo>
                <a:cubicBezTo>
                  <a:pt x="216283" y="107396"/>
                  <a:pt x="209814" y="100928"/>
                  <a:pt x="201856" y="100928"/>
                </a:cubicBezTo>
                <a:lnTo>
                  <a:pt x="187429" y="100928"/>
                </a:lnTo>
                <a:cubicBezTo>
                  <a:pt x="179471" y="100928"/>
                  <a:pt x="173002" y="107396"/>
                  <a:pt x="173002" y="115355"/>
                </a:cubicBezTo>
                <a:lnTo>
                  <a:pt x="173002" y="173032"/>
                </a:lnTo>
                <a:cubicBezTo>
                  <a:pt x="173002" y="180991"/>
                  <a:pt x="179471" y="187429"/>
                  <a:pt x="187429" y="187429"/>
                </a:cubicBezTo>
                <a:close/>
                <a:moveTo>
                  <a:pt x="115355" y="187429"/>
                </a:moveTo>
                <a:lnTo>
                  <a:pt x="129782" y="187429"/>
                </a:lnTo>
                <a:cubicBezTo>
                  <a:pt x="137740" y="187429"/>
                  <a:pt x="144208" y="180961"/>
                  <a:pt x="144208" y="173002"/>
                </a:cubicBezTo>
                <a:lnTo>
                  <a:pt x="144208" y="14427"/>
                </a:lnTo>
                <a:cubicBezTo>
                  <a:pt x="144208" y="6468"/>
                  <a:pt x="137740" y="0"/>
                  <a:pt x="129782" y="0"/>
                </a:cubicBezTo>
                <a:lnTo>
                  <a:pt x="115355" y="0"/>
                </a:lnTo>
                <a:cubicBezTo>
                  <a:pt x="107396" y="0"/>
                  <a:pt x="100928" y="6468"/>
                  <a:pt x="100928" y="14427"/>
                </a:cubicBezTo>
                <a:lnTo>
                  <a:pt x="100928" y="173002"/>
                </a:lnTo>
                <a:cubicBezTo>
                  <a:pt x="100928" y="180991"/>
                  <a:pt x="107396" y="187429"/>
                  <a:pt x="115355" y="187429"/>
                </a:cubicBezTo>
                <a:close/>
                <a:moveTo>
                  <a:pt x="43280" y="187429"/>
                </a:moveTo>
                <a:lnTo>
                  <a:pt x="57707" y="187429"/>
                </a:lnTo>
                <a:cubicBezTo>
                  <a:pt x="65666" y="187429"/>
                  <a:pt x="72134" y="180961"/>
                  <a:pt x="72134" y="173002"/>
                </a:cubicBezTo>
                <a:lnTo>
                  <a:pt x="72134" y="86531"/>
                </a:lnTo>
                <a:cubicBezTo>
                  <a:pt x="72134" y="78572"/>
                  <a:pt x="65666" y="72104"/>
                  <a:pt x="57707" y="72104"/>
                </a:cubicBezTo>
                <a:lnTo>
                  <a:pt x="43280" y="72104"/>
                </a:lnTo>
                <a:cubicBezTo>
                  <a:pt x="35322" y="72104"/>
                  <a:pt x="28854" y="78572"/>
                  <a:pt x="28854" y="86531"/>
                </a:cubicBezTo>
                <a:lnTo>
                  <a:pt x="28854" y="173032"/>
                </a:lnTo>
                <a:cubicBezTo>
                  <a:pt x="28854" y="180991"/>
                  <a:pt x="35292" y="187429"/>
                  <a:pt x="43280" y="187429"/>
                </a:cubicBezTo>
                <a:close/>
              </a:path>
            </a:pathLst>
          </a:custGeom>
          <a:solidFill>
            <a:schemeClr val="bg1"/>
          </a:solidFill>
          <a:ln w="2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TextBox 13">
            <a:extLst>
              <a:ext uri="{FF2B5EF4-FFF2-40B4-BE49-F238E27FC236}">
                <a16:creationId xmlns="" xmlns:a16="http://schemas.microsoft.com/office/drawing/2014/main" id="{07B284D2-3AA7-48EF-9BA2-D0B5442E657F}"/>
              </a:ext>
            </a:extLst>
          </p:cNvPr>
          <p:cNvSpPr txBox="1"/>
          <p:nvPr/>
        </p:nvSpPr>
        <p:spPr>
          <a:xfrm>
            <a:off x="3059855" y="3790384"/>
            <a:ext cx="1927334" cy="3077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="" xmlns:a16="http://schemas.microsoft.com/office/drawing/2014/main" id="{79BEC3F5-70F8-499E-917B-9E216E1E1A00}"/>
              </a:ext>
            </a:extLst>
          </p:cNvPr>
          <p:cNvSpPr txBox="1"/>
          <p:nvPr/>
        </p:nvSpPr>
        <p:spPr>
          <a:xfrm>
            <a:off x="2764996" y="4109023"/>
            <a:ext cx="2517052" cy="23807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>
            <a:extLst>
              <a:ext uri="{FF2B5EF4-FFF2-40B4-BE49-F238E27FC236}">
                <a16:creationId xmlns="" xmlns:a16="http://schemas.microsoft.com/office/drawing/2014/main" id="{8E170A40-D29C-435F-A675-E4305C43C400}"/>
              </a:ext>
            </a:extLst>
          </p:cNvPr>
          <p:cNvSpPr txBox="1"/>
          <p:nvPr/>
        </p:nvSpPr>
        <p:spPr>
          <a:xfrm>
            <a:off x="7204811" y="3790384"/>
            <a:ext cx="1927334" cy="3077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="" xmlns:a16="http://schemas.microsoft.com/office/drawing/2014/main" id="{480F1F6A-5028-4246-B350-9510DC0677D7}"/>
              </a:ext>
            </a:extLst>
          </p:cNvPr>
          <p:cNvSpPr txBox="1"/>
          <p:nvPr/>
        </p:nvSpPr>
        <p:spPr>
          <a:xfrm>
            <a:off x="6909952" y="4109023"/>
            <a:ext cx="2517052" cy="23807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2" name="图形 35">
            <a:extLst>
              <a:ext uri="{FF2B5EF4-FFF2-40B4-BE49-F238E27FC236}">
                <a16:creationId xmlns="" xmlns:a16="http://schemas.microsoft.com/office/drawing/2014/main" id="{38DB3AA4-9C4A-4B6A-9F09-E4CB27A17503}"/>
              </a:ext>
            </a:extLst>
          </p:cNvPr>
          <p:cNvSpPr/>
          <p:nvPr/>
        </p:nvSpPr>
        <p:spPr>
          <a:xfrm flipH="1">
            <a:off x="5683209" y="3559469"/>
            <a:ext cx="825581" cy="124630"/>
          </a:xfrm>
          <a:custGeom>
            <a:avLst/>
            <a:gdLst>
              <a:gd name="connsiteX0" fmla="*/ 331946 w 5895975"/>
              <a:gd name="connsiteY0" fmla="*/ 1373029 h 1704975"/>
              <a:gd name="connsiteX1" fmla="*/ 1697831 w 5895975"/>
              <a:gd name="connsiteY1" fmla="*/ 7144 h 1704975"/>
              <a:gd name="connsiteX2" fmla="*/ 1925479 w 5895975"/>
              <a:gd name="connsiteY2" fmla="*/ 234791 h 1704975"/>
              <a:gd name="connsiteX3" fmla="*/ 787241 w 5895975"/>
              <a:gd name="connsiteY3" fmla="*/ 1373029 h 1704975"/>
              <a:gd name="connsiteX4" fmla="*/ 5891689 w 5895975"/>
              <a:gd name="connsiteY4" fmla="*/ 1373029 h 1704975"/>
              <a:gd name="connsiteX5" fmla="*/ 5891689 w 5895975"/>
              <a:gd name="connsiteY5" fmla="*/ 1697831 h 1704975"/>
              <a:gd name="connsiteX6" fmla="*/ 7144 w 5895975"/>
              <a:gd name="connsiteY6" fmla="*/ 1697831 h 1704975"/>
              <a:gd name="connsiteX7" fmla="*/ 331946 w 5895975"/>
              <a:gd name="connsiteY7" fmla="*/ 1373029 h 170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95975" h="1704975">
                <a:moveTo>
                  <a:pt x="331946" y="1373029"/>
                </a:moveTo>
                <a:lnTo>
                  <a:pt x="1697831" y="7144"/>
                </a:lnTo>
                <a:lnTo>
                  <a:pt x="1925479" y="234791"/>
                </a:lnTo>
                <a:lnTo>
                  <a:pt x="787241" y="1373029"/>
                </a:lnTo>
                <a:lnTo>
                  <a:pt x="5891689" y="1373029"/>
                </a:lnTo>
                <a:lnTo>
                  <a:pt x="5891689" y="1697831"/>
                </a:lnTo>
                <a:lnTo>
                  <a:pt x="7144" y="1697831"/>
                </a:lnTo>
                <a:lnTo>
                  <a:pt x="331946" y="137302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>
              <a:defRPr/>
            </a:pPr>
            <a:endParaRPr lang="zh-CN" altLang="en-US" kern="0">
              <a:solidFill>
                <a:srgbClr val="606060"/>
              </a:solidFill>
              <a:latin typeface="微软雅黑 Light"/>
              <a:ea typeface="微软雅黑 Light"/>
            </a:endParaRPr>
          </a:p>
        </p:txBody>
      </p:sp>
      <p:sp>
        <p:nvSpPr>
          <p:cNvPr id="28" name="图形 35">
            <a:extLst>
              <a:ext uri="{FF2B5EF4-FFF2-40B4-BE49-F238E27FC236}">
                <a16:creationId xmlns="" xmlns:a16="http://schemas.microsoft.com/office/drawing/2014/main" id="{DA11D296-4280-44BB-8F1B-6F01CFBCD605}"/>
              </a:ext>
            </a:extLst>
          </p:cNvPr>
          <p:cNvSpPr/>
          <p:nvPr/>
        </p:nvSpPr>
        <p:spPr>
          <a:xfrm flipV="1">
            <a:off x="5683210" y="3778826"/>
            <a:ext cx="825581" cy="124630"/>
          </a:xfrm>
          <a:custGeom>
            <a:avLst/>
            <a:gdLst>
              <a:gd name="connsiteX0" fmla="*/ 331946 w 5895975"/>
              <a:gd name="connsiteY0" fmla="*/ 1373029 h 1704975"/>
              <a:gd name="connsiteX1" fmla="*/ 1697831 w 5895975"/>
              <a:gd name="connsiteY1" fmla="*/ 7144 h 1704975"/>
              <a:gd name="connsiteX2" fmla="*/ 1925479 w 5895975"/>
              <a:gd name="connsiteY2" fmla="*/ 234791 h 1704975"/>
              <a:gd name="connsiteX3" fmla="*/ 787241 w 5895975"/>
              <a:gd name="connsiteY3" fmla="*/ 1373029 h 1704975"/>
              <a:gd name="connsiteX4" fmla="*/ 5891689 w 5895975"/>
              <a:gd name="connsiteY4" fmla="*/ 1373029 h 1704975"/>
              <a:gd name="connsiteX5" fmla="*/ 5891689 w 5895975"/>
              <a:gd name="connsiteY5" fmla="*/ 1697831 h 1704975"/>
              <a:gd name="connsiteX6" fmla="*/ 7144 w 5895975"/>
              <a:gd name="connsiteY6" fmla="*/ 1697831 h 1704975"/>
              <a:gd name="connsiteX7" fmla="*/ 331946 w 5895975"/>
              <a:gd name="connsiteY7" fmla="*/ 1373029 h 170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95975" h="1704975">
                <a:moveTo>
                  <a:pt x="331946" y="1373029"/>
                </a:moveTo>
                <a:lnTo>
                  <a:pt x="1697831" y="7144"/>
                </a:lnTo>
                <a:lnTo>
                  <a:pt x="1925479" y="234791"/>
                </a:lnTo>
                <a:lnTo>
                  <a:pt x="787241" y="1373029"/>
                </a:lnTo>
                <a:lnTo>
                  <a:pt x="5891689" y="1373029"/>
                </a:lnTo>
                <a:lnTo>
                  <a:pt x="5891689" y="1697831"/>
                </a:lnTo>
                <a:lnTo>
                  <a:pt x="7144" y="1697831"/>
                </a:lnTo>
                <a:lnTo>
                  <a:pt x="331946" y="137302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>
              <a:defRPr/>
            </a:pPr>
            <a:endParaRPr lang="zh-CN" altLang="en-US" kern="0">
              <a:solidFill>
                <a:srgbClr val="606060"/>
              </a:solidFill>
              <a:latin typeface="微软雅黑 Light"/>
              <a:ea typeface="微软雅黑 Light"/>
            </a:endParaRPr>
          </a:p>
        </p:txBody>
      </p:sp>
    </p:spTree>
    <p:extLst>
      <p:ext uri="{BB962C8B-B14F-4D97-AF65-F5344CB8AC3E}">
        <p14:creationId xmlns:p14="http://schemas.microsoft.com/office/powerpoint/2010/main" val="276019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C6ED1DE-DB52-4BC2-86C5-4B26705FD43B}"/>
              </a:ext>
            </a:extLst>
          </p:cNvPr>
          <p:cNvSpPr txBox="1"/>
          <p:nvPr/>
        </p:nvSpPr>
        <p:spPr>
          <a:xfrm>
            <a:off x="3643744" y="2520385"/>
            <a:ext cx="49045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>
                <a:solidFill>
                  <a:schemeClr val="bg1"/>
                </a:solidFill>
                <a:effectLst>
                  <a:outerShdw dist="38100" dir="2700000" algn="tl" rotWithShape="0">
                    <a:srgbClr val="D6201C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  <a:endParaRPr lang="en-US" altLang="zh-CN" sz="8000" b="1">
              <a:solidFill>
                <a:schemeClr val="bg1"/>
              </a:solidFill>
              <a:effectLst>
                <a:outerShdw dist="38100" dir="2700000" algn="tl" rotWithShape="0">
                  <a:srgbClr val="D6201C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F79C9589-814D-4CE4-82EA-BA002AB691D0}"/>
              </a:ext>
            </a:extLst>
          </p:cNvPr>
          <p:cNvSpPr/>
          <p:nvPr/>
        </p:nvSpPr>
        <p:spPr>
          <a:xfrm>
            <a:off x="3422073" y="1403383"/>
            <a:ext cx="5347854" cy="428749"/>
          </a:xfrm>
          <a:custGeom>
            <a:avLst/>
            <a:gdLst>
              <a:gd name="connsiteX0" fmla="*/ 0 w 5805055"/>
              <a:gd name="connsiteY0" fmla="*/ 0 h 4475019"/>
              <a:gd name="connsiteX1" fmla="*/ 5805055 w 5805055"/>
              <a:gd name="connsiteY1" fmla="*/ 0 h 4475019"/>
              <a:gd name="connsiteX2" fmla="*/ 5805055 w 5805055"/>
              <a:gd name="connsiteY2" fmla="*/ 4475019 h 4475019"/>
              <a:gd name="connsiteX3" fmla="*/ 0 w 5805055"/>
              <a:gd name="connsiteY3" fmla="*/ 4475019 h 4475019"/>
              <a:gd name="connsiteX4" fmla="*/ 0 w 5805055"/>
              <a:gd name="connsiteY4" fmla="*/ 0 h 4475019"/>
              <a:gd name="connsiteX0" fmla="*/ 0 w 5805055"/>
              <a:gd name="connsiteY0" fmla="*/ 4475019 h 4566459"/>
              <a:gd name="connsiteX1" fmla="*/ 0 w 5805055"/>
              <a:gd name="connsiteY1" fmla="*/ 0 h 4566459"/>
              <a:gd name="connsiteX2" fmla="*/ 5805055 w 5805055"/>
              <a:gd name="connsiteY2" fmla="*/ 0 h 4566459"/>
              <a:gd name="connsiteX3" fmla="*/ 5805055 w 5805055"/>
              <a:gd name="connsiteY3" fmla="*/ 4475019 h 4566459"/>
              <a:gd name="connsiteX4" fmla="*/ 91440 w 5805055"/>
              <a:gd name="connsiteY4" fmla="*/ 4566459 h 4566459"/>
              <a:gd name="connsiteX0" fmla="*/ 0 w 5805055"/>
              <a:gd name="connsiteY0" fmla="*/ 4475019 h 4475019"/>
              <a:gd name="connsiteX1" fmla="*/ 0 w 5805055"/>
              <a:gd name="connsiteY1" fmla="*/ 0 h 4475019"/>
              <a:gd name="connsiteX2" fmla="*/ 5805055 w 5805055"/>
              <a:gd name="connsiteY2" fmla="*/ 0 h 4475019"/>
              <a:gd name="connsiteX3" fmla="*/ 5805055 w 5805055"/>
              <a:gd name="connsiteY3" fmla="*/ 4475019 h 4475019"/>
              <a:gd name="connsiteX0" fmla="*/ 0 w 5805055"/>
              <a:gd name="connsiteY0" fmla="*/ 1136074 h 4475019"/>
              <a:gd name="connsiteX1" fmla="*/ 0 w 5805055"/>
              <a:gd name="connsiteY1" fmla="*/ 0 h 4475019"/>
              <a:gd name="connsiteX2" fmla="*/ 5805055 w 5805055"/>
              <a:gd name="connsiteY2" fmla="*/ 0 h 4475019"/>
              <a:gd name="connsiteX3" fmla="*/ 5805055 w 5805055"/>
              <a:gd name="connsiteY3" fmla="*/ 4475019 h 4475019"/>
              <a:gd name="connsiteX0" fmla="*/ 0 w 5818910"/>
              <a:gd name="connsiteY0" fmla="*/ 1136074 h 1136074"/>
              <a:gd name="connsiteX1" fmla="*/ 0 w 5818910"/>
              <a:gd name="connsiteY1" fmla="*/ 0 h 1136074"/>
              <a:gd name="connsiteX2" fmla="*/ 5805055 w 5818910"/>
              <a:gd name="connsiteY2" fmla="*/ 0 h 1136074"/>
              <a:gd name="connsiteX3" fmla="*/ 5818910 w 5818910"/>
              <a:gd name="connsiteY3" fmla="*/ 914400 h 1136074"/>
              <a:gd name="connsiteX0" fmla="*/ 0 w 5818910"/>
              <a:gd name="connsiteY0" fmla="*/ 1136074 h 1136074"/>
              <a:gd name="connsiteX1" fmla="*/ 0 w 5818910"/>
              <a:gd name="connsiteY1" fmla="*/ 0 h 1136074"/>
              <a:gd name="connsiteX2" fmla="*/ 5805055 w 5818910"/>
              <a:gd name="connsiteY2" fmla="*/ 0 h 1136074"/>
              <a:gd name="connsiteX3" fmla="*/ 5818910 w 5818910"/>
              <a:gd name="connsiteY3" fmla="*/ 1108364 h 1136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18910" h="1136074">
                <a:moveTo>
                  <a:pt x="0" y="1136074"/>
                </a:moveTo>
                <a:lnTo>
                  <a:pt x="0" y="0"/>
                </a:lnTo>
                <a:lnTo>
                  <a:pt x="5805055" y="0"/>
                </a:lnTo>
                <a:lnTo>
                  <a:pt x="5818910" y="1108364"/>
                </a:lnTo>
              </a:path>
            </a:pathLst>
          </a:cu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0">
            <a:extLst>
              <a:ext uri="{FF2B5EF4-FFF2-40B4-BE49-F238E27FC236}">
                <a16:creationId xmlns="" xmlns:a16="http://schemas.microsoft.com/office/drawing/2014/main" id="{9C1D6A59-5325-4660-80A9-963DD72F7C2A}"/>
              </a:ext>
            </a:extLst>
          </p:cNvPr>
          <p:cNvSpPr/>
          <p:nvPr/>
        </p:nvSpPr>
        <p:spPr>
          <a:xfrm flipV="1">
            <a:off x="3422073" y="4185540"/>
            <a:ext cx="5347854" cy="1063754"/>
          </a:xfrm>
          <a:custGeom>
            <a:avLst/>
            <a:gdLst>
              <a:gd name="connsiteX0" fmla="*/ 0 w 5805055"/>
              <a:gd name="connsiteY0" fmla="*/ 0 h 4475019"/>
              <a:gd name="connsiteX1" fmla="*/ 5805055 w 5805055"/>
              <a:gd name="connsiteY1" fmla="*/ 0 h 4475019"/>
              <a:gd name="connsiteX2" fmla="*/ 5805055 w 5805055"/>
              <a:gd name="connsiteY2" fmla="*/ 4475019 h 4475019"/>
              <a:gd name="connsiteX3" fmla="*/ 0 w 5805055"/>
              <a:gd name="connsiteY3" fmla="*/ 4475019 h 4475019"/>
              <a:gd name="connsiteX4" fmla="*/ 0 w 5805055"/>
              <a:gd name="connsiteY4" fmla="*/ 0 h 4475019"/>
              <a:gd name="connsiteX0" fmla="*/ 0 w 5805055"/>
              <a:gd name="connsiteY0" fmla="*/ 4475019 h 4566459"/>
              <a:gd name="connsiteX1" fmla="*/ 0 w 5805055"/>
              <a:gd name="connsiteY1" fmla="*/ 0 h 4566459"/>
              <a:gd name="connsiteX2" fmla="*/ 5805055 w 5805055"/>
              <a:gd name="connsiteY2" fmla="*/ 0 h 4566459"/>
              <a:gd name="connsiteX3" fmla="*/ 5805055 w 5805055"/>
              <a:gd name="connsiteY3" fmla="*/ 4475019 h 4566459"/>
              <a:gd name="connsiteX4" fmla="*/ 91440 w 5805055"/>
              <a:gd name="connsiteY4" fmla="*/ 4566459 h 4566459"/>
              <a:gd name="connsiteX0" fmla="*/ 0 w 5805055"/>
              <a:gd name="connsiteY0" fmla="*/ 4475019 h 4475019"/>
              <a:gd name="connsiteX1" fmla="*/ 0 w 5805055"/>
              <a:gd name="connsiteY1" fmla="*/ 0 h 4475019"/>
              <a:gd name="connsiteX2" fmla="*/ 5805055 w 5805055"/>
              <a:gd name="connsiteY2" fmla="*/ 0 h 4475019"/>
              <a:gd name="connsiteX3" fmla="*/ 5805055 w 5805055"/>
              <a:gd name="connsiteY3" fmla="*/ 4475019 h 4475019"/>
              <a:gd name="connsiteX0" fmla="*/ 0 w 5805055"/>
              <a:gd name="connsiteY0" fmla="*/ 1136074 h 4475019"/>
              <a:gd name="connsiteX1" fmla="*/ 0 w 5805055"/>
              <a:gd name="connsiteY1" fmla="*/ 0 h 4475019"/>
              <a:gd name="connsiteX2" fmla="*/ 5805055 w 5805055"/>
              <a:gd name="connsiteY2" fmla="*/ 0 h 4475019"/>
              <a:gd name="connsiteX3" fmla="*/ 5805055 w 5805055"/>
              <a:gd name="connsiteY3" fmla="*/ 4475019 h 4475019"/>
              <a:gd name="connsiteX0" fmla="*/ 0 w 5818910"/>
              <a:gd name="connsiteY0" fmla="*/ 1136074 h 1136074"/>
              <a:gd name="connsiteX1" fmla="*/ 0 w 5818910"/>
              <a:gd name="connsiteY1" fmla="*/ 0 h 1136074"/>
              <a:gd name="connsiteX2" fmla="*/ 5805055 w 5818910"/>
              <a:gd name="connsiteY2" fmla="*/ 0 h 1136074"/>
              <a:gd name="connsiteX3" fmla="*/ 5818910 w 5818910"/>
              <a:gd name="connsiteY3" fmla="*/ 914400 h 1136074"/>
              <a:gd name="connsiteX0" fmla="*/ 0 w 5818910"/>
              <a:gd name="connsiteY0" fmla="*/ 1136074 h 1136074"/>
              <a:gd name="connsiteX1" fmla="*/ 0 w 5818910"/>
              <a:gd name="connsiteY1" fmla="*/ 0 h 1136074"/>
              <a:gd name="connsiteX2" fmla="*/ 5805055 w 5818910"/>
              <a:gd name="connsiteY2" fmla="*/ 0 h 1136074"/>
              <a:gd name="connsiteX3" fmla="*/ 5818910 w 5818910"/>
              <a:gd name="connsiteY3" fmla="*/ 1108364 h 1136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18910" h="1136074">
                <a:moveTo>
                  <a:pt x="0" y="1136074"/>
                </a:moveTo>
                <a:lnTo>
                  <a:pt x="0" y="0"/>
                </a:lnTo>
                <a:lnTo>
                  <a:pt x="5805055" y="0"/>
                </a:lnTo>
                <a:lnTo>
                  <a:pt x="5818910" y="1108364"/>
                </a:lnTo>
              </a:path>
            </a:pathLst>
          </a:cu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D83077CD-43C4-4FAB-B6CD-22C8A25B52CC}"/>
              </a:ext>
            </a:extLst>
          </p:cNvPr>
          <p:cNvSpPr txBox="1"/>
          <p:nvPr/>
        </p:nvSpPr>
        <p:spPr>
          <a:xfrm>
            <a:off x="1634836" y="1952843"/>
            <a:ext cx="892232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16000"/>
                  </a:prst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kumimoji="0" lang="zh-CN" altLang="en-US" sz="8800" b="1" i="0" u="none" strike="noStrike" kern="1200" cap="none" spc="0" normalizeH="0" baseline="0" noProof="0">
              <a:ln>
                <a:noFill/>
              </a:ln>
              <a:solidFill>
                <a:prstClr val="white">
                  <a:alpha val="16000"/>
                </a:prstClr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="" xmlns:a16="http://schemas.microsoft.com/office/drawing/2014/main" id="{81A9CD50-CE28-44B0-A97A-F3E1EBB22CCE}"/>
              </a:ext>
            </a:extLst>
          </p:cNvPr>
          <p:cNvSpPr/>
          <p:nvPr/>
        </p:nvSpPr>
        <p:spPr>
          <a:xfrm>
            <a:off x="5172634" y="4185540"/>
            <a:ext cx="1846732" cy="466165"/>
          </a:xfrm>
          <a:prstGeom prst="roundRect">
            <a:avLst>
              <a:gd name="adj" fmla="val 12052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公众号：向天歌</a:t>
            </a:r>
          </a:p>
        </p:txBody>
      </p:sp>
      <p:sp>
        <p:nvSpPr>
          <p:cNvPr id="42" name="任意多边形: 形状 41">
            <a:extLst>
              <a:ext uri="{FF2B5EF4-FFF2-40B4-BE49-F238E27FC236}">
                <a16:creationId xmlns="" xmlns:a16="http://schemas.microsoft.com/office/drawing/2014/main" id="{69FDB4D4-052B-4CBF-90AE-BE460679F713}"/>
              </a:ext>
            </a:extLst>
          </p:cNvPr>
          <p:cNvSpPr/>
          <p:nvPr/>
        </p:nvSpPr>
        <p:spPr>
          <a:xfrm rot="1124757">
            <a:off x="10050187" y="4167256"/>
            <a:ext cx="2482288" cy="2965273"/>
          </a:xfrm>
          <a:custGeom>
            <a:avLst/>
            <a:gdLst>
              <a:gd name="connsiteX0" fmla="*/ 1168116 w 2482288"/>
              <a:gd name="connsiteY0" fmla="*/ 74743 h 2965273"/>
              <a:gd name="connsiteX1" fmla="*/ 1662489 w 2482288"/>
              <a:gd name="connsiteY1" fmla="*/ 0 h 2965273"/>
              <a:gd name="connsiteX2" fmla="*/ 1689561 w 2482288"/>
              <a:gd name="connsiteY2" fmla="*/ 1367 h 2965273"/>
              <a:gd name="connsiteX3" fmla="*/ 2482288 w 2482288"/>
              <a:gd name="connsiteY3" fmla="*/ 2337208 h 2965273"/>
              <a:gd name="connsiteX4" fmla="*/ 631639 w 2482288"/>
              <a:gd name="connsiteY4" fmla="*/ 2965273 h 2965273"/>
              <a:gd name="connsiteX5" fmla="*/ 604992 w 2482288"/>
              <a:gd name="connsiteY5" fmla="*/ 2945346 h 2965273"/>
              <a:gd name="connsiteX6" fmla="*/ 0 w 2482288"/>
              <a:gd name="connsiteY6" fmla="*/ 1662489 h 2965273"/>
              <a:gd name="connsiteX7" fmla="*/ 1168116 w 2482288"/>
              <a:gd name="connsiteY7" fmla="*/ 74743 h 296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82288" h="2965273">
                <a:moveTo>
                  <a:pt x="1168116" y="74743"/>
                </a:moveTo>
                <a:cubicBezTo>
                  <a:pt x="1324288" y="26168"/>
                  <a:pt x="1490332" y="0"/>
                  <a:pt x="1662489" y="0"/>
                </a:cubicBezTo>
                <a:lnTo>
                  <a:pt x="1689561" y="1367"/>
                </a:lnTo>
                <a:lnTo>
                  <a:pt x="2482288" y="2337208"/>
                </a:lnTo>
                <a:lnTo>
                  <a:pt x="631639" y="2965273"/>
                </a:lnTo>
                <a:lnTo>
                  <a:pt x="604992" y="2945346"/>
                </a:lnTo>
                <a:cubicBezTo>
                  <a:pt x="235508" y="2640421"/>
                  <a:pt x="0" y="2178958"/>
                  <a:pt x="0" y="1662489"/>
                </a:cubicBezTo>
                <a:cubicBezTo>
                  <a:pt x="0" y="916478"/>
                  <a:pt x="491369" y="285232"/>
                  <a:pt x="1168116" y="7474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95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="" xmlns:a16="http://schemas.microsoft.com/office/drawing/2014/main" id="{798C5668-28C6-483C-9673-B7DF4774BC1E}"/>
              </a:ext>
            </a:extLst>
          </p:cNvPr>
          <p:cNvSpPr/>
          <p:nvPr/>
        </p:nvSpPr>
        <p:spPr>
          <a:xfrm rot="1124757">
            <a:off x="10218112" y="4229841"/>
            <a:ext cx="2309623" cy="2896542"/>
          </a:xfrm>
          <a:custGeom>
            <a:avLst/>
            <a:gdLst>
              <a:gd name="connsiteX0" fmla="*/ 1168116 w 2309623"/>
              <a:gd name="connsiteY0" fmla="*/ 67965 h 2896542"/>
              <a:gd name="connsiteX1" fmla="*/ 1492509 w 2309623"/>
              <a:gd name="connsiteY1" fmla="*/ 1805 h 2896542"/>
              <a:gd name="connsiteX2" fmla="*/ 1528266 w 2309623"/>
              <a:gd name="connsiteY2" fmla="*/ 0 h 2896542"/>
              <a:gd name="connsiteX3" fmla="*/ 2309623 w 2309623"/>
              <a:gd name="connsiteY3" fmla="*/ 2302340 h 2896542"/>
              <a:gd name="connsiteX4" fmla="*/ 558752 w 2309623"/>
              <a:gd name="connsiteY4" fmla="*/ 2896542 h 2896542"/>
              <a:gd name="connsiteX5" fmla="*/ 486932 w 2309623"/>
              <a:gd name="connsiteY5" fmla="*/ 2831268 h 2896542"/>
              <a:gd name="connsiteX6" fmla="*/ 0 w 2309623"/>
              <a:gd name="connsiteY6" fmla="*/ 1655711 h 2896542"/>
              <a:gd name="connsiteX7" fmla="*/ 1168116 w 2309623"/>
              <a:gd name="connsiteY7" fmla="*/ 67965 h 2896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09623" h="2896542">
                <a:moveTo>
                  <a:pt x="1168116" y="67965"/>
                </a:moveTo>
                <a:cubicBezTo>
                  <a:pt x="1272231" y="35581"/>
                  <a:pt x="1380733" y="13157"/>
                  <a:pt x="1492509" y="1805"/>
                </a:cubicBezTo>
                <a:lnTo>
                  <a:pt x="1528266" y="0"/>
                </a:lnTo>
                <a:lnTo>
                  <a:pt x="2309623" y="2302340"/>
                </a:lnTo>
                <a:lnTo>
                  <a:pt x="558752" y="2896542"/>
                </a:lnTo>
                <a:lnTo>
                  <a:pt x="486932" y="2831268"/>
                </a:lnTo>
                <a:cubicBezTo>
                  <a:pt x="186080" y="2530417"/>
                  <a:pt x="0" y="2114795"/>
                  <a:pt x="0" y="1655711"/>
                </a:cubicBezTo>
                <a:cubicBezTo>
                  <a:pt x="0" y="909700"/>
                  <a:pt x="491368" y="278455"/>
                  <a:pt x="1168116" y="67965"/>
                </a:cubicBezTo>
                <a:close/>
              </a:path>
            </a:pathLst>
          </a:custGeom>
          <a:noFill/>
          <a:ln>
            <a:solidFill>
              <a:schemeClr val="accent2">
                <a:alpha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="" xmlns:a16="http://schemas.microsoft.com/office/drawing/2014/main" id="{835B9735-17A6-4762-9BC0-56EEDAC2C416}"/>
              </a:ext>
            </a:extLst>
          </p:cNvPr>
          <p:cNvSpPr/>
          <p:nvPr/>
        </p:nvSpPr>
        <p:spPr>
          <a:xfrm rot="5400000">
            <a:off x="-140974" y="140975"/>
            <a:ext cx="1954719" cy="1672771"/>
          </a:xfrm>
          <a:custGeom>
            <a:avLst/>
            <a:gdLst>
              <a:gd name="connsiteX0" fmla="*/ 0 w 1954719"/>
              <a:gd name="connsiteY0" fmla="*/ 1672771 h 1672771"/>
              <a:gd name="connsiteX1" fmla="*/ 0 w 1954719"/>
              <a:gd name="connsiteY1" fmla="*/ 27241 h 1672771"/>
              <a:gd name="connsiteX2" fmla="*/ 122250 w 1954719"/>
              <a:gd name="connsiteY2" fmla="*/ 8583 h 1672771"/>
              <a:gd name="connsiteX3" fmla="*/ 292230 w 1954719"/>
              <a:gd name="connsiteY3" fmla="*/ 0 h 1672771"/>
              <a:gd name="connsiteX4" fmla="*/ 1954719 w 1954719"/>
              <a:gd name="connsiteY4" fmla="*/ 1662489 h 1672771"/>
              <a:gd name="connsiteX5" fmla="*/ 1954200 w 1954719"/>
              <a:gd name="connsiteY5" fmla="*/ 1672771 h 16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54719" h="1672771">
                <a:moveTo>
                  <a:pt x="0" y="1672771"/>
                </a:moveTo>
                <a:lnTo>
                  <a:pt x="0" y="27241"/>
                </a:lnTo>
                <a:lnTo>
                  <a:pt x="122250" y="8583"/>
                </a:lnTo>
                <a:cubicBezTo>
                  <a:pt x="178138" y="2907"/>
                  <a:pt x="234845" y="0"/>
                  <a:pt x="292230" y="0"/>
                </a:cubicBezTo>
                <a:cubicBezTo>
                  <a:pt x="1210397" y="0"/>
                  <a:pt x="1954719" y="744322"/>
                  <a:pt x="1954719" y="1662489"/>
                </a:cubicBezTo>
                <a:lnTo>
                  <a:pt x="1954200" y="1672771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95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="" xmlns:a16="http://schemas.microsoft.com/office/drawing/2014/main" id="{548F2685-5A19-4863-82F3-13234301370D}"/>
              </a:ext>
            </a:extLst>
          </p:cNvPr>
          <p:cNvSpPr/>
          <p:nvPr/>
        </p:nvSpPr>
        <p:spPr>
          <a:xfrm rot="5400000">
            <a:off x="-104780" y="104781"/>
            <a:ext cx="2036809" cy="1827249"/>
          </a:xfrm>
          <a:custGeom>
            <a:avLst/>
            <a:gdLst>
              <a:gd name="connsiteX0" fmla="*/ 0 w 2036809"/>
              <a:gd name="connsiteY0" fmla="*/ 1827249 h 1827249"/>
              <a:gd name="connsiteX1" fmla="*/ 0 w 2036809"/>
              <a:gd name="connsiteY1" fmla="*/ 43873 h 1827249"/>
              <a:gd name="connsiteX2" fmla="*/ 39271 w 2036809"/>
              <a:gd name="connsiteY2" fmla="*/ 33776 h 1827249"/>
              <a:gd name="connsiteX3" fmla="*/ 374320 w 2036809"/>
              <a:gd name="connsiteY3" fmla="*/ 0 h 1827249"/>
              <a:gd name="connsiteX4" fmla="*/ 2036809 w 2036809"/>
              <a:gd name="connsiteY4" fmla="*/ 1662489 h 1827249"/>
              <a:gd name="connsiteX5" fmla="*/ 2028490 w 2036809"/>
              <a:gd name="connsiteY5" fmla="*/ 1827249 h 1827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6809" h="1827249">
                <a:moveTo>
                  <a:pt x="0" y="1827249"/>
                </a:moveTo>
                <a:lnTo>
                  <a:pt x="0" y="43873"/>
                </a:lnTo>
                <a:lnTo>
                  <a:pt x="39271" y="33776"/>
                </a:lnTo>
                <a:cubicBezTo>
                  <a:pt x="147495" y="11630"/>
                  <a:pt x="259549" y="0"/>
                  <a:pt x="374320" y="0"/>
                </a:cubicBezTo>
                <a:cubicBezTo>
                  <a:pt x="1292487" y="0"/>
                  <a:pt x="2036809" y="744322"/>
                  <a:pt x="2036809" y="1662489"/>
                </a:cubicBezTo>
                <a:lnTo>
                  <a:pt x="2028490" y="1827249"/>
                </a:lnTo>
                <a:close/>
              </a:path>
            </a:pathLst>
          </a:custGeom>
          <a:noFill/>
          <a:ln>
            <a:solidFill>
              <a:schemeClr val="accent2">
                <a:alpha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15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10496516-937B-494E-9202-021159C531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9D9DFB9-D57E-46FD-B8ED-A1CB95E1E3FE}"/>
              </a:ext>
            </a:extLst>
          </p:cNvPr>
          <p:cNvSpPr/>
          <p:nvPr/>
        </p:nvSpPr>
        <p:spPr>
          <a:xfrm>
            <a:off x="0" y="0"/>
            <a:ext cx="82494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263C066-5AAD-48A5-AA28-E1EE6ABD2C14}"/>
              </a:ext>
            </a:extLst>
          </p:cNvPr>
          <p:cNvGrpSpPr/>
          <p:nvPr/>
        </p:nvGrpSpPr>
        <p:grpSpPr>
          <a:xfrm>
            <a:off x="358552" y="6174934"/>
            <a:ext cx="86806" cy="366174"/>
            <a:chOff x="369071" y="5889184"/>
            <a:chExt cx="86806" cy="366174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78E65BA5-07E7-477B-83B6-4702857C569E}"/>
                </a:ext>
              </a:extLst>
            </p:cNvPr>
            <p:cNvSpPr/>
            <p:nvPr/>
          </p:nvSpPr>
          <p:spPr>
            <a:xfrm flipV="1">
              <a:off x="369071" y="6168552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17A10FA-45C0-49B1-9E34-87402F784E47}"/>
                </a:ext>
              </a:extLst>
            </p:cNvPr>
            <p:cNvSpPr/>
            <p:nvPr/>
          </p:nvSpPr>
          <p:spPr>
            <a:xfrm flipV="1">
              <a:off x="369071" y="6028868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1F8ED56E-96E8-4FEB-BCEB-BC19A32B9797}"/>
                </a:ext>
              </a:extLst>
            </p:cNvPr>
            <p:cNvSpPr/>
            <p:nvPr/>
          </p:nvSpPr>
          <p:spPr>
            <a:xfrm flipV="1">
              <a:off x="369071" y="5889184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7ACACA2-EDE4-4901-AB4C-038EDB9DBDAD}"/>
              </a:ext>
            </a:extLst>
          </p:cNvPr>
          <p:cNvSpPr txBox="1"/>
          <p:nvPr/>
        </p:nvSpPr>
        <p:spPr>
          <a:xfrm>
            <a:off x="263456" y="323207"/>
            <a:ext cx="276999" cy="53785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en-US" altLang="zh-CN" b="1" spc="70" baseline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b="1" spc="70" baseline="0" dirty="0"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F1EA1EE0-BD05-42F7-B36F-F134537561D5}"/>
              </a:ext>
            </a:extLst>
          </p:cNvPr>
          <p:cNvCxnSpPr>
            <a:cxnSpLocks/>
          </p:cNvCxnSpPr>
          <p:nvPr/>
        </p:nvCxnSpPr>
        <p:spPr>
          <a:xfrm flipH="1">
            <a:off x="395794" y="1714500"/>
            <a:ext cx="13676" cy="4369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60FAEEE5-0912-4266-8A60-A3AF82837EAF}"/>
              </a:ext>
            </a:extLst>
          </p:cNvPr>
          <p:cNvSpPr/>
          <p:nvPr/>
        </p:nvSpPr>
        <p:spPr>
          <a:xfrm>
            <a:off x="262652" y="884731"/>
            <a:ext cx="278606" cy="795003"/>
          </a:xfrm>
          <a:prstGeom prst="roundRect">
            <a:avLst>
              <a:gd name="adj" fmla="val 10864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BB8944A3-319A-4D1F-8B92-654DFC186273}"/>
              </a:ext>
            </a:extLst>
          </p:cNvPr>
          <p:cNvSpPr txBox="1"/>
          <p:nvPr/>
        </p:nvSpPr>
        <p:spPr>
          <a:xfrm>
            <a:off x="309622" y="929018"/>
            <a:ext cx="184666" cy="72511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algn="ctr"/>
            <a:r>
              <a:rPr lang="zh-CN" altLang="en-US" sz="1200" spc="7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使用手册</a:t>
            </a:r>
            <a:endParaRPr lang="zh-CN" altLang="en-US" sz="1200" spc="70" baseline="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77D12698-3A87-4DC8-B2E8-DA75F92CD6BB}"/>
              </a:ext>
            </a:extLst>
          </p:cNvPr>
          <p:cNvSpPr/>
          <p:nvPr/>
        </p:nvSpPr>
        <p:spPr>
          <a:xfrm>
            <a:off x="2110987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="" xmlns:a16="http://schemas.microsoft.com/office/drawing/2014/main" id="{2C953BD3-90D7-4005-8F65-D07B727D6F90}"/>
              </a:ext>
            </a:extLst>
          </p:cNvPr>
          <p:cNvSpPr txBox="1"/>
          <p:nvPr/>
        </p:nvSpPr>
        <p:spPr>
          <a:xfrm>
            <a:off x="2110987" y="2740205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微软雅黑</a:t>
            </a:r>
            <a:endParaRPr lang="en-US" altLang="zh-CN" sz="3200" b="1" dirty="0"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文本框 20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="" xmlns:a16="http://schemas.microsoft.com/office/drawing/2014/main" id="{4A8EF8BE-65B1-42DB-BF35-CE93ABC328C3}"/>
              </a:ext>
            </a:extLst>
          </p:cNvPr>
          <p:cNvSpPr txBox="1"/>
          <p:nvPr/>
        </p:nvSpPr>
        <p:spPr>
          <a:xfrm>
            <a:off x="2110987" y="3327424"/>
            <a:ext cx="267541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微软雅黑 </a:t>
            </a:r>
            <a:r>
              <a:rPr lang="en-US" altLang="zh-CN" sz="3200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Light</a:t>
            </a:r>
            <a:endParaRPr lang="zh-CN" altLang="en-US" sz="3200" dirty="0"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C0F67643-7D9F-4BE7-8B1B-692515B53B46}"/>
              </a:ext>
            </a:extLst>
          </p:cNvPr>
          <p:cNvSpPr txBox="1"/>
          <p:nvPr/>
        </p:nvSpPr>
        <p:spPr>
          <a:xfrm>
            <a:off x="2323308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使用字体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884F2453-8E6E-4A71-A0EC-152A17F80234}"/>
              </a:ext>
            </a:extLst>
          </p:cNvPr>
          <p:cNvCxnSpPr>
            <a:cxnSpLocks/>
          </p:cNvCxnSpPr>
          <p:nvPr/>
        </p:nvCxnSpPr>
        <p:spPr>
          <a:xfrm>
            <a:off x="5857780" y="1549400"/>
            <a:ext cx="0" cy="2936875"/>
          </a:xfrm>
          <a:prstGeom prst="line">
            <a:avLst/>
          </a:prstGeom>
          <a:ln cap="rnd"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="" xmlns:a16="http://schemas.microsoft.com/office/drawing/2014/main" id="{7199A3FC-DF10-4CAE-AB76-CD59269EFA61}"/>
              </a:ext>
            </a:extLst>
          </p:cNvPr>
          <p:cNvSpPr/>
          <p:nvPr/>
        </p:nvSpPr>
        <p:spPr>
          <a:xfrm>
            <a:off x="6929160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E172BD34-10BA-41F1-A269-FC7EC1BC5CB0}"/>
              </a:ext>
            </a:extLst>
          </p:cNvPr>
          <p:cNvSpPr txBox="1"/>
          <p:nvPr/>
        </p:nvSpPr>
        <p:spPr>
          <a:xfrm>
            <a:off x="7141481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配色方案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="" xmlns:a16="http://schemas.microsoft.com/office/drawing/2014/main" id="{61F91FBD-B1FE-49D9-A456-BAD78BD4A9C7}"/>
              </a:ext>
            </a:extLst>
          </p:cNvPr>
          <p:cNvSpPr/>
          <p:nvPr/>
        </p:nvSpPr>
        <p:spPr>
          <a:xfrm>
            <a:off x="6929160" y="2706791"/>
            <a:ext cx="1146490" cy="1146490"/>
          </a:xfrm>
          <a:prstGeom prst="roundRect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="" xmlns:a16="http://schemas.microsoft.com/office/drawing/2014/main" id="{8EC9353C-1908-4E7D-AB99-0FCD0DFD8B76}"/>
              </a:ext>
            </a:extLst>
          </p:cNvPr>
          <p:cNvSpPr/>
          <p:nvPr/>
        </p:nvSpPr>
        <p:spPr>
          <a:xfrm>
            <a:off x="8347898" y="2706791"/>
            <a:ext cx="1146490" cy="1146490"/>
          </a:xfrm>
          <a:prstGeom prst="roundRect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58AB978-DFD6-4322-BD4F-0A033E9AC1B5}"/>
              </a:ext>
            </a:extLst>
          </p:cNvPr>
          <p:cNvSpPr txBox="1"/>
          <p:nvPr/>
        </p:nvSpPr>
        <p:spPr>
          <a:xfrm>
            <a:off x="2110987" y="5967709"/>
            <a:ext cx="25135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注：相关字体获取方式请看下页</a:t>
            </a:r>
          </a:p>
        </p:txBody>
      </p:sp>
      <p:sp>
        <p:nvSpPr>
          <p:cNvPr id="16" name="图形 33">
            <a:extLst>
              <a:ext uri="{FF2B5EF4-FFF2-40B4-BE49-F238E27FC236}">
                <a16:creationId xmlns="" xmlns:a16="http://schemas.microsoft.com/office/drawing/2014/main" id="{8EB1D704-B301-4BA7-AE10-59692A139677}"/>
              </a:ext>
            </a:extLst>
          </p:cNvPr>
          <p:cNvSpPr/>
          <p:nvPr/>
        </p:nvSpPr>
        <p:spPr>
          <a:xfrm rot="5400000">
            <a:off x="4641617" y="6010217"/>
            <a:ext cx="168237" cy="131917"/>
          </a:xfrm>
          <a:custGeom>
            <a:avLst/>
            <a:gdLst>
              <a:gd name="connsiteX0" fmla="*/ 4622959 w 4676775"/>
              <a:gd name="connsiteY0" fmla="*/ 1679734 h 3667125"/>
              <a:gd name="connsiteX1" fmla="*/ 3011329 w 4676775"/>
              <a:gd name="connsiteY1" fmla="*/ 63341 h 3667125"/>
              <a:gd name="connsiteX2" fmla="*/ 2874169 w 4676775"/>
              <a:gd name="connsiteY2" fmla="*/ 7144 h 3667125"/>
              <a:gd name="connsiteX3" fmla="*/ 2736056 w 4676775"/>
              <a:gd name="connsiteY3" fmla="*/ 64294 h 3667125"/>
              <a:gd name="connsiteX4" fmla="*/ 2719864 w 4676775"/>
              <a:gd name="connsiteY4" fmla="*/ 321469 h 3667125"/>
              <a:gd name="connsiteX5" fmla="*/ 4030504 w 4676775"/>
              <a:gd name="connsiteY5" fmla="*/ 1635919 h 3667125"/>
              <a:gd name="connsiteX6" fmla="*/ 201454 w 4676775"/>
              <a:gd name="connsiteY6" fmla="*/ 1635919 h 3667125"/>
              <a:gd name="connsiteX7" fmla="*/ 7144 w 4676775"/>
              <a:gd name="connsiteY7" fmla="*/ 1831181 h 3667125"/>
              <a:gd name="connsiteX8" fmla="*/ 201454 w 4676775"/>
              <a:gd name="connsiteY8" fmla="*/ 2025491 h 3667125"/>
              <a:gd name="connsiteX9" fmla="*/ 4030504 w 4676775"/>
              <a:gd name="connsiteY9" fmla="*/ 2025491 h 3667125"/>
              <a:gd name="connsiteX10" fmla="*/ 2688431 w 4676775"/>
              <a:gd name="connsiteY10" fmla="*/ 3371374 h 3667125"/>
              <a:gd name="connsiteX11" fmla="*/ 2720816 w 4676775"/>
              <a:gd name="connsiteY11" fmla="*/ 3604736 h 3667125"/>
              <a:gd name="connsiteX12" fmla="*/ 2857976 w 4676775"/>
              <a:gd name="connsiteY12" fmla="*/ 3660934 h 3667125"/>
              <a:gd name="connsiteX13" fmla="*/ 3013234 w 4676775"/>
              <a:gd name="connsiteY13" fmla="*/ 3595211 h 3667125"/>
              <a:gd name="connsiteX14" fmla="*/ 3120866 w 4676775"/>
              <a:gd name="connsiteY14" fmla="*/ 3487579 h 3667125"/>
              <a:gd name="connsiteX15" fmla="*/ 3416141 w 4676775"/>
              <a:gd name="connsiteY15" fmla="*/ 3191351 h 3667125"/>
              <a:gd name="connsiteX16" fmla="*/ 3471386 w 4676775"/>
              <a:gd name="connsiteY16" fmla="*/ 3137059 h 3667125"/>
              <a:gd name="connsiteX17" fmla="*/ 4622006 w 4676775"/>
              <a:gd name="connsiteY17" fmla="*/ 1982629 h 3667125"/>
              <a:gd name="connsiteX18" fmla="*/ 4676299 w 4676775"/>
              <a:gd name="connsiteY18" fmla="*/ 1834991 h 3667125"/>
              <a:gd name="connsiteX19" fmla="*/ 4676299 w 4676775"/>
              <a:gd name="connsiteY19" fmla="*/ 1831181 h 3667125"/>
              <a:gd name="connsiteX20" fmla="*/ 4676299 w 4676775"/>
              <a:gd name="connsiteY20" fmla="*/ 1827371 h 3667125"/>
              <a:gd name="connsiteX21" fmla="*/ 4622959 w 4676775"/>
              <a:gd name="connsiteY21" fmla="*/ 1679734 h 3667125"/>
              <a:gd name="connsiteX22" fmla="*/ 4622959 w 4676775"/>
              <a:gd name="connsiteY22" fmla="*/ 1679734 h 36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76775" h="3667125">
                <a:moveTo>
                  <a:pt x="4622959" y="1679734"/>
                </a:moveTo>
                <a:lnTo>
                  <a:pt x="3011329" y="63341"/>
                </a:lnTo>
                <a:cubicBezTo>
                  <a:pt x="2975134" y="27146"/>
                  <a:pt x="2926556" y="7144"/>
                  <a:pt x="2874169" y="7144"/>
                </a:cubicBezTo>
                <a:cubicBezTo>
                  <a:pt x="2821781" y="7144"/>
                  <a:pt x="2773204" y="27146"/>
                  <a:pt x="2736056" y="64294"/>
                </a:cubicBezTo>
                <a:cubicBezTo>
                  <a:pt x="2665571" y="134779"/>
                  <a:pt x="2658904" y="244316"/>
                  <a:pt x="2719864" y="321469"/>
                </a:cubicBezTo>
                <a:lnTo>
                  <a:pt x="4030504" y="1635919"/>
                </a:lnTo>
                <a:lnTo>
                  <a:pt x="201454" y="1635919"/>
                </a:lnTo>
                <a:cubicBezTo>
                  <a:pt x="93821" y="1635919"/>
                  <a:pt x="7144" y="1723549"/>
                  <a:pt x="7144" y="1831181"/>
                </a:cubicBezTo>
                <a:cubicBezTo>
                  <a:pt x="7144" y="1938814"/>
                  <a:pt x="93821" y="2025491"/>
                  <a:pt x="201454" y="2025491"/>
                </a:cubicBezTo>
                <a:lnTo>
                  <a:pt x="4030504" y="2025491"/>
                </a:lnTo>
                <a:lnTo>
                  <a:pt x="2688431" y="3371374"/>
                </a:lnTo>
                <a:cubicBezTo>
                  <a:pt x="2648426" y="3451384"/>
                  <a:pt x="2660809" y="3544729"/>
                  <a:pt x="2720816" y="3604736"/>
                </a:cubicBezTo>
                <a:cubicBezTo>
                  <a:pt x="2757011" y="3640931"/>
                  <a:pt x="2805589" y="3660934"/>
                  <a:pt x="2857976" y="3660934"/>
                </a:cubicBezTo>
                <a:cubicBezTo>
                  <a:pt x="2916079" y="3660934"/>
                  <a:pt x="2971324" y="3638074"/>
                  <a:pt x="3013234" y="3595211"/>
                </a:cubicBezTo>
                <a:lnTo>
                  <a:pt x="3120866" y="3487579"/>
                </a:lnTo>
                <a:lnTo>
                  <a:pt x="3416141" y="3191351"/>
                </a:lnTo>
                <a:lnTo>
                  <a:pt x="3471386" y="3137059"/>
                </a:lnTo>
                <a:lnTo>
                  <a:pt x="4622006" y="1982629"/>
                </a:lnTo>
                <a:cubicBezTo>
                  <a:pt x="4660106" y="1944529"/>
                  <a:pt x="4679156" y="1892141"/>
                  <a:pt x="4676299" y="1834991"/>
                </a:cubicBezTo>
                <a:lnTo>
                  <a:pt x="4676299" y="1831181"/>
                </a:lnTo>
                <a:lnTo>
                  <a:pt x="4676299" y="1827371"/>
                </a:lnTo>
                <a:cubicBezTo>
                  <a:pt x="4680109" y="1770221"/>
                  <a:pt x="4660106" y="1717834"/>
                  <a:pt x="4622959" y="1679734"/>
                </a:cubicBezTo>
                <a:lnTo>
                  <a:pt x="4622959" y="16797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63636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1927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74BCBCF-6FC1-44D6-B09F-2F952CA7B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7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9862" y="5235180"/>
            <a:ext cx="558986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向天歌演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示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8773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249274A-AB60-4730-8E96-57948BBCC4E8}"/>
              </a:ext>
            </a:extLst>
          </p:cNvPr>
          <p:cNvSpPr txBox="1"/>
          <p:nvPr/>
        </p:nvSpPr>
        <p:spPr>
          <a:xfrm>
            <a:off x="4759036" y="730514"/>
            <a:ext cx="267392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b="1">
                <a:solidFill>
                  <a:prstClr val="white"/>
                </a:solidFill>
                <a:effectLst>
                  <a:outerShdw dist="38100" dir="2700000" algn="tl" rotWithShape="0">
                    <a:srgbClr val="D6201C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dist="38100" dir="2700000" algn="tl" rotWithShape="0">
                  <a:srgbClr val="D6201C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4773B09-63EA-4E4E-9E6C-938918D9606E}"/>
              </a:ext>
            </a:extLst>
          </p:cNvPr>
          <p:cNvSpPr txBox="1"/>
          <p:nvPr/>
        </p:nvSpPr>
        <p:spPr>
          <a:xfrm>
            <a:off x="4516582" y="468905"/>
            <a:ext cx="315883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>
                <a:solidFill>
                  <a:schemeClr val="accent2">
                    <a:alpha val="17000"/>
                  </a:schemeClr>
                </a:solidFill>
                <a:latin typeface="Impact" panose="020B0806030902050204" pitchFamily="34" charset="0"/>
              </a:rPr>
              <a:t>CONTENTS</a:t>
            </a:r>
            <a:endParaRPr lang="zh-CN" altLang="en-US" sz="4400">
              <a:solidFill>
                <a:schemeClr val="accent2">
                  <a:alpha val="17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D9565E5B-6481-4926-A773-997715877CA9}"/>
              </a:ext>
            </a:extLst>
          </p:cNvPr>
          <p:cNvGrpSpPr/>
          <p:nvPr/>
        </p:nvGrpSpPr>
        <p:grpSpPr>
          <a:xfrm>
            <a:off x="1740131" y="2762427"/>
            <a:ext cx="2553146" cy="756514"/>
            <a:chOff x="1256252" y="2132468"/>
            <a:chExt cx="2553146" cy="756514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FB002B38-D30B-4DBB-B1CF-688A22F320D9}"/>
                </a:ext>
              </a:extLst>
            </p:cNvPr>
            <p:cNvSpPr/>
            <p:nvPr/>
          </p:nvSpPr>
          <p:spPr>
            <a:xfrm>
              <a:off x="1345095" y="2182941"/>
              <a:ext cx="179869" cy="1732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CC4C5ED9-E149-4A7D-AB68-CAA86947D3F6}"/>
                </a:ext>
              </a:extLst>
            </p:cNvPr>
            <p:cNvGrpSpPr/>
            <p:nvPr/>
          </p:nvGrpSpPr>
          <p:grpSpPr>
            <a:xfrm>
              <a:off x="2033418" y="2182941"/>
              <a:ext cx="1775980" cy="655569"/>
              <a:chOff x="2569270" y="2326612"/>
              <a:chExt cx="1775980" cy="655569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="" xmlns:a16="http://schemas.microsoft.com/office/drawing/2014/main" id="{C81495A6-FD0D-44EF-83B5-77003FD9BE76}"/>
                  </a:ext>
                </a:extLst>
              </p:cNvPr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2569270" y="2326612"/>
                <a:ext cx="1775980" cy="502907"/>
              </a:xfrm>
              <a:prstGeom prst="rect">
                <a:avLst/>
              </a:prstGeom>
              <a:noFill/>
              <a:effectLst/>
            </p:spPr>
            <p:txBody>
              <a:bodyPr wrap="square" lIns="78638" tIns="39319" rIns="78638" bIns="39319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752" b="0" i="0" u="none" strike="noStrike" kern="1200" cap="none" spc="40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工作总结</a:t>
                </a:r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="" xmlns:a16="http://schemas.microsoft.com/office/drawing/2014/main" id="{283B3D04-FFB8-4AF5-A322-F8959F9A6B54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2591949" y="2757196"/>
                <a:ext cx="1654683" cy="224985"/>
              </a:xfrm>
              <a:prstGeom prst="rect">
                <a:avLst/>
              </a:prstGeom>
              <a:effectLst/>
            </p:spPr>
            <p:txBody>
              <a:bodyPr wrap="square" lIns="78638" tIns="39319" rIns="78638" bIns="39319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46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WORK SUMMARY</a:t>
                </a:r>
                <a:endParaRPr kumimoji="0" lang="zh-CN" altLang="en-US" sz="946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4CE5FADF-AD79-41E2-A3F7-E6A64052412B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1256252" y="2132468"/>
              <a:ext cx="835131" cy="756514"/>
            </a:xfrm>
            <a:prstGeom prst="rect">
              <a:avLst/>
            </a:prstGeom>
            <a:noFill/>
            <a:effectLst/>
          </p:spPr>
          <p:txBody>
            <a:bodyPr wrap="square" lIns="78638" tIns="39319" rIns="78638" bIns="39319" rtlCol="0">
              <a:spAutoFit/>
            </a:bodyPr>
            <a:lstStyle/>
            <a:p>
              <a:pPr algn="ctr">
                <a:lnSpc>
                  <a:spcPct val="100000"/>
                </a:lnSpc>
                <a:defRPr/>
              </a:pPr>
              <a:r>
                <a:rPr lang="en-US" altLang="zh-CN" sz="4400" dirty="0">
                  <a:solidFill>
                    <a:prstClr val="white"/>
                  </a:solidFill>
                  <a:effectLst>
                    <a:outerShdw dist="38100" dir="2700000" algn="tl" rotWithShape="0">
                      <a:srgbClr val="D6201C"/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400" dirty="0">
                <a:solidFill>
                  <a:prstClr val="white"/>
                </a:solidFill>
                <a:effectLst>
                  <a:outerShdw dist="38100" dir="2700000" algn="tl" rotWithShape="0">
                    <a:srgbClr val="D6201C"/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D401F64E-8379-4949-8951-CD45F15FDB4E}"/>
              </a:ext>
            </a:extLst>
          </p:cNvPr>
          <p:cNvGrpSpPr/>
          <p:nvPr/>
        </p:nvGrpSpPr>
        <p:grpSpPr>
          <a:xfrm>
            <a:off x="1851214" y="4264672"/>
            <a:ext cx="2553146" cy="756514"/>
            <a:chOff x="1256252" y="2132468"/>
            <a:chExt cx="2553146" cy="756514"/>
          </a:xfrm>
        </p:grpSpPr>
        <p:sp>
          <p:nvSpPr>
            <p:cNvPr id="63" name="矩形 62">
              <a:extLst>
                <a:ext uri="{FF2B5EF4-FFF2-40B4-BE49-F238E27FC236}">
                  <a16:creationId xmlns="" xmlns:a16="http://schemas.microsoft.com/office/drawing/2014/main" id="{374DBC9E-0E34-4AA2-9407-7CE5F6594425}"/>
                </a:ext>
              </a:extLst>
            </p:cNvPr>
            <p:cNvSpPr/>
            <p:nvPr/>
          </p:nvSpPr>
          <p:spPr>
            <a:xfrm>
              <a:off x="1345095" y="2182941"/>
              <a:ext cx="179869" cy="1732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="" xmlns:a16="http://schemas.microsoft.com/office/drawing/2014/main" id="{A11B21B3-E56F-4A12-AE26-39628AD9CBC1}"/>
                </a:ext>
              </a:extLst>
            </p:cNvPr>
            <p:cNvGrpSpPr/>
            <p:nvPr/>
          </p:nvGrpSpPr>
          <p:grpSpPr>
            <a:xfrm>
              <a:off x="2033418" y="2182941"/>
              <a:ext cx="1775980" cy="655569"/>
              <a:chOff x="2569270" y="2326612"/>
              <a:chExt cx="1775980" cy="655569"/>
            </a:xfrm>
          </p:grpSpPr>
          <p:sp>
            <p:nvSpPr>
              <p:cNvPr id="66" name="文本框 65">
                <a:extLst>
                  <a:ext uri="{FF2B5EF4-FFF2-40B4-BE49-F238E27FC236}">
                    <a16:creationId xmlns="" xmlns:a16="http://schemas.microsoft.com/office/drawing/2014/main" id="{47E425EC-0FC6-4CC4-8D0D-7FEB138A2094}"/>
                  </a:ext>
                </a:extLst>
              </p:cNvPr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2569270" y="2326612"/>
                <a:ext cx="1775980" cy="502920"/>
              </a:xfrm>
              <a:prstGeom prst="rect">
                <a:avLst/>
              </a:prstGeom>
              <a:noFill/>
              <a:effectLst/>
            </p:spPr>
            <p:txBody>
              <a:bodyPr wrap="square" lIns="78638" tIns="39319" rIns="78638" bIns="39319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752" b="0" i="0" u="none" strike="noStrike" kern="1200" cap="none" spc="40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自我评价</a:t>
                </a:r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="" xmlns:a16="http://schemas.microsoft.com/office/drawing/2014/main" id="{A11714C0-BE3F-4F6F-9C5C-CBFE45D22969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2591949" y="2757196"/>
                <a:ext cx="1654683" cy="224985"/>
              </a:xfrm>
              <a:prstGeom prst="rect">
                <a:avLst/>
              </a:prstGeom>
              <a:effectLst/>
            </p:spPr>
            <p:txBody>
              <a:bodyPr wrap="square" lIns="78638" tIns="39319" rIns="78638" bIns="39319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46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SELF-EVALUATION</a:t>
                </a:r>
                <a:endParaRPr kumimoji="0" lang="zh-CN" altLang="en-US" sz="946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5" name="文本框 64">
              <a:extLst>
                <a:ext uri="{FF2B5EF4-FFF2-40B4-BE49-F238E27FC236}">
                  <a16:creationId xmlns="" xmlns:a16="http://schemas.microsoft.com/office/drawing/2014/main" id="{C204187E-97D5-4A21-A255-61CFFDA911BB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1256252" y="2132468"/>
              <a:ext cx="835131" cy="756514"/>
            </a:xfrm>
            <a:prstGeom prst="rect">
              <a:avLst/>
            </a:prstGeom>
            <a:noFill/>
            <a:effectLst/>
          </p:spPr>
          <p:txBody>
            <a:bodyPr wrap="square" lIns="78638" tIns="39319" rIns="78638" bIns="39319" rtlCol="0">
              <a:spAutoFit/>
            </a:bodyPr>
            <a:lstStyle/>
            <a:p>
              <a:pPr algn="ctr">
                <a:lnSpc>
                  <a:spcPct val="100000"/>
                </a:lnSpc>
                <a:defRPr/>
              </a:pPr>
              <a:r>
                <a:rPr lang="en-US" altLang="zh-CN" sz="4400">
                  <a:solidFill>
                    <a:prstClr val="white"/>
                  </a:solidFill>
                  <a:effectLst>
                    <a:outerShdw dist="38100" dir="2700000" algn="tl" rotWithShape="0">
                      <a:srgbClr val="D6201C"/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4400" dirty="0">
                <a:solidFill>
                  <a:prstClr val="white"/>
                </a:solidFill>
                <a:effectLst>
                  <a:outerShdw dist="38100" dir="2700000" algn="tl" rotWithShape="0">
                    <a:srgbClr val="D6201C"/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142317F6-ECA6-4134-BF86-7B3250796FE5}"/>
              </a:ext>
            </a:extLst>
          </p:cNvPr>
          <p:cNvGrpSpPr/>
          <p:nvPr/>
        </p:nvGrpSpPr>
        <p:grpSpPr>
          <a:xfrm>
            <a:off x="4819427" y="2762427"/>
            <a:ext cx="2553146" cy="756514"/>
            <a:chOff x="1256252" y="2132468"/>
            <a:chExt cx="2553146" cy="756514"/>
          </a:xfrm>
        </p:grpSpPr>
        <p:sp>
          <p:nvSpPr>
            <p:cNvPr id="75" name="矩形 74">
              <a:extLst>
                <a:ext uri="{FF2B5EF4-FFF2-40B4-BE49-F238E27FC236}">
                  <a16:creationId xmlns="" xmlns:a16="http://schemas.microsoft.com/office/drawing/2014/main" id="{A6107AC5-6446-44F6-9DE3-C398289DB9EC}"/>
                </a:ext>
              </a:extLst>
            </p:cNvPr>
            <p:cNvSpPr/>
            <p:nvPr/>
          </p:nvSpPr>
          <p:spPr>
            <a:xfrm>
              <a:off x="1345095" y="2182941"/>
              <a:ext cx="179869" cy="1732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="" xmlns:a16="http://schemas.microsoft.com/office/drawing/2014/main" id="{56EB5CF6-03D4-46BE-B688-6133A1087840}"/>
                </a:ext>
              </a:extLst>
            </p:cNvPr>
            <p:cNvGrpSpPr/>
            <p:nvPr/>
          </p:nvGrpSpPr>
          <p:grpSpPr>
            <a:xfrm>
              <a:off x="2033418" y="2182941"/>
              <a:ext cx="1775980" cy="655569"/>
              <a:chOff x="2569270" y="2326612"/>
              <a:chExt cx="1775980" cy="655569"/>
            </a:xfrm>
          </p:grpSpPr>
          <p:sp>
            <p:nvSpPr>
              <p:cNvPr id="78" name="文本框 77">
                <a:extLst>
                  <a:ext uri="{FF2B5EF4-FFF2-40B4-BE49-F238E27FC236}">
                    <a16:creationId xmlns="" xmlns:a16="http://schemas.microsoft.com/office/drawing/2014/main" id="{FD8B3B6E-31F9-4B64-B630-F5D7168DC276}"/>
                  </a:ext>
                </a:extLst>
              </p:cNvPr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2569270" y="2326612"/>
                <a:ext cx="1775980" cy="502907"/>
              </a:xfrm>
              <a:prstGeom prst="rect">
                <a:avLst/>
              </a:prstGeom>
              <a:noFill/>
              <a:effectLst/>
            </p:spPr>
            <p:txBody>
              <a:bodyPr wrap="square" lIns="78638" tIns="39319" rIns="78638" bIns="39319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752" b="0" i="0" u="none" strike="noStrike" kern="1200" cap="none" spc="40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存在问题</a:t>
                </a:r>
                <a:endParaRPr kumimoji="0" lang="zh-CN" altLang="en-US" sz="2752" b="0" i="0" u="none" strike="noStrike" kern="1200" cap="none" spc="4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="" xmlns:a16="http://schemas.microsoft.com/office/drawing/2014/main" id="{7B855CA5-C9D9-4FC9-8D84-095A5A1EDC12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2591949" y="2757196"/>
                <a:ext cx="1654683" cy="224985"/>
              </a:xfrm>
              <a:prstGeom prst="rect">
                <a:avLst/>
              </a:prstGeom>
              <a:effectLst/>
            </p:spPr>
            <p:txBody>
              <a:bodyPr wrap="square" lIns="78638" tIns="39319" rIns="78638" bIns="39319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46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EXISTING PROBLEM</a:t>
                </a:r>
                <a:endParaRPr kumimoji="0" lang="zh-CN" altLang="en-US" sz="946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7" name="文本框 76">
              <a:extLst>
                <a:ext uri="{FF2B5EF4-FFF2-40B4-BE49-F238E27FC236}">
                  <a16:creationId xmlns="" xmlns:a16="http://schemas.microsoft.com/office/drawing/2014/main" id="{91768E63-DE58-48A9-8701-21433AC98202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1256252" y="2132468"/>
              <a:ext cx="835131" cy="756514"/>
            </a:xfrm>
            <a:prstGeom prst="rect">
              <a:avLst/>
            </a:prstGeom>
            <a:noFill/>
            <a:effectLst/>
          </p:spPr>
          <p:txBody>
            <a:bodyPr wrap="square" lIns="78638" tIns="39319" rIns="78638" bIns="39319" rtlCol="0">
              <a:spAutoFit/>
            </a:bodyPr>
            <a:lstStyle/>
            <a:p>
              <a:pPr algn="ctr">
                <a:lnSpc>
                  <a:spcPct val="100000"/>
                </a:lnSpc>
                <a:defRPr/>
              </a:pPr>
              <a:r>
                <a:rPr lang="en-US" altLang="zh-CN" sz="4400">
                  <a:solidFill>
                    <a:prstClr val="white"/>
                  </a:solidFill>
                  <a:effectLst>
                    <a:outerShdw dist="38100" dir="2700000" algn="tl" rotWithShape="0">
                      <a:srgbClr val="D6201C"/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="" xmlns:a16="http://schemas.microsoft.com/office/drawing/2014/main" id="{A1437E0C-27D8-4F18-BFD4-43B31B7CFE99}"/>
              </a:ext>
            </a:extLst>
          </p:cNvPr>
          <p:cNvGrpSpPr/>
          <p:nvPr/>
        </p:nvGrpSpPr>
        <p:grpSpPr>
          <a:xfrm>
            <a:off x="4819427" y="4264672"/>
            <a:ext cx="2553146" cy="756514"/>
            <a:chOff x="1256252" y="2132468"/>
            <a:chExt cx="2553146" cy="756514"/>
          </a:xfrm>
        </p:grpSpPr>
        <p:sp>
          <p:nvSpPr>
            <p:cNvPr id="81" name="矩形 80">
              <a:extLst>
                <a:ext uri="{FF2B5EF4-FFF2-40B4-BE49-F238E27FC236}">
                  <a16:creationId xmlns="" xmlns:a16="http://schemas.microsoft.com/office/drawing/2014/main" id="{7D4DBC60-27F0-4AFC-8C75-0B2881EB4DCE}"/>
                </a:ext>
              </a:extLst>
            </p:cNvPr>
            <p:cNvSpPr/>
            <p:nvPr/>
          </p:nvSpPr>
          <p:spPr>
            <a:xfrm>
              <a:off x="1345095" y="2182941"/>
              <a:ext cx="179869" cy="1732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2" name="组合 81">
              <a:extLst>
                <a:ext uri="{FF2B5EF4-FFF2-40B4-BE49-F238E27FC236}">
                  <a16:creationId xmlns="" xmlns:a16="http://schemas.microsoft.com/office/drawing/2014/main" id="{5DEF50E7-9A5B-45C8-8640-1BF167AD976D}"/>
                </a:ext>
              </a:extLst>
            </p:cNvPr>
            <p:cNvGrpSpPr/>
            <p:nvPr/>
          </p:nvGrpSpPr>
          <p:grpSpPr>
            <a:xfrm>
              <a:off x="2033418" y="2182941"/>
              <a:ext cx="1775980" cy="655569"/>
              <a:chOff x="2569270" y="2326612"/>
              <a:chExt cx="1775980" cy="655569"/>
            </a:xfrm>
          </p:grpSpPr>
          <p:sp>
            <p:nvSpPr>
              <p:cNvPr id="84" name="文本框 83">
                <a:extLst>
                  <a:ext uri="{FF2B5EF4-FFF2-40B4-BE49-F238E27FC236}">
                    <a16:creationId xmlns="" xmlns:a16="http://schemas.microsoft.com/office/drawing/2014/main" id="{DA4F9FBC-7779-4D57-A5EC-4982DDCFF536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2569270" y="2326612"/>
                <a:ext cx="1775980" cy="502907"/>
              </a:xfrm>
              <a:prstGeom prst="rect">
                <a:avLst/>
              </a:prstGeom>
              <a:noFill/>
              <a:effectLst/>
            </p:spPr>
            <p:txBody>
              <a:bodyPr wrap="square" lIns="78638" tIns="39319" rIns="78638" bIns="39319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752" b="0" i="0" u="none" strike="noStrike" kern="1200" cap="none" spc="40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未来展望</a:t>
                </a:r>
                <a:endParaRPr kumimoji="0" lang="zh-CN" altLang="en-US" sz="2752" b="0" i="0" u="none" strike="noStrike" kern="1200" cap="none" spc="4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矩形 84">
                <a:extLst>
                  <a:ext uri="{FF2B5EF4-FFF2-40B4-BE49-F238E27FC236}">
                    <a16:creationId xmlns="" xmlns:a16="http://schemas.microsoft.com/office/drawing/2014/main" id="{593F7DCD-010A-4311-8D18-49FC27053E9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2591949" y="2757196"/>
                <a:ext cx="1654683" cy="224985"/>
              </a:xfrm>
              <a:prstGeom prst="rect">
                <a:avLst/>
              </a:prstGeom>
              <a:effectLst/>
            </p:spPr>
            <p:txBody>
              <a:bodyPr wrap="square" lIns="78638" tIns="39319" rIns="78638" bIns="39319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46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FUTURE EXPECTATIONS</a:t>
                </a:r>
                <a:endParaRPr kumimoji="0" lang="zh-CN" altLang="en-US" sz="946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文本框 82">
              <a:extLst>
                <a:ext uri="{FF2B5EF4-FFF2-40B4-BE49-F238E27FC236}">
                  <a16:creationId xmlns="" xmlns:a16="http://schemas.microsoft.com/office/drawing/2014/main" id="{49E13A59-9521-4D6A-B8B1-5B6B3E26C588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1256252" y="2132468"/>
              <a:ext cx="835131" cy="756514"/>
            </a:xfrm>
            <a:prstGeom prst="rect">
              <a:avLst/>
            </a:prstGeom>
            <a:noFill/>
            <a:effectLst/>
          </p:spPr>
          <p:txBody>
            <a:bodyPr wrap="square" lIns="78638" tIns="39319" rIns="78638" bIns="39319" rtlCol="0">
              <a:spAutoFit/>
            </a:bodyPr>
            <a:lstStyle/>
            <a:p>
              <a:pPr algn="ctr">
                <a:lnSpc>
                  <a:spcPct val="100000"/>
                </a:lnSpc>
                <a:defRPr/>
              </a:pPr>
              <a:r>
                <a:rPr lang="en-US" altLang="zh-CN" sz="4400">
                  <a:solidFill>
                    <a:prstClr val="white"/>
                  </a:solidFill>
                  <a:effectLst>
                    <a:outerShdw dist="38100" dir="2700000" algn="tl" rotWithShape="0">
                      <a:srgbClr val="D6201C"/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</a:rPr>
                <a:t>05</a:t>
              </a:r>
              <a:endParaRPr lang="zh-CN" altLang="en-US" sz="4400" dirty="0">
                <a:solidFill>
                  <a:prstClr val="white"/>
                </a:solidFill>
                <a:effectLst>
                  <a:outerShdw dist="38100" dir="2700000" algn="tl" rotWithShape="0">
                    <a:srgbClr val="D6201C"/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="" xmlns:a16="http://schemas.microsoft.com/office/drawing/2014/main" id="{53567E9E-2A86-4225-831A-C401565F594D}"/>
              </a:ext>
            </a:extLst>
          </p:cNvPr>
          <p:cNvGrpSpPr/>
          <p:nvPr/>
        </p:nvGrpSpPr>
        <p:grpSpPr>
          <a:xfrm>
            <a:off x="7898723" y="2762427"/>
            <a:ext cx="2553146" cy="756514"/>
            <a:chOff x="1256252" y="2132468"/>
            <a:chExt cx="2553146" cy="756514"/>
          </a:xfrm>
        </p:grpSpPr>
        <p:sp>
          <p:nvSpPr>
            <p:cNvPr id="93" name="矩形 92">
              <a:extLst>
                <a:ext uri="{FF2B5EF4-FFF2-40B4-BE49-F238E27FC236}">
                  <a16:creationId xmlns="" xmlns:a16="http://schemas.microsoft.com/office/drawing/2014/main" id="{9440C890-2785-438D-BF70-225944474F36}"/>
                </a:ext>
              </a:extLst>
            </p:cNvPr>
            <p:cNvSpPr/>
            <p:nvPr/>
          </p:nvSpPr>
          <p:spPr>
            <a:xfrm>
              <a:off x="1345095" y="2182941"/>
              <a:ext cx="179869" cy="1732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>
              <a:extLst>
                <a:ext uri="{FF2B5EF4-FFF2-40B4-BE49-F238E27FC236}">
                  <a16:creationId xmlns="" xmlns:a16="http://schemas.microsoft.com/office/drawing/2014/main" id="{B459FED3-0CB3-4DE2-A671-67A485EE2EED}"/>
                </a:ext>
              </a:extLst>
            </p:cNvPr>
            <p:cNvGrpSpPr/>
            <p:nvPr/>
          </p:nvGrpSpPr>
          <p:grpSpPr>
            <a:xfrm>
              <a:off x="2033418" y="2182941"/>
              <a:ext cx="1775980" cy="655569"/>
              <a:chOff x="2569270" y="2326612"/>
              <a:chExt cx="1775980" cy="655569"/>
            </a:xfrm>
          </p:grpSpPr>
          <p:sp>
            <p:nvSpPr>
              <p:cNvPr id="96" name="文本框 95">
                <a:extLst>
                  <a:ext uri="{FF2B5EF4-FFF2-40B4-BE49-F238E27FC236}">
                    <a16:creationId xmlns="" xmlns:a16="http://schemas.microsoft.com/office/drawing/2014/main" id="{FC87F7D9-2F57-4183-9045-5EE989DD6C40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569270" y="2326612"/>
                <a:ext cx="1775980" cy="502907"/>
              </a:xfrm>
              <a:prstGeom prst="rect">
                <a:avLst/>
              </a:prstGeom>
              <a:noFill/>
              <a:effectLst/>
            </p:spPr>
            <p:txBody>
              <a:bodyPr wrap="square" lIns="78638" tIns="39319" rIns="78638" bIns="39319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752" b="0" i="0" u="none" strike="noStrike" kern="1200" cap="none" spc="40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改正措施</a:t>
                </a:r>
              </a:p>
            </p:txBody>
          </p:sp>
          <p:sp>
            <p:nvSpPr>
              <p:cNvPr id="97" name="矩形 96">
                <a:extLst>
                  <a:ext uri="{FF2B5EF4-FFF2-40B4-BE49-F238E27FC236}">
                    <a16:creationId xmlns="" xmlns:a16="http://schemas.microsoft.com/office/drawing/2014/main" id="{050B9D5C-E6F3-4335-B6D7-4DD51E04BD92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2591949" y="2757196"/>
                <a:ext cx="1654683" cy="224985"/>
              </a:xfrm>
              <a:prstGeom prst="rect">
                <a:avLst/>
              </a:prstGeom>
              <a:effectLst/>
            </p:spPr>
            <p:txBody>
              <a:bodyPr wrap="square" lIns="78638" tIns="39319" rIns="78638" bIns="39319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46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CORRECTIVE MEASURE</a:t>
                </a:r>
                <a:endParaRPr kumimoji="0" lang="zh-CN" altLang="en-US" sz="946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5" name="文本框 94">
              <a:extLst>
                <a:ext uri="{FF2B5EF4-FFF2-40B4-BE49-F238E27FC236}">
                  <a16:creationId xmlns="" xmlns:a16="http://schemas.microsoft.com/office/drawing/2014/main" id="{4F09578C-E092-417D-AAC3-05E9706CA3C9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256252" y="2132468"/>
              <a:ext cx="835131" cy="756514"/>
            </a:xfrm>
            <a:prstGeom prst="rect">
              <a:avLst/>
            </a:prstGeom>
            <a:noFill/>
            <a:effectLst/>
          </p:spPr>
          <p:txBody>
            <a:bodyPr wrap="square" lIns="78638" tIns="39319" rIns="78638" bIns="39319" rtlCol="0">
              <a:spAutoFit/>
            </a:bodyPr>
            <a:lstStyle/>
            <a:p>
              <a:pPr algn="ctr">
                <a:lnSpc>
                  <a:spcPct val="100000"/>
                </a:lnSpc>
                <a:defRPr/>
              </a:pPr>
              <a:r>
                <a:rPr lang="en-US" altLang="zh-CN" sz="4400">
                  <a:solidFill>
                    <a:prstClr val="white"/>
                  </a:solidFill>
                  <a:effectLst>
                    <a:outerShdw dist="38100" dir="2700000" algn="tl" rotWithShape="0">
                      <a:srgbClr val="D6201C"/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="" xmlns:a16="http://schemas.microsoft.com/office/drawing/2014/main" id="{49C07073-1241-4A0B-B30D-F97D7B49B0BD}"/>
              </a:ext>
            </a:extLst>
          </p:cNvPr>
          <p:cNvGrpSpPr/>
          <p:nvPr/>
        </p:nvGrpSpPr>
        <p:grpSpPr>
          <a:xfrm>
            <a:off x="7898723" y="4264672"/>
            <a:ext cx="2553146" cy="756514"/>
            <a:chOff x="1256252" y="2132468"/>
            <a:chExt cx="2553146" cy="756514"/>
          </a:xfrm>
        </p:grpSpPr>
        <p:sp>
          <p:nvSpPr>
            <p:cNvPr id="99" name="矩形 98">
              <a:extLst>
                <a:ext uri="{FF2B5EF4-FFF2-40B4-BE49-F238E27FC236}">
                  <a16:creationId xmlns="" xmlns:a16="http://schemas.microsoft.com/office/drawing/2014/main" id="{B757C1A3-7BD5-475E-8659-CB6F07907F52}"/>
                </a:ext>
              </a:extLst>
            </p:cNvPr>
            <p:cNvSpPr/>
            <p:nvPr/>
          </p:nvSpPr>
          <p:spPr>
            <a:xfrm>
              <a:off x="1345095" y="2182941"/>
              <a:ext cx="179869" cy="1732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="" xmlns:a16="http://schemas.microsoft.com/office/drawing/2014/main" id="{5855CC12-54C9-4812-A159-6D7A5D8B94A0}"/>
                </a:ext>
              </a:extLst>
            </p:cNvPr>
            <p:cNvGrpSpPr/>
            <p:nvPr/>
          </p:nvGrpSpPr>
          <p:grpSpPr>
            <a:xfrm>
              <a:off x="2033418" y="2182941"/>
              <a:ext cx="1775980" cy="655569"/>
              <a:chOff x="2569270" y="2326612"/>
              <a:chExt cx="1775980" cy="655569"/>
            </a:xfrm>
          </p:grpSpPr>
          <p:sp>
            <p:nvSpPr>
              <p:cNvPr id="102" name="文本框 101">
                <a:extLst>
                  <a:ext uri="{FF2B5EF4-FFF2-40B4-BE49-F238E27FC236}">
                    <a16:creationId xmlns="" xmlns:a16="http://schemas.microsoft.com/office/drawing/2014/main" id="{0B1DAF9F-B9D2-4C9C-9C66-85114F4E01C2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2569270" y="2326612"/>
                <a:ext cx="1775980" cy="502920"/>
              </a:xfrm>
              <a:prstGeom prst="rect">
                <a:avLst/>
              </a:prstGeom>
              <a:noFill/>
              <a:effectLst/>
            </p:spPr>
            <p:txBody>
              <a:bodyPr wrap="square" lIns="78638" tIns="39319" rIns="78638" bIns="39319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752" b="0" i="0" u="none" strike="noStrike" kern="1200" cap="none" spc="40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感恩致谢</a:t>
                </a:r>
                <a:endParaRPr kumimoji="0" lang="zh-CN" altLang="en-US" sz="2752" b="0" i="0" u="none" strike="noStrike" kern="1200" cap="none" spc="4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矩形 102">
                <a:extLst>
                  <a:ext uri="{FF2B5EF4-FFF2-40B4-BE49-F238E27FC236}">
                    <a16:creationId xmlns="" xmlns:a16="http://schemas.microsoft.com/office/drawing/2014/main" id="{CBBA00F3-3DE0-491E-8111-A7E8CC4E5A9F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2591949" y="2757196"/>
                <a:ext cx="1654683" cy="224985"/>
              </a:xfrm>
              <a:prstGeom prst="rect">
                <a:avLst/>
              </a:prstGeom>
              <a:effectLst/>
            </p:spPr>
            <p:txBody>
              <a:bodyPr wrap="square" lIns="78638" tIns="39319" rIns="78638" bIns="39319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46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Thanksgiving</a:t>
                </a:r>
                <a:endParaRPr kumimoji="0" lang="zh-CN" altLang="en-US" sz="946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1" name="文本框 100">
              <a:extLst>
                <a:ext uri="{FF2B5EF4-FFF2-40B4-BE49-F238E27FC236}">
                  <a16:creationId xmlns="" xmlns:a16="http://schemas.microsoft.com/office/drawing/2014/main" id="{C2A39B80-C43D-492A-BF11-ED239EAD47AA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256252" y="2132468"/>
              <a:ext cx="835131" cy="756514"/>
            </a:xfrm>
            <a:prstGeom prst="rect">
              <a:avLst/>
            </a:prstGeom>
            <a:noFill/>
            <a:effectLst/>
          </p:spPr>
          <p:txBody>
            <a:bodyPr wrap="square" lIns="78638" tIns="39319" rIns="78638" bIns="39319" rtlCol="0">
              <a:spAutoFit/>
            </a:bodyPr>
            <a:lstStyle/>
            <a:p>
              <a:pPr algn="ctr">
                <a:lnSpc>
                  <a:spcPct val="100000"/>
                </a:lnSpc>
                <a:defRPr/>
              </a:pPr>
              <a:r>
                <a:rPr lang="en-US" altLang="zh-CN" sz="4400">
                  <a:solidFill>
                    <a:prstClr val="white"/>
                  </a:solidFill>
                  <a:effectLst>
                    <a:outerShdw dist="38100" dir="2700000" algn="tl" rotWithShape="0">
                      <a:srgbClr val="D6201C"/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</a:rPr>
                <a:t>06</a:t>
              </a:r>
            </a:p>
          </p:txBody>
        </p:sp>
      </p:grpSp>
      <p:sp>
        <p:nvSpPr>
          <p:cNvPr id="105" name="矩形 104">
            <a:extLst>
              <a:ext uri="{FF2B5EF4-FFF2-40B4-BE49-F238E27FC236}">
                <a16:creationId xmlns="" xmlns:a16="http://schemas.microsoft.com/office/drawing/2014/main" id="{59F776CA-0DA5-4D08-BD5E-44C571CCB602}"/>
              </a:ext>
            </a:extLst>
          </p:cNvPr>
          <p:cNvSpPr/>
          <p:nvPr/>
        </p:nvSpPr>
        <p:spPr>
          <a:xfrm>
            <a:off x="1117601" y="2264229"/>
            <a:ext cx="9956800" cy="323314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7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A7D58236-B6B7-4965-B6C0-781F3A701B2F}"/>
              </a:ext>
            </a:extLst>
          </p:cNvPr>
          <p:cNvSpPr/>
          <p:nvPr/>
        </p:nvSpPr>
        <p:spPr>
          <a:xfrm>
            <a:off x="2801253" y="2122440"/>
            <a:ext cx="11811562" cy="221599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A395799-F489-4527-B1B0-C8FABD77570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989648" y="2636734"/>
            <a:ext cx="5102970" cy="1187402"/>
          </a:xfrm>
          <a:prstGeom prst="rect">
            <a:avLst/>
          </a:prstGeom>
          <a:noFill/>
          <a:effectLst/>
        </p:spPr>
        <p:txBody>
          <a:bodyPr wrap="square" lIns="78638" tIns="39319" rIns="78638" bIns="39319" rtlCol="0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zh-CN" altLang="en-US" sz="7200" b="1" dirty="0">
                <a:solidFill>
                  <a:prstClr val="white"/>
                </a:solidFill>
                <a:effectLst>
                  <a:outerShdw dist="38100" dir="2700000" algn="tl" rotWithShape="0">
                    <a:srgbClr val="D6201C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B8823B33-D273-4BA7-A030-75AE9F50D301}"/>
              </a:ext>
            </a:extLst>
          </p:cNvPr>
          <p:cNvSpPr/>
          <p:nvPr/>
        </p:nvSpPr>
        <p:spPr>
          <a:xfrm rot="4340377">
            <a:off x="2978932" y="2313917"/>
            <a:ext cx="1833036" cy="1833036"/>
          </a:xfrm>
          <a:prstGeom prst="ellipse">
            <a:avLst/>
          </a:prstGeom>
          <a:gradFill>
            <a:gsLst>
              <a:gs pos="100000">
                <a:srgbClr val="E84E4B"/>
              </a:gs>
              <a:gs pos="0">
                <a:srgbClr val="E74D49">
                  <a:alpha val="19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25758"/>
                  </a:gs>
                  <a:gs pos="100000">
                    <a:schemeClr val="accent1"/>
                  </a:gs>
                </a:gsLst>
                <a:lin ang="16200000" scaled="1"/>
              </a:gra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DDE8DB49-159C-41FA-8D28-41D5EE1B4928}"/>
              </a:ext>
            </a:extLst>
          </p:cNvPr>
          <p:cNvSpPr txBox="1"/>
          <p:nvPr/>
        </p:nvSpPr>
        <p:spPr>
          <a:xfrm>
            <a:off x="3118948" y="2445605"/>
            <a:ext cx="15530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9600">
                <a:ln w="22225">
                  <a:solidFill>
                    <a:schemeClr val="bg1"/>
                  </a:solidFill>
                </a:ln>
                <a:noFill/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9600">
              <a:ln w="22225">
                <a:solidFill>
                  <a:schemeClr val="bg1"/>
                </a:solidFill>
              </a:ln>
              <a:noFill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EBE58038-663F-4498-B1FC-B1459DF57287}"/>
              </a:ext>
            </a:extLst>
          </p:cNvPr>
          <p:cNvSpPr/>
          <p:nvPr/>
        </p:nvSpPr>
        <p:spPr>
          <a:xfrm>
            <a:off x="8968155" y="4852725"/>
            <a:ext cx="3223846" cy="42704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A18669E5-EA2D-4714-A6E8-E9FBF7E36C65}"/>
              </a:ext>
            </a:extLst>
          </p:cNvPr>
          <p:cNvSpPr/>
          <p:nvPr/>
        </p:nvSpPr>
        <p:spPr>
          <a:xfrm>
            <a:off x="2080448" y="4827642"/>
            <a:ext cx="2302744" cy="2367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="" xmlns:a16="http://schemas.microsoft.com/office/drawing/2014/main" id="{00B17226-DE88-4E34-AE6C-7FA37A52F586}"/>
              </a:ext>
            </a:extLst>
          </p:cNvPr>
          <p:cNvSpPr/>
          <p:nvPr/>
        </p:nvSpPr>
        <p:spPr>
          <a:xfrm>
            <a:off x="5918802" y="1282471"/>
            <a:ext cx="3779571" cy="38854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alpha val="6600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角 39">
            <a:extLst>
              <a:ext uri="{FF2B5EF4-FFF2-40B4-BE49-F238E27FC236}">
                <a16:creationId xmlns="" xmlns:a16="http://schemas.microsoft.com/office/drawing/2014/main" id="{DF030585-6D31-4D0B-A684-4B879EABE93E}"/>
              </a:ext>
            </a:extLst>
          </p:cNvPr>
          <p:cNvSpPr/>
          <p:nvPr/>
        </p:nvSpPr>
        <p:spPr>
          <a:xfrm>
            <a:off x="911468" y="1091938"/>
            <a:ext cx="1889786" cy="2367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alpha val="2400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71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3ED17DBE-1EF0-4021-BD23-606FAF92EA1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44515" y="649672"/>
            <a:ext cx="5102970" cy="1002736"/>
          </a:xfrm>
          <a:prstGeom prst="rect">
            <a:avLst/>
          </a:prstGeom>
          <a:noFill/>
          <a:effectLst/>
        </p:spPr>
        <p:txBody>
          <a:bodyPr wrap="square" lIns="78638" tIns="39319" rIns="78638" bIns="39319" rtlCol="0">
            <a:sp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zh-CN" altLang="en-US" sz="6000" b="1" dirty="0">
                <a:solidFill>
                  <a:prstClr val="white"/>
                </a:solidFill>
                <a:effectLst>
                  <a:outerShdw dist="38100" dir="2700000" algn="tl" rotWithShape="0">
                    <a:srgbClr val="D6201C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0F11D86-4D35-4B2B-83BC-CB2CAE83798A}"/>
              </a:ext>
            </a:extLst>
          </p:cNvPr>
          <p:cNvSpPr txBox="1"/>
          <p:nvPr/>
        </p:nvSpPr>
        <p:spPr>
          <a:xfrm>
            <a:off x="2954215" y="468905"/>
            <a:ext cx="628357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>
                <a:solidFill>
                  <a:schemeClr val="accent2">
                    <a:alpha val="17000"/>
                  </a:schemeClr>
                </a:solidFill>
                <a:latin typeface="Impact" panose="020B0806030902050204" pitchFamily="34" charset="0"/>
              </a:rPr>
              <a:t>WORK SUMMARY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15C9A70F-8762-464B-BB89-7B5E865AD454}"/>
              </a:ext>
            </a:extLst>
          </p:cNvPr>
          <p:cNvGrpSpPr/>
          <p:nvPr/>
        </p:nvGrpSpPr>
        <p:grpSpPr>
          <a:xfrm>
            <a:off x="4029407" y="2536274"/>
            <a:ext cx="4133186" cy="3085350"/>
            <a:chOff x="3692139" y="2013703"/>
            <a:chExt cx="4839222" cy="3612394"/>
          </a:xfrm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AC5D6DE6-9618-4280-8BBB-CFBA83B8E9E5}"/>
                </a:ext>
              </a:extLst>
            </p:cNvPr>
            <p:cNvGrpSpPr/>
            <p:nvPr/>
          </p:nvGrpSpPr>
          <p:grpSpPr>
            <a:xfrm>
              <a:off x="5037605" y="2731435"/>
              <a:ext cx="2116790" cy="2116790"/>
              <a:chOff x="4343505" y="2227835"/>
              <a:chExt cx="3504990" cy="3504990"/>
            </a:xfrm>
          </p:grpSpPr>
          <p:sp>
            <p:nvSpPr>
              <p:cNvPr id="7" name="椭圆 6">
                <a:extLst>
                  <a:ext uri="{FF2B5EF4-FFF2-40B4-BE49-F238E27FC236}">
                    <a16:creationId xmlns="" xmlns:a16="http://schemas.microsoft.com/office/drawing/2014/main" id="{63413144-FEC8-41E7-A3F4-862A598A4C10}"/>
                  </a:ext>
                </a:extLst>
              </p:cNvPr>
              <p:cNvSpPr/>
              <p:nvPr/>
            </p:nvSpPr>
            <p:spPr>
              <a:xfrm>
                <a:off x="4343505" y="2227835"/>
                <a:ext cx="3504990" cy="350499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2">
                      <a:alpha val="63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="" xmlns:a16="http://schemas.microsoft.com/office/drawing/2014/main" id="{CD3227AE-8200-439E-934D-C51DFCB03347}"/>
                  </a:ext>
                </a:extLst>
              </p:cNvPr>
              <p:cNvSpPr/>
              <p:nvPr/>
            </p:nvSpPr>
            <p:spPr>
              <a:xfrm>
                <a:off x="4666129" y="2550459"/>
                <a:ext cx="2859742" cy="2859742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>
                <a:outerShdw blurRad="266700" sx="102000" sy="102000" algn="ctr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TextBox 13">
              <a:extLst>
                <a:ext uri="{FF2B5EF4-FFF2-40B4-BE49-F238E27FC236}">
                  <a16:creationId xmlns="" xmlns:a16="http://schemas.microsoft.com/office/drawing/2014/main" id="{0511035F-70A0-4673-9779-30EF2B473AE6}"/>
                </a:ext>
              </a:extLst>
            </p:cNvPr>
            <p:cNvSpPr txBox="1"/>
            <p:nvPr/>
          </p:nvSpPr>
          <p:spPr>
            <a:xfrm>
              <a:off x="5634335" y="3605164"/>
              <a:ext cx="923330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2400" b="1">
                  <a:solidFill>
                    <a:srgbClr val="E84E4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2400" b="1" dirty="0">
                <a:solidFill>
                  <a:srgbClr val="E84E4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A0396953-6466-4A8F-A7DF-5E210EAC8C4E}"/>
                </a:ext>
              </a:extLst>
            </p:cNvPr>
            <p:cNvGrpSpPr/>
            <p:nvPr/>
          </p:nvGrpSpPr>
          <p:grpSpPr>
            <a:xfrm>
              <a:off x="4338638" y="3819525"/>
              <a:ext cx="3514725" cy="0"/>
              <a:chOff x="4314825" y="3819525"/>
              <a:chExt cx="3514725" cy="0"/>
            </a:xfrm>
          </p:grpSpPr>
          <p:cxnSp>
            <p:nvCxnSpPr>
              <p:cNvPr id="16" name="直接箭头连接符 15">
                <a:extLst>
                  <a:ext uri="{FF2B5EF4-FFF2-40B4-BE49-F238E27FC236}">
                    <a16:creationId xmlns="" xmlns:a16="http://schemas.microsoft.com/office/drawing/2014/main" id="{563F9832-B1EC-4B01-BF72-9FF4C21CB0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77100" y="3819525"/>
                <a:ext cx="55245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箭头连接符 17">
                <a:extLst>
                  <a:ext uri="{FF2B5EF4-FFF2-40B4-BE49-F238E27FC236}">
                    <a16:creationId xmlns="" xmlns:a16="http://schemas.microsoft.com/office/drawing/2014/main" id="{411C7AF0-4A1A-475C-B022-EBEFB7CAB8C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314825" y="3819525"/>
                <a:ext cx="55245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927E5926-073A-4402-9AD8-263A5892C83F}"/>
                </a:ext>
              </a:extLst>
            </p:cNvPr>
            <p:cNvGrpSpPr/>
            <p:nvPr/>
          </p:nvGrpSpPr>
          <p:grpSpPr>
            <a:xfrm rot="2700000">
              <a:off x="4338638" y="3819525"/>
              <a:ext cx="3514725" cy="0"/>
              <a:chOff x="4314825" y="3819525"/>
              <a:chExt cx="3514725" cy="0"/>
            </a:xfrm>
          </p:grpSpPr>
          <p:cxnSp>
            <p:nvCxnSpPr>
              <p:cNvPr id="21" name="直接箭头连接符 20">
                <a:extLst>
                  <a:ext uri="{FF2B5EF4-FFF2-40B4-BE49-F238E27FC236}">
                    <a16:creationId xmlns="" xmlns:a16="http://schemas.microsoft.com/office/drawing/2014/main" id="{03C56B38-2DC6-4482-93EA-EEEBEF51C2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77100" y="3819525"/>
                <a:ext cx="55245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箭头连接符 21">
                <a:extLst>
                  <a:ext uri="{FF2B5EF4-FFF2-40B4-BE49-F238E27FC236}">
                    <a16:creationId xmlns="" xmlns:a16="http://schemas.microsoft.com/office/drawing/2014/main" id="{F7EB4C5A-9F2E-4F40-927B-EE3D190B8D8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314825" y="3819525"/>
                <a:ext cx="55245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oup 19+">
              <a:extLst>
                <a:ext uri="{FF2B5EF4-FFF2-40B4-BE49-F238E27FC236}">
                  <a16:creationId xmlns="" xmlns:a16="http://schemas.microsoft.com/office/drawing/2014/main" id="{4521BC1A-5FB5-4122-8B24-AF66F84476F7}"/>
                </a:ext>
              </a:extLst>
            </p:cNvPr>
            <p:cNvGrpSpPr/>
            <p:nvPr/>
          </p:nvGrpSpPr>
          <p:grpSpPr>
            <a:xfrm rot="18900000" flipV="1">
              <a:off x="4338638" y="3819525"/>
              <a:ext cx="3514725" cy="0"/>
              <a:chOff x="4314825" y="3819525"/>
              <a:chExt cx="3514725" cy="0"/>
            </a:xfrm>
          </p:grpSpPr>
          <p:cxnSp>
            <p:nvCxnSpPr>
              <p:cNvPr id="24" name="直接箭头连接符 23">
                <a:extLst>
                  <a:ext uri="{FF2B5EF4-FFF2-40B4-BE49-F238E27FC236}">
                    <a16:creationId xmlns="" xmlns:a16="http://schemas.microsoft.com/office/drawing/2014/main" id="{AD78B10F-4BF6-48CD-803C-68593F16DB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77100" y="3819525"/>
                <a:ext cx="55245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箭头连接符 24">
                <a:extLst>
                  <a:ext uri="{FF2B5EF4-FFF2-40B4-BE49-F238E27FC236}">
                    <a16:creationId xmlns="" xmlns:a16="http://schemas.microsoft.com/office/drawing/2014/main" id="{70913153-96C6-4E1E-BF95-9CB9229EB9D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314825" y="3819525"/>
                <a:ext cx="55245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7150D9E1-D9E1-4E61-8601-BD547F7217C6}"/>
                </a:ext>
              </a:extLst>
            </p:cNvPr>
            <p:cNvSpPr/>
            <p:nvPr/>
          </p:nvSpPr>
          <p:spPr>
            <a:xfrm>
              <a:off x="7395332" y="2013703"/>
              <a:ext cx="524378" cy="52437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图形 66">
              <a:extLst>
                <a:ext uri="{FF2B5EF4-FFF2-40B4-BE49-F238E27FC236}">
                  <a16:creationId xmlns="" xmlns:a16="http://schemas.microsoft.com/office/drawing/2014/main" id="{DD5E987A-D0EC-41FB-95A8-3B24BEECD2C0}"/>
                </a:ext>
              </a:extLst>
            </p:cNvPr>
            <p:cNvSpPr>
              <a:spLocks/>
            </p:cNvSpPr>
            <p:nvPr/>
          </p:nvSpPr>
          <p:spPr>
            <a:xfrm>
              <a:off x="4470172" y="5259120"/>
              <a:ext cx="209576" cy="209576"/>
            </a:xfrm>
            <a:custGeom>
              <a:avLst/>
              <a:gdLst>
                <a:gd name="connsiteX0" fmla="*/ 123701 w 247401"/>
                <a:gd name="connsiteY0" fmla="*/ 0 h 247401"/>
                <a:gd name="connsiteX1" fmla="*/ 0 w 247401"/>
                <a:gd name="connsiteY1" fmla="*/ 123701 h 247401"/>
                <a:gd name="connsiteX2" fmla="*/ 123701 w 247401"/>
                <a:gd name="connsiteY2" fmla="*/ 247402 h 247401"/>
                <a:gd name="connsiteX3" fmla="*/ 247402 w 247401"/>
                <a:gd name="connsiteY3" fmla="*/ 123701 h 247401"/>
                <a:gd name="connsiteX4" fmla="*/ 123701 w 247401"/>
                <a:gd name="connsiteY4" fmla="*/ 0 h 247401"/>
                <a:gd name="connsiteX5" fmla="*/ 91419 w 247401"/>
                <a:gd name="connsiteY5" fmla="*/ 148232 h 247401"/>
                <a:gd name="connsiteX6" fmla="*/ 85130 w 247401"/>
                <a:gd name="connsiteY6" fmla="*/ 154194 h 247401"/>
                <a:gd name="connsiteX7" fmla="*/ 79854 w 247401"/>
                <a:gd name="connsiteY7" fmla="*/ 151869 h 247401"/>
                <a:gd name="connsiteX8" fmla="*/ 53027 w 247401"/>
                <a:gd name="connsiteY8" fmla="*/ 116458 h 247401"/>
                <a:gd name="connsiteX9" fmla="*/ 52700 w 247401"/>
                <a:gd name="connsiteY9" fmla="*/ 116458 h 247401"/>
                <a:gd name="connsiteX10" fmla="*/ 52700 w 247401"/>
                <a:gd name="connsiteY10" fmla="*/ 148232 h 247401"/>
                <a:gd name="connsiteX11" fmla="*/ 46410 w 247401"/>
                <a:gd name="connsiteY11" fmla="*/ 154194 h 247401"/>
                <a:gd name="connsiteX12" fmla="*/ 40121 w 247401"/>
                <a:gd name="connsiteY12" fmla="*/ 148232 h 247401"/>
                <a:gd name="connsiteX13" fmla="*/ 40121 w 247401"/>
                <a:gd name="connsiteY13" fmla="*/ 99885 h 247401"/>
                <a:gd name="connsiteX14" fmla="*/ 46410 w 247401"/>
                <a:gd name="connsiteY14" fmla="*/ 93267 h 247401"/>
                <a:gd name="connsiteX15" fmla="*/ 51716 w 247401"/>
                <a:gd name="connsiteY15" fmla="*/ 96248 h 247401"/>
                <a:gd name="connsiteX16" fmla="*/ 78513 w 247401"/>
                <a:gd name="connsiteY16" fmla="*/ 131987 h 247401"/>
                <a:gd name="connsiteX17" fmla="*/ 78841 w 247401"/>
                <a:gd name="connsiteY17" fmla="*/ 131987 h 247401"/>
                <a:gd name="connsiteX18" fmla="*/ 78841 w 247401"/>
                <a:gd name="connsiteY18" fmla="*/ 99885 h 247401"/>
                <a:gd name="connsiteX19" fmla="*/ 85130 w 247401"/>
                <a:gd name="connsiteY19" fmla="*/ 93267 h 247401"/>
                <a:gd name="connsiteX20" fmla="*/ 91419 w 247401"/>
                <a:gd name="connsiteY20" fmla="*/ 99885 h 247401"/>
                <a:gd name="connsiteX21" fmla="*/ 91419 w 247401"/>
                <a:gd name="connsiteY21" fmla="*/ 148232 h 247401"/>
                <a:gd name="connsiteX22" fmla="*/ 126831 w 247401"/>
                <a:gd name="connsiteY22" fmla="*/ 154164 h 247401"/>
                <a:gd name="connsiteX23" fmla="*/ 104982 w 247401"/>
                <a:gd name="connsiteY23" fmla="*/ 154164 h 247401"/>
                <a:gd name="connsiteX24" fmla="*/ 98692 w 247401"/>
                <a:gd name="connsiteY24" fmla="*/ 147875 h 247401"/>
                <a:gd name="connsiteX25" fmla="*/ 98692 w 247401"/>
                <a:gd name="connsiteY25" fmla="*/ 101196 h 247401"/>
                <a:gd name="connsiteX26" fmla="*/ 104982 w 247401"/>
                <a:gd name="connsiteY26" fmla="*/ 93923 h 247401"/>
                <a:gd name="connsiteX27" fmla="*/ 126175 w 247401"/>
                <a:gd name="connsiteY27" fmla="*/ 93923 h 247401"/>
                <a:gd name="connsiteX28" fmla="*/ 132136 w 247401"/>
                <a:gd name="connsiteY28" fmla="*/ 99557 h 247401"/>
                <a:gd name="connsiteX29" fmla="*/ 126175 w 247401"/>
                <a:gd name="connsiteY29" fmla="*/ 105518 h 247401"/>
                <a:gd name="connsiteX30" fmla="*/ 111271 w 247401"/>
                <a:gd name="connsiteY30" fmla="*/ 105518 h 247401"/>
                <a:gd name="connsiteX31" fmla="*/ 111271 w 247401"/>
                <a:gd name="connsiteY31" fmla="*/ 117769 h 247401"/>
                <a:gd name="connsiteX32" fmla="*/ 125161 w 247401"/>
                <a:gd name="connsiteY32" fmla="*/ 117769 h 247401"/>
                <a:gd name="connsiteX33" fmla="*/ 131451 w 247401"/>
                <a:gd name="connsiteY33" fmla="*/ 123731 h 247401"/>
                <a:gd name="connsiteX34" fmla="*/ 125161 w 247401"/>
                <a:gd name="connsiteY34" fmla="*/ 129692 h 247401"/>
                <a:gd name="connsiteX35" fmla="*/ 111271 w 247401"/>
                <a:gd name="connsiteY35" fmla="*/ 129692 h 247401"/>
                <a:gd name="connsiteX36" fmla="*/ 111271 w 247401"/>
                <a:gd name="connsiteY36" fmla="*/ 142599 h 247401"/>
                <a:gd name="connsiteX37" fmla="*/ 126831 w 247401"/>
                <a:gd name="connsiteY37" fmla="*/ 142599 h 247401"/>
                <a:gd name="connsiteX38" fmla="*/ 132792 w 247401"/>
                <a:gd name="connsiteY38" fmla="*/ 148232 h 247401"/>
                <a:gd name="connsiteX39" fmla="*/ 126831 w 247401"/>
                <a:gd name="connsiteY39" fmla="*/ 154164 h 247401"/>
                <a:gd name="connsiteX40" fmla="*/ 209606 w 247401"/>
                <a:gd name="connsiteY40" fmla="*/ 101852 h 247401"/>
                <a:gd name="connsiteX41" fmla="*/ 199024 w 247401"/>
                <a:gd name="connsiteY41" fmla="*/ 148232 h 247401"/>
                <a:gd name="connsiteX42" fmla="*/ 190738 w 247401"/>
                <a:gd name="connsiteY42" fmla="*/ 154194 h 247401"/>
                <a:gd name="connsiteX43" fmla="*/ 182123 w 247401"/>
                <a:gd name="connsiteY43" fmla="*/ 148560 h 247401"/>
                <a:gd name="connsiteX44" fmla="*/ 172197 w 247401"/>
                <a:gd name="connsiteY44" fmla="*/ 115772 h 247401"/>
                <a:gd name="connsiteX45" fmla="*/ 162272 w 247401"/>
                <a:gd name="connsiteY45" fmla="*/ 148560 h 247401"/>
                <a:gd name="connsiteX46" fmla="*/ 153985 w 247401"/>
                <a:gd name="connsiteY46" fmla="*/ 154194 h 247401"/>
                <a:gd name="connsiteX47" fmla="*/ 145699 w 247401"/>
                <a:gd name="connsiteY47" fmla="*/ 148232 h 247401"/>
                <a:gd name="connsiteX48" fmla="*/ 134789 w 247401"/>
                <a:gd name="connsiteY48" fmla="*/ 101882 h 247401"/>
                <a:gd name="connsiteX49" fmla="*/ 134461 w 247401"/>
                <a:gd name="connsiteY49" fmla="*/ 98901 h 247401"/>
                <a:gd name="connsiteX50" fmla="*/ 140423 w 247401"/>
                <a:gd name="connsiteY50" fmla="*/ 93267 h 247401"/>
                <a:gd name="connsiteX51" fmla="*/ 147368 w 247401"/>
                <a:gd name="connsiteY51" fmla="*/ 99557 h 247401"/>
                <a:gd name="connsiteX52" fmla="*/ 154313 w 247401"/>
                <a:gd name="connsiteY52" fmla="*/ 135326 h 247401"/>
                <a:gd name="connsiteX53" fmla="*/ 154641 w 247401"/>
                <a:gd name="connsiteY53" fmla="*/ 135326 h 247401"/>
                <a:gd name="connsiteX54" fmla="*/ 165550 w 247401"/>
                <a:gd name="connsiteY54" fmla="*/ 98245 h 247401"/>
                <a:gd name="connsiteX55" fmla="*/ 172168 w 247401"/>
                <a:gd name="connsiteY55" fmla="*/ 93267 h 247401"/>
                <a:gd name="connsiteX56" fmla="*/ 178785 w 247401"/>
                <a:gd name="connsiteY56" fmla="*/ 98245 h 247401"/>
                <a:gd name="connsiteX57" fmla="*/ 189694 w 247401"/>
                <a:gd name="connsiteY57" fmla="*/ 135326 h 247401"/>
                <a:gd name="connsiteX58" fmla="*/ 190022 w 247401"/>
                <a:gd name="connsiteY58" fmla="*/ 135326 h 247401"/>
                <a:gd name="connsiteX59" fmla="*/ 197295 w 247401"/>
                <a:gd name="connsiteY59" fmla="*/ 99557 h 247401"/>
                <a:gd name="connsiteX60" fmla="*/ 203913 w 247401"/>
                <a:gd name="connsiteY60" fmla="*/ 93267 h 247401"/>
                <a:gd name="connsiteX61" fmla="*/ 209874 w 247401"/>
                <a:gd name="connsiteY61" fmla="*/ 98901 h 247401"/>
                <a:gd name="connsiteX62" fmla="*/ 209606 w 247401"/>
                <a:gd name="connsiteY62" fmla="*/ 101852 h 247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247401" h="247401">
                  <a:moveTo>
                    <a:pt x="123701" y="0"/>
                  </a:moveTo>
                  <a:cubicBezTo>
                    <a:pt x="55382" y="0"/>
                    <a:pt x="0" y="55382"/>
                    <a:pt x="0" y="123701"/>
                  </a:cubicBezTo>
                  <a:cubicBezTo>
                    <a:pt x="0" y="192019"/>
                    <a:pt x="55382" y="247402"/>
                    <a:pt x="123701" y="247402"/>
                  </a:cubicBezTo>
                  <a:cubicBezTo>
                    <a:pt x="192019" y="247402"/>
                    <a:pt x="247402" y="192019"/>
                    <a:pt x="247402" y="123701"/>
                  </a:cubicBezTo>
                  <a:cubicBezTo>
                    <a:pt x="247402" y="55382"/>
                    <a:pt x="192019" y="0"/>
                    <a:pt x="123701" y="0"/>
                  </a:cubicBezTo>
                  <a:close/>
                  <a:moveTo>
                    <a:pt x="91419" y="148232"/>
                  </a:moveTo>
                  <a:cubicBezTo>
                    <a:pt x="91181" y="152197"/>
                    <a:pt x="89094" y="154194"/>
                    <a:pt x="85130" y="154194"/>
                  </a:cubicBezTo>
                  <a:cubicBezTo>
                    <a:pt x="82924" y="154194"/>
                    <a:pt x="81166" y="153419"/>
                    <a:pt x="79854" y="151869"/>
                  </a:cubicBezTo>
                  <a:lnTo>
                    <a:pt x="53027" y="116458"/>
                  </a:lnTo>
                  <a:lnTo>
                    <a:pt x="52700" y="116458"/>
                  </a:lnTo>
                  <a:lnTo>
                    <a:pt x="52700" y="148232"/>
                  </a:lnTo>
                  <a:cubicBezTo>
                    <a:pt x="52491" y="152197"/>
                    <a:pt x="50375" y="154194"/>
                    <a:pt x="46410" y="154194"/>
                  </a:cubicBezTo>
                  <a:cubicBezTo>
                    <a:pt x="42446" y="154194"/>
                    <a:pt x="40329" y="152197"/>
                    <a:pt x="40121" y="148232"/>
                  </a:cubicBezTo>
                  <a:lnTo>
                    <a:pt x="40121" y="99885"/>
                  </a:lnTo>
                  <a:cubicBezTo>
                    <a:pt x="40329" y="95682"/>
                    <a:pt x="42446" y="93476"/>
                    <a:pt x="46410" y="93267"/>
                  </a:cubicBezTo>
                  <a:cubicBezTo>
                    <a:pt x="48616" y="93476"/>
                    <a:pt x="50375" y="94490"/>
                    <a:pt x="51716" y="96248"/>
                  </a:cubicBezTo>
                  <a:lnTo>
                    <a:pt x="78513" y="131987"/>
                  </a:lnTo>
                  <a:lnTo>
                    <a:pt x="78841" y="131987"/>
                  </a:lnTo>
                  <a:lnTo>
                    <a:pt x="78841" y="99885"/>
                  </a:lnTo>
                  <a:cubicBezTo>
                    <a:pt x="79049" y="95682"/>
                    <a:pt x="81166" y="93476"/>
                    <a:pt x="85130" y="93267"/>
                  </a:cubicBezTo>
                  <a:cubicBezTo>
                    <a:pt x="89124" y="93476"/>
                    <a:pt x="91211" y="95712"/>
                    <a:pt x="91419" y="99885"/>
                  </a:cubicBezTo>
                  <a:lnTo>
                    <a:pt x="91419" y="148232"/>
                  </a:lnTo>
                  <a:close/>
                  <a:moveTo>
                    <a:pt x="126831" y="154164"/>
                  </a:moveTo>
                  <a:lnTo>
                    <a:pt x="104982" y="154164"/>
                  </a:lnTo>
                  <a:cubicBezTo>
                    <a:pt x="100988" y="153955"/>
                    <a:pt x="98901" y="151839"/>
                    <a:pt x="98692" y="147875"/>
                  </a:cubicBezTo>
                  <a:lnTo>
                    <a:pt x="98692" y="101196"/>
                  </a:lnTo>
                  <a:cubicBezTo>
                    <a:pt x="98692" y="96338"/>
                    <a:pt x="100779" y="93923"/>
                    <a:pt x="104982" y="93923"/>
                  </a:cubicBezTo>
                  <a:lnTo>
                    <a:pt x="126175" y="93923"/>
                  </a:lnTo>
                  <a:cubicBezTo>
                    <a:pt x="129931" y="94132"/>
                    <a:pt x="131898" y="96010"/>
                    <a:pt x="132136" y="99557"/>
                  </a:cubicBezTo>
                  <a:cubicBezTo>
                    <a:pt x="131928" y="103313"/>
                    <a:pt x="129931" y="105310"/>
                    <a:pt x="126175" y="105518"/>
                  </a:cubicBezTo>
                  <a:lnTo>
                    <a:pt x="111271" y="105518"/>
                  </a:lnTo>
                  <a:lnTo>
                    <a:pt x="111271" y="117769"/>
                  </a:lnTo>
                  <a:lnTo>
                    <a:pt x="125161" y="117769"/>
                  </a:lnTo>
                  <a:cubicBezTo>
                    <a:pt x="128917" y="117978"/>
                    <a:pt x="131004" y="119975"/>
                    <a:pt x="131451" y="123731"/>
                  </a:cubicBezTo>
                  <a:cubicBezTo>
                    <a:pt x="131004" y="127486"/>
                    <a:pt x="128917" y="129483"/>
                    <a:pt x="125161" y="129692"/>
                  </a:cubicBezTo>
                  <a:lnTo>
                    <a:pt x="111271" y="129692"/>
                  </a:lnTo>
                  <a:lnTo>
                    <a:pt x="111271" y="142599"/>
                  </a:lnTo>
                  <a:lnTo>
                    <a:pt x="126831" y="142599"/>
                  </a:lnTo>
                  <a:cubicBezTo>
                    <a:pt x="130586" y="142599"/>
                    <a:pt x="132554" y="144477"/>
                    <a:pt x="132792" y="148232"/>
                  </a:cubicBezTo>
                  <a:cubicBezTo>
                    <a:pt x="132583" y="151958"/>
                    <a:pt x="130586" y="153955"/>
                    <a:pt x="126831" y="154164"/>
                  </a:cubicBezTo>
                  <a:close/>
                  <a:moveTo>
                    <a:pt x="209606" y="101852"/>
                  </a:moveTo>
                  <a:lnTo>
                    <a:pt x="199024" y="148232"/>
                  </a:lnTo>
                  <a:cubicBezTo>
                    <a:pt x="197713" y="152197"/>
                    <a:pt x="194941" y="154194"/>
                    <a:pt x="190738" y="154194"/>
                  </a:cubicBezTo>
                  <a:cubicBezTo>
                    <a:pt x="186326" y="154194"/>
                    <a:pt x="183465" y="152316"/>
                    <a:pt x="182123" y="148560"/>
                  </a:cubicBezTo>
                  <a:lnTo>
                    <a:pt x="172197" y="115772"/>
                  </a:lnTo>
                  <a:lnTo>
                    <a:pt x="162272" y="148560"/>
                  </a:lnTo>
                  <a:cubicBezTo>
                    <a:pt x="160930" y="152316"/>
                    <a:pt x="158188" y="154194"/>
                    <a:pt x="153985" y="154194"/>
                  </a:cubicBezTo>
                  <a:cubicBezTo>
                    <a:pt x="149574" y="154194"/>
                    <a:pt x="146802" y="152197"/>
                    <a:pt x="145699" y="148232"/>
                  </a:cubicBezTo>
                  <a:lnTo>
                    <a:pt x="134789" y="101882"/>
                  </a:lnTo>
                  <a:cubicBezTo>
                    <a:pt x="134551" y="101017"/>
                    <a:pt x="134461" y="100004"/>
                    <a:pt x="134461" y="98901"/>
                  </a:cubicBezTo>
                  <a:cubicBezTo>
                    <a:pt x="134908" y="95354"/>
                    <a:pt x="136876" y="93476"/>
                    <a:pt x="140423" y="93267"/>
                  </a:cubicBezTo>
                  <a:cubicBezTo>
                    <a:pt x="144179" y="93059"/>
                    <a:pt x="146503" y="95145"/>
                    <a:pt x="147368" y="99557"/>
                  </a:cubicBezTo>
                  <a:lnTo>
                    <a:pt x="154313" y="135326"/>
                  </a:lnTo>
                  <a:lnTo>
                    <a:pt x="154641" y="135326"/>
                  </a:lnTo>
                  <a:lnTo>
                    <a:pt x="165550" y="98245"/>
                  </a:lnTo>
                  <a:cubicBezTo>
                    <a:pt x="166892" y="95145"/>
                    <a:pt x="169098" y="93506"/>
                    <a:pt x="172168" y="93267"/>
                  </a:cubicBezTo>
                  <a:cubicBezTo>
                    <a:pt x="175476" y="93267"/>
                    <a:pt x="177682" y="94907"/>
                    <a:pt x="178785" y="98245"/>
                  </a:cubicBezTo>
                  <a:lnTo>
                    <a:pt x="189694" y="135326"/>
                  </a:lnTo>
                  <a:lnTo>
                    <a:pt x="190022" y="135326"/>
                  </a:lnTo>
                  <a:lnTo>
                    <a:pt x="197295" y="99557"/>
                  </a:lnTo>
                  <a:cubicBezTo>
                    <a:pt x="197951" y="95354"/>
                    <a:pt x="200157" y="93267"/>
                    <a:pt x="203913" y="93267"/>
                  </a:cubicBezTo>
                  <a:cubicBezTo>
                    <a:pt x="207460" y="93476"/>
                    <a:pt x="209427" y="95354"/>
                    <a:pt x="209874" y="98901"/>
                  </a:cubicBezTo>
                  <a:cubicBezTo>
                    <a:pt x="209963" y="100004"/>
                    <a:pt x="209844" y="100988"/>
                    <a:pt x="209606" y="101852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图形 84">
              <a:extLst>
                <a:ext uri="{FF2B5EF4-FFF2-40B4-BE49-F238E27FC236}">
                  <a16:creationId xmlns="" xmlns:a16="http://schemas.microsoft.com/office/drawing/2014/main" id="{CFDD809E-461A-4FE0-AD29-4915938315F2}"/>
                </a:ext>
              </a:extLst>
            </p:cNvPr>
            <p:cNvSpPr>
              <a:spLocks/>
            </p:cNvSpPr>
            <p:nvPr/>
          </p:nvSpPr>
          <p:spPr>
            <a:xfrm>
              <a:off x="8164384" y="3714737"/>
              <a:ext cx="209576" cy="209576"/>
            </a:xfrm>
            <a:custGeom>
              <a:avLst/>
              <a:gdLst>
                <a:gd name="connsiteX0" fmla="*/ 123701 w 247401"/>
                <a:gd name="connsiteY0" fmla="*/ 0 h 247401"/>
                <a:gd name="connsiteX1" fmla="*/ 0 w 247401"/>
                <a:gd name="connsiteY1" fmla="*/ 123701 h 247401"/>
                <a:gd name="connsiteX2" fmla="*/ 123701 w 247401"/>
                <a:gd name="connsiteY2" fmla="*/ 247402 h 247401"/>
                <a:gd name="connsiteX3" fmla="*/ 247402 w 247401"/>
                <a:gd name="connsiteY3" fmla="*/ 123701 h 247401"/>
                <a:gd name="connsiteX4" fmla="*/ 123701 w 247401"/>
                <a:gd name="connsiteY4" fmla="*/ 0 h 247401"/>
                <a:gd name="connsiteX5" fmla="*/ 152077 w 247401"/>
                <a:gd name="connsiteY5" fmla="*/ 142390 h 247401"/>
                <a:gd name="connsiteX6" fmla="*/ 130884 w 247401"/>
                <a:gd name="connsiteY6" fmla="*/ 142390 h 247401"/>
                <a:gd name="connsiteX7" fmla="*/ 130884 w 247401"/>
                <a:gd name="connsiteY7" fmla="*/ 167518 h 247401"/>
                <a:gd name="connsiteX8" fmla="*/ 123701 w 247401"/>
                <a:gd name="connsiteY8" fmla="*/ 174701 h 247401"/>
                <a:gd name="connsiteX9" fmla="*/ 116517 w 247401"/>
                <a:gd name="connsiteY9" fmla="*/ 167518 h 247401"/>
                <a:gd name="connsiteX10" fmla="*/ 116517 w 247401"/>
                <a:gd name="connsiteY10" fmla="*/ 142390 h 247401"/>
                <a:gd name="connsiteX11" fmla="*/ 95294 w 247401"/>
                <a:gd name="connsiteY11" fmla="*/ 142390 h 247401"/>
                <a:gd name="connsiteX12" fmla="*/ 88111 w 247401"/>
                <a:gd name="connsiteY12" fmla="*/ 135206 h 247401"/>
                <a:gd name="connsiteX13" fmla="*/ 95294 w 247401"/>
                <a:gd name="connsiteY13" fmla="*/ 128023 h 247401"/>
                <a:gd name="connsiteX14" fmla="*/ 116547 w 247401"/>
                <a:gd name="connsiteY14" fmla="*/ 128023 h 247401"/>
                <a:gd name="connsiteX15" fmla="*/ 116547 w 247401"/>
                <a:gd name="connsiteY15" fmla="*/ 119051 h 247401"/>
                <a:gd name="connsiteX16" fmla="*/ 97590 w 247401"/>
                <a:gd name="connsiteY16" fmla="*/ 119051 h 247401"/>
                <a:gd name="connsiteX17" fmla="*/ 90734 w 247401"/>
                <a:gd name="connsiteY17" fmla="*/ 111867 h 247401"/>
                <a:gd name="connsiteX18" fmla="*/ 97590 w 247401"/>
                <a:gd name="connsiteY18" fmla="*/ 104684 h 247401"/>
                <a:gd name="connsiteX19" fmla="*/ 109870 w 247401"/>
                <a:gd name="connsiteY19" fmla="*/ 104684 h 247401"/>
                <a:gd name="connsiteX20" fmla="*/ 97947 w 247401"/>
                <a:gd name="connsiteY20" fmla="*/ 91837 h 247401"/>
                <a:gd name="connsiteX21" fmla="*/ 98424 w 247401"/>
                <a:gd name="connsiteY21" fmla="*/ 81792 h 247401"/>
                <a:gd name="connsiteX22" fmla="*/ 108469 w 247401"/>
                <a:gd name="connsiteY22" fmla="*/ 82060 h 247401"/>
                <a:gd name="connsiteX23" fmla="*/ 123760 w 247401"/>
                <a:gd name="connsiteY23" fmla="*/ 98514 h 247401"/>
                <a:gd name="connsiteX24" fmla="*/ 139052 w 247401"/>
                <a:gd name="connsiteY24" fmla="*/ 82060 h 247401"/>
                <a:gd name="connsiteX25" fmla="*/ 149097 w 247401"/>
                <a:gd name="connsiteY25" fmla="*/ 81792 h 247401"/>
                <a:gd name="connsiteX26" fmla="*/ 149574 w 247401"/>
                <a:gd name="connsiteY26" fmla="*/ 91837 h 247401"/>
                <a:gd name="connsiteX27" fmla="*/ 137651 w 247401"/>
                <a:gd name="connsiteY27" fmla="*/ 104684 h 247401"/>
                <a:gd name="connsiteX28" fmla="*/ 149931 w 247401"/>
                <a:gd name="connsiteY28" fmla="*/ 104684 h 247401"/>
                <a:gd name="connsiteX29" fmla="*/ 157115 w 247401"/>
                <a:gd name="connsiteY29" fmla="*/ 111867 h 247401"/>
                <a:gd name="connsiteX30" fmla="*/ 149931 w 247401"/>
                <a:gd name="connsiteY30" fmla="*/ 119051 h 247401"/>
                <a:gd name="connsiteX31" fmla="*/ 130974 w 247401"/>
                <a:gd name="connsiteY31" fmla="*/ 119051 h 247401"/>
                <a:gd name="connsiteX32" fmla="*/ 130974 w 247401"/>
                <a:gd name="connsiteY32" fmla="*/ 128023 h 247401"/>
                <a:gd name="connsiteX33" fmla="*/ 152167 w 247401"/>
                <a:gd name="connsiteY33" fmla="*/ 128023 h 247401"/>
                <a:gd name="connsiteX34" fmla="*/ 159350 w 247401"/>
                <a:gd name="connsiteY34" fmla="*/ 135206 h 247401"/>
                <a:gd name="connsiteX35" fmla="*/ 152077 w 247401"/>
                <a:gd name="connsiteY35" fmla="*/ 142390 h 247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47401" h="247401">
                  <a:moveTo>
                    <a:pt x="123701" y="0"/>
                  </a:moveTo>
                  <a:cubicBezTo>
                    <a:pt x="55382" y="0"/>
                    <a:pt x="0" y="55382"/>
                    <a:pt x="0" y="123701"/>
                  </a:cubicBezTo>
                  <a:cubicBezTo>
                    <a:pt x="0" y="192019"/>
                    <a:pt x="55382" y="247402"/>
                    <a:pt x="123701" y="247402"/>
                  </a:cubicBezTo>
                  <a:cubicBezTo>
                    <a:pt x="192019" y="247402"/>
                    <a:pt x="247402" y="192019"/>
                    <a:pt x="247402" y="123701"/>
                  </a:cubicBezTo>
                  <a:cubicBezTo>
                    <a:pt x="247402" y="55412"/>
                    <a:pt x="192019" y="0"/>
                    <a:pt x="123701" y="0"/>
                  </a:cubicBezTo>
                  <a:close/>
                  <a:moveTo>
                    <a:pt x="152077" y="142390"/>
                  </a:moveTo>
                  <a:lnTo>
                    <a:pt x="130884" y="142390"/>
                  </a:lnTo>
                  <a:lnTo>
                    <a:pt x="130884" y="167518"/>
                  </a:lnTo>
                  <a:cubicBezTo>
                    <a:pt x="130884" y="171482"/>
                    <a:pt x="127665" y="174701"/>
                    <a:pt x="123701" y="174701"/>
                  </a:cubicBezTo>
                  <a:cubicBezTo>
                    <a:pt x="119736" y="174701"/>
                    <a:pt x="116517" y="171482"/>
                    <a:pt x="116517" y="167518"/>
                  </a:cubicBezTo>
                  <a:lnTo>
                    <a:pt x="116517" y="142390"/>
                  </a:lnTo>
                  <a:lnTo>
                    <a:pt x="95294" y="142390"/>
                  </a:lnTo>
                  <a:cubicBezTo>
                    <a:pt x="91330" y="142390"/>
                    <a:pt x="88111" y="139171"/>
                    <a:pt x="88111" y="135206"/>
                  </a:cubicBezTo>
                  <a:cubicBezTo>
                    <a:pt x="88111" y="131242"/>
                    <a:pt x="91330" y="128023"/>
                    <a:pt x="95294" y="128023"/>
                  </a:cubicBezTo>
                  <a:lnTo>
                    <a:pt x="116547" y="128023"/>
                  </a:lnTo>
                  <a:lnTo>
                    <a:pt x="116547" y="119051"/>
                  </a:lnTo>
                  <a:lnTo>
                    <a:pt x="97590" y="119051"/>
                  </a:lnTo>
                  <a:cubicBezTo>
                    <a:pt x="93744" y="118872"/>
                    <a:pt x="90734" y="115712"/>
                    <a:pt x="90734" y="111867"/>
                  </a:cubicBezTo>
                  <a:cubicBezTo>
                    <a:pt x="90734" y="108022"/>
                    <a:pt x="93774" y="104863"/>
                    <a:pt x="97590" y="104684"/>
                  </a:cubicBezTo>
                  <a:lnTo>
                    <a:pt x="109870" y="104684"/>
                  </a:lnTo>
                  <a:lnTo>
                    <a:pt x="97947" y="91837"/>
                  </a:lnTo>
                  <a:cubicBezTo>
                    <a:pt x="95354" y="88916"/>
                    <a:pt x="95563" y="84474"/>
                    <a:pt x="98424" y="81792"/>
                  </a:cubicBezTo>
                  <a:cubicBezTo>
                    <a:pt x="101286" y="79139"/>
                    <a:pt x="105757" y="79258"/>
                    <a:pt x="108469" y="82060"/>
                  </a:cubicBezTo>
                  <a:lnTo>
                    <a:pt x="123760" y="98514"/>
                  </a:lnTo>
                  <a:lnTo>
                    <a:pt x="139052" y="82060"/>
                  </a:lnTo>
                  <a:cubicBezTo>
                    <a:pt x="141764" y="79258"/>
                    <a:pt x="146235" y="79139"/>
                    <a:pt x="149097" y="81792"/>
                  </a:cubicBezTo>
                  <a:cubicBezTo>
                    <a:pt x="151958" y="84444"/>
                    <a:pt x="152167" y="88916"/>
                    <a:pt x="149574" y="91837"/>
                  </a:cubicBezTo>
                  <a:lnTo>
                    <a:pt x="137651" y="104684"/>
                  </a:lnTo>
                  <a:lnTo>
                    <a:pt x="149931" y="104684"/>
                  </a:lnTo>
                  <a:cubicBezTo>
                    <a:pt x="153896" y="104684"/>
                    <a:pt x="157115" y="107903"/>
                    <a:pt x="157115" y="111867"/>
                  </a:cubicBezTo>
                  <a:cubicBezTo>
                    <a:pt x="157115" y="115832"/>
                    <a:pt x="153896" y="119051"/>
                    <a:pt x="149931" y="119051"/>
                  </a:cubicBezTo>
                  <a:lnTo>
                    <a:pt x="130974" y="119051"/>
                  </a:lnTo>
                  <a:lnTo>
                    <a:pt x="130974" y="128023"/>
                  </a:lnTo>
                  <a:lnTo>
                    <a:pt x="152167" y="128023"/>
                  </a:lnTo>
                  <a:cubicBezTo>
                    <a:pt x="156131" y="128023"/>
                    <a:pt x="159350" y="131242"/>
                    <a:pt x="159350" y="135206"/>
                  </a:cubicBezTo>
                  <a:cubicBezTo>
                    <a:pt x="159261" y="139171"/>
                    <a:pt x="156042" y="142390"/>
                    <a:pt x="152077" y="14239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" name="图形 175">
              <a:extLst>
                <a:ext uri="{FF2B5EF4-FFF2-40B4-BE49-F238E27FC236}">
                  <a16:creationId xmlns="" xmlns:a16="http://schemas.microsoft.com/office/drawing/2014/main" id="{1A7CDD20-8FD2-440B-BC32-7DB0287D7369}"/>
                </a:ext>
              </a:extLst>
            </p:cNvPr>
            <p:cNvGrpSpPr>
              <a:grpSpLocks/>
            </p:cNvGrpSpPr>
            <p:nvPr/>
          </p:nvGrpSpPr>
          <p:grpSpPr>
            <a:xfrm>
              <a:off x="4470172" y="2171104"/>
              <a:ext cx="209576" cy="209576"/>
              <a:chOff x="5638160" y="3564643"/>
              <a:chExt cx="305228" cy="305228"/>
            </a:xfr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p:grpSpPr>
          <p:sp>
            <p:nvSpPr>
              <p:cNvPr id="30" name="任意多边形: 形状 29">
                <a:extLst>
                  <a:ext uri="{FF2B5EF4-FFF2-40B4-BE49-F238E27FC236}">
                    <a16:creationId xmlns="" xmlns:a16="http://schemas.microsoft.com/office/drawing/2014/main" id="{8AD251A3-5689-4CC7-943F-791AC3490593}"/>
                  </a:ext>
                </a:extLst>
              </p:cNvPr>
              <p:cNvSpPr/>
              <p:nvPr/>
            </p:nvSpPr>
            <p:spPr>
              <a:xfrm>
                <a:off x="5850156" y="3786282"/>
                <a:ext cx="557" cy="63"/>
              </a:xfrm>
              <a:custGeom>
                <a:avLst/>
                <a:gdLst>
                  <a:gd name="connsiteX0" fmla="*/ 441 w 557"/>
                  <a:gd name="connsiteY0" fmla="*/ 30 h 63"/>
                  <a:gd name="connsiteX1" fmla="*/ 557 w 557"/>
                  <a:gd name="connsiteY1" fmla="*/ 0 h 63"/>
                  <a:gd name="connsiteX2" fmla="*/ 325 w 557"/>
                  <a:gd name="connsiteY2" fmla="*/ 27 h 63"/>
                  <a:gd name="connsiteX3" fmla="*/ 0 w 557"/>
                  <a:gd name="connsiteY3" fmla="*/ 42 h 63"/>
                  <a:gd name="connsiteX4" fmla="*/ 441 w 557"/>
                  <a:gd name="connsiteY4" fmla="*/ 30 h 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" h="63">
                    <a:moveTo>
                      <a:pt x="441" y="30"/>
                    </a:moveTo>
                    <a:lnTo>
                      <a:pt x="557" y="0"/>
                    </a:lnTo>
                    <a:lnTo>
                      <a:pt x="325" y="27"/>
                    </a:lnTo>
                    <a:lnTo>
                      <a:pt x="0" y="42"/>
                    </a:lnTo>
                    <a:cubicBezTo>
                      <a:pt x="146" y="75"/>
                      <a:pt x="297" y="71"/>
                      <a:pt x="441" y="30"/>
                    </a:cubicBezTo>
                    <a:close/>
                  </a:path>
                </a:pathLst>
              </a:custGeom>
              <a:grpFill/>
              <a:ln w="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="" xmlns:a16="http://schemas.microsoft.com/office/drawing/2014/main" id="{89F090D3-DD9A-496C-8C31-B12036F5716D}"/>
                  </a:ext>
                </a:extLst>
              </p:cNvPr>
              <p:cNvSpPr/>
              <p:nvPr/>
            </p:nvSpPr>
            <p:spPr>
              <a:xfrm>
                <a:off x="5657534" y="3584017"/>
                <a:ext cx="266478" cy="266478"/>
              </a:xfrm>
              <a:custGeom>
                <a:avLst/>
                <a:gdLst>
                  <a:gd name="connsiteX0" fmla="*/ 133239 w 266478"/>
                  <a:gd name="connsiteY0" fmla="*/ 0 h 266478"/>
                  <a:gd name="connsiteX1" fmla="*/ 0 w 266478"/>
                  <a:gd name="connsiteY1" fmla="*/ 133239 h 266478"/>
                  <a:gd name="connsiteX2" fmla="*/ 133239 w 266478"/>
                  <a:gd name="connsiteY2" fmla="*/ 266478 h 266478"/>
                  <a:gd name="connsiteX3" fmla="*/ 266478 w 266478"/>
                  <a:gd name="connsiteY3" fmla="*/ 133239 h 266478"/>
                  <a:gd name="connsiteX4" fmla="*/ 133239 w 266478"/>
                  <a:gd name="connsiteY4" fmla="*/ 0 h 266478"/>
                  <a:gd name="connsiteX5" fmla="*/ 94275 w 266478"/>
                  <a:gd name="connsiteY5" fmla="*/ 96737 h 266478"/>
                  <a:gd name="connsiteX6" fmla="*/ 98531 w 266478"/>
                  <a:gd name="connsiteY6" fmla="*/ 92439 h 266478"/>
                  <a:gd name="connsiteX7" fmla="*/ 116943 w 266478"/>
                  <a:gd name="connsiteY7" fmla="*/ 73854 h 266478"/>
                  <a:gd name="connsiteX8" fmla="*/ 128470 w 266478"/>
                  <a:gd name="connsiteY8" fmla="*/ 62211 h 266478"/>
                  <a:gd name="connsiteX9" fmla="*/ 137594 w 266478"/>
                  <a:gd name="connsiteY9" fmla="*/ 62211 h 266478"/>
                  <a:gd name="connsiteX10" fmla="*/ 141883 w 266478"/>
                  <a:gd name="connsiteY10" fmla="*/ 66471 h 266478"/>
                  <a:gd name="connsiteX11" fmla="*/ 160525 w 266478"/>
                  <a:gd name="connsiteY11" fmla="*/ 85061 h 266478"/>
                  <a:gd name="connsiteX12" fmla="*/ 172221 w 266478"/>
                  <a:gd name="connsiteY12" fmla="*/ 96725 h 266478"/>
                  <a:gd name="connsiteX13" fmla="*/ 172221 w 266478"/>
                  <a:gd name="connsiteY13" fmla="*/ 105846 h 266478"/>
                  <a:gd name="connsiteX14" fmla="*/ 163097 w 266478"/>
                  <a:gd name="connsiteY14" fmla="*/ 105846 h 266478"/>
                  <a:gd name="connsiteX15" fmla="*/ 158817 w 266478"/>
                  <a:gd name="connsiteY15" fmla="*/ 101578 h 266478"/>
                  <a:gd name="connsiteX16" fmla="*/ 140172 w 266478"/>
                  <a:gd name="connsiteY16" fmla="*/ 82987 h 266478"/>
                  <a:gd name="connsiteX17" fmla="*/ 139499 w 266478"/>
                  <a:gd name="connsiteY17" fmla="*/ 82316 h 266478"/>
                  <a:gd name="connsiteX18" fmla="*/ 139499 w 266478"/>
                  <a:gd name="connsiteY18" fmla="*/ 153654 h 266478"/>
                  <a:gd name="connsiteX19" fmla="*/ 133048 w 266478"/>
                  <a:gd name="connsiteY19" fmla="*/ 160105 h 266478"/>
                  <a:gd name="connsiteX20" fmla="*/ 126598 w 266478"/>
                  <a:gd name="connsiteY20" fmla="*/ 153654 h 266478"/>
                  <a:gd name="connsiteX21" fmla="*/ 126598 w 266478"/>
                  <a:gd name="connsiteY21" fmla="*/ 82450 h 266478"/>
                  <a:gd name="connsiteX22" fmla="*/ 114940 w 266478"/>
                  <a:gd name="connsiteY22" fmla="*/ 94215 h 266478"/>
                  <a:gd name="connsiteX23" fmla="*/ 103402 w 266478"/>
                  <a:gd name="connsiteY23" fmla="*/ 105858 h 266478"/>
                  <a:gd name="connsiteX24" fmla="*/ 94281 w 266478"/>
                  <a:gd name="connsiteY24" fmla="*/ 105858 h 266478"/>
                  <a:gd name="connsiteX25" fmla="*/ 94275 w 266478"/>
                  <a:gd name="connsiteY25" fmla="*/ 96737 h 266478"/>
                  <a:gd name="connsiteX26" fmla="*/ 208527 w 266478"/>
                  <a:gd name="connsiteY26" fmla="*/ 186296 h 266478"/>
                  <a:gd name="connsiteX27" fmla="*/ 192180 w 266478"/>
                  <a:gd name="connsiteY27" fmla="*/ 205373 h 266478"/>
                  <a:gd name="connsiteX28" fmla="*/ 183712 w 266478"/>
                  <a:gd name="connsiteY28" fmla="*/ 206139 h 266478"/>
                  <a:gd name="connsiteX29" fmla="*/ 80856 w 266478"/>
                  <a:gd name="connsiteY29" fmla="*/ 206139 h 266478"/>
                  <a:gd name="connsiteX30" fmla="*/ 62250 w 266478"/>
                  <a:gd name="connsiteY30" fmla="*/ 197927 h 266478"/>
                  <a:gd name="connsiteX31" fmla="*/ 57919 w 266478"/>
                  <a:gd name="connsiteY31" fmla="*/ 184684 h 266478"/>
                  <a:gd name="connsiteX32" fmla="*/ 57919 w 266478"/>
                  <a:gd name="connsiteY32" fmla="*/ 140351 h 266478"/>
                  <a:gd name="connsiteX33" fmla="*/ 64369 w 266478"/>
                  <a:gd name="connsiteY33" fmla="*/ 134688 h 266478"/>
                  <a:gd name="connsiteX34" fmla="*/ 88087 w 266478"/>
                  <a:gd name="connsiteY34" fmla="*/ 134688 h 266478"/>
                  <a:gd name="connsiteX35" fmla="*/ 94537 w 266478"/>
                  <a:gd name="connsiteY35" fmla="*/ 140351 h 266478"/>
                  <a:gd name="connsiteX36" fmla="*/ 88087 w 266478"/>
                  <a:gd name="connsiteY36" fmla="*/ 146015 h 266478"/>
                  <a:gd name="connsiteX37" fmla="*/ 70822 w 266478"/>
                  <a:gd name="connsiteY37" fmla="*/ 146015 h 266478"/>
                  <a:gd name="connsiteX38" fmla="*/ 70822 w 266478"/>
                  <a:gd name="connsiteY38" fmla="*/ 166141 h 266478"/>
                  <a:gd name="connsiteX39" fmla="*/ 70822 w 266478"/>
                  <a:gd name="connsiteY39" fmla="*/ 186213 h 266478"/>
                  <a:gd name="connsiteX40" fmla="*/ 70822 w 266478"/>
                  <a:gd name="connsiteY40" fmla="*/ 186773 h 266478"/>
                  <a:gd name="connsiteX41" fmla="*/ 70873 w 266478"/>
                  <a:gd name="connsiteY41" fmla="*/ 187369 h 266478"/>
                  <a:gd name="connsiteX42" fmla="*/ 70995 w 266478"/>
                  <a:gd name="connsiteY42" fmla="*/ 187966 h 266478"/>
                  <a:gd name="connsiteX43" fmla="*/ 71508 w 266478"/>
                  <a:gd name="connsiteY43" fmla="*/ 189507 h 266478"/>
                  <a:gd name="connsiteX44" fmla="*/ 71508 w 266478"/>
                  <a:gd name="connsiteY44" fmla="*/ 189525 h 266478"/>
                  <a:gd name="connsiteX45" fmla="*/ 72721 w 266478"/>
                  <a:gd name="connsiteY45" fmla="*/ 191385 h 266478"/>
                  <a:gd name="connsiteX46" fmla="*/ 72924 w 266478"/>
                  <a:gd name="connsiteY46" fmla="*/ 191608 h 266478"/>
                  <a:gd name="connsiteX47" fmla="*/ 73887 w 266478"/>
                  <a:gd name="connsiteY47" fmla="*/ 192502 h 266478"/>
                  <a:gd name="connsiteX48" fmla="*/ 74086 w 266478"/>
                  <a:gd name="connsiteY48" fmla="*/ 192651 h 266478"/>
                  <a:gd name="connsiteX49" fmla="*/ 74635 w 266478"/>
                  <a:gd name="connsiteY49" fmla="*/ 193030 h 266478"/>
                  <a:gd name="connsiteX50" fmla="*/ 74915 w 266478"/>
                  <a:gd name="connsiteY50" fmla="*/ 193245 h 266478"/>
                  <a:gd name="connsiteX51" fmla="*/ 76262 w 266478"/>
                  <a:gd name="connsiteY51" fmla="*/ 193939 h 266478"/>
                  <a:gd name="connsiteX52" fmla="*/ 76605 w 266478"/>
                  <a:gd name="connsiteY52" fmla="*/ 194088 h 266478"/>
                  <a:gd name="connsiteX53" fmla="*/ 78900 w 266478"/>
                  <a:gd name="connsiteY53" fmla="*/ 194684 h 266478"/>
                  <a:gd name="connsiteX54" fmla="*/ 79237 w 266478"/>
                  <a:gd name="connsiteY54" fmla="*/ 194732 h 266478"/>
                  <a:gd name="connsiteX55" fmla="*/ 80480 w 266478"/>
                  <a:gd name="connsiteY55" fmla="*/ 194777 h 266478"/>
                  <a:gd name="connsiteX56" fmla="*/ 185948 w 266478"/>
                  <a:gd name="connsiteY56" fmla="*/ 194777 h 266478"/>
                  <a:gd name="connsiteX57" fmla="*/ 186773 w 266478"/>
                  <a:gd name="connsiteY57" fmla="*/ 194756 h 266478"/>
                  <a:gd name="connsiteX58" fmla="*/ 187518 w 266478"/>
                  <a:gd name="connsiteY58" fmla="*/ 194672 h 266478"/>
                  <a:gd name="connsiteX59" fmla="*/ 189790 w 266478"/>
                  <a:gd name="connsiteY59" fmla="*/ 194097 h 266478"/>
                  <a:gd name="connsiteX60" fmla="*/ 190010 w 266478"/>
                  <a:gd name="connsiteY60" fmla="*/ 194011 h 266478"/>
                  <a:gd name="connsiteX61" fmla="*/ 191233 w 266478"/>
                  <a:gd name="connsiteY61" fmla="*/ 193414 h 266478"/>
                  <a:gd name="connsiteX62" fmla="*/ 191662 w 266478"/>
                  <a:gd name="connsiteY62" fmla="*/ 193152 h 266478"/>
                  <a:gd name="connsiteX63" fmla="*/ 192422 w 266478"/>
                  <a:gd name="connsiteY63" fmla="*/ 192601 h 266478"/>
                  <a:gd name="connsiteX64" fmla="*/ 193400 w 266478"/>
                  <a:gd name="connsiteY64" fmla="*/ 191724 h 266478"/>
                  <a:gd name="connsiteX65" fmla="*/ 193698 w 266478"/>
                  <a:gd name="connsiteY65" fmla="*/ 191408 h 266478"/>
                  <a:gd name="connsiteX66" fmla="*/ 194908 w 266478"/>
                  <a:gd name="connsiteY66" fmla="*/ 189602 h 266478"/>
                  <a:gd name="connsiteX67" fmla="*/ 194964 w 266478"/>
                  <a:gd name="connsiteY67" fmla="*/ 189480 h 266478"/>
                  <a:gd name="connsiteX68" fmla="*/ 195379 w 266478"/>
                  <a:gd name="connsiteY68" fmla="*/ 188288 h 266478"/>
                  <a:gd name="connsiteX69" fmla="*/ 195677 w 266478"/>
                  <a:gd name="connsiteY69" fmla="*/ 187042 h 266478"/>
                  <a:gd name="connsiteX70" fmla="*/ 195552 w 266478"/>
                  <a:gd name="connsiteY70" fmla="*/ 187468 h 266478"/>
                  <a:gd name="connsiteX71" fmla="*/ 195552 w 266478"/>
                  <a:gd name="connsiteY71" fmla="*/ 187468 h 266478"/>
                  <a:gd name="connsiteX72" fmla="*/ 195635 w 266478"/>
                  <a:gd name="connsiteY72" fmla="*/ 186937 h 266478"/>
                  <a:gd name="connsiteX73" fmla="*/ 195635 w 266478"/>
                  <a:gd name="connsiteY73" fmla="*/ 186225 h 266478"/>
                  <a:gd name="connsiteX74" fmla="*/ 195635 w 266478"/>
                  <a:gd name="connsiteY74" fmla="*/ 146018 h 266478"/>
                  <a:gd name="connsiteX75" fmla="*/ 178359 w 266478"/>
                  <a:gd name="connsiteY75" fmla="*/ 146018 h 266478"/>
                  <a:gd name="connsiteX76" fmla="*/ 171908 w 266478"/>
                  <a:gd name="connsiteY76" fmla="*/ 140354 h 266478"/>
                  <a:gd name="connsiteX77" fmla="*/ 178359 w 266478"/>
                  <a:gd name="connsiteY77" fmla="*/ 134691 h 266478"/>
                  <a:gd name="connsiteX78" fmla="*/ 202076 w 266478"/>
                  <a:gd name="connsiteY78" fmla="*/ 134691 h 266478"/>
                  <a:gd name="connsiteX79" fmla="*/ 208527 w 266478"/>
                  <a:gd name="connsiteY79" fmla="*/ 140354 h 266478"/>
                  <a:gd name="connsiteX80" fmla="*/ 208527 w 266478"/>
                  <a:gd name="connsiteY80" fmla="*/ 166847 h 266478"/>
                  <a:gd name="connsiteX81" fmla="*/ 208527 w 266478"/>
                  <a:gd name="connsiteY81" fmla="*/ 186296 h 266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266478" h="266478">
                    <a:moveTo>
                      <a:pt x="133239" y="0"/>
                    </a:moveTo>
                    <a:cubicBezTo>
                      <a:pt x="59654" y="0"/>
                      <a:pt x="0" y="59654"/>
                      <a:pt x="0" y="133239"/>
                    </a:cubicBezTo>
                    <a:cubicBezTo>
                      <a:pt x="0" y="206825"/>
                      <a:pt x="59654" y="266478"/>
                      <a:pt x="133239" y="266478"/>
                    </a:cubicBezTo>
                    <a:cubicBezTo>
                      <a:pt x="206825" y="266478"/>
                      <a:pt x="266478" y="206825"/>
                      <a:pt x="266478" y="133239"/>
                    </a:cubicBezTo>
                    <a:cubicBezTo>
                      <a:pt x="266478" y="59654"/>
                      <a:pt x="206825" y="0"/>
                      <a:pt x="133239" y="0"/>
                    </a:cubicBezTo>
                    <a:close/>
                    <a:moveTo>
                      <a:pt x="94275" y="96737"/>
                    </a:moveTo>
                    <a:lnTo>
                      <a:pt x="98531" y="92439"/>
                    </a:lnTo>
                    <a:lnTo>
                      <a:pt x="116943" y="73854"/>
                    </a:lnTo>
                    <a:lnTo>
                      <a:pt x="128470" y="62211"/>
                    </a:lnTo>
                    <a:cubicBezTo>
                      <a:pt x="130929" y="59728"/>
                      <a:pt x="135135" y="59758"/>
                      <a:pt x="137594" y="62211"/>
                    </a:cubicBezTo>
                    <a:lnTo>
                      <a:pt x="141883" y="66471"/>
                    </a:lnTo>
                    <a:lnTo>
                      <a:pt x="160525" y="85061"/>
                    </a:lnTo>
                    <a:lnTo>
                      <a:pt x="172221" y="96725"/>
                    </a:lnTo>
                    <a:cubicBezTo>
                      <a:pt x="174776" y="99271"/>
                      <a:pt x="174582" y="103283"/>
                      <a:pt x="172221" y="105846"/>
                    </a:cubicBezTo>
                    <a:cubicBezTo>
                      <a:pt x="169861" y="108410"/>
                      <a:pt x="165491" y="108231"/>
                      <a:pt x="163097" y="105846"/>
                    </a:cubicBezTo>
                    <a:lnTo>
                      <a:pt x="158817" y="101578"/>
                    </a:lnTo>
                    <a:lnTo>
                      <a:pt x="140172" y="82987"/>
                    </a:lnTo>
                    <a:lnTo>
                      <a:pt x="139499" y="82316"/>
                    </a:lnTo>
                    <a:lnTo>
                      <a:pt x="139499" y="153654"/>
                    </a:lnTo>
                    <a:cubicBezTo>
                      <a:pt x="139499" y="157270"/>
                      <a:pt x="136545" y="159950"/>
                      <a:pt x="133048" y="160105"/>
                    </a:cubicBezTo>
                    <a:cubicBezTo>
                      <a:pt x="129552" y="160260"/>
                      <a:pt x="126598" y="157028"/>
                      <a:pt x="126598" y="153654"/>
                    </a:cubicBezTo>
                    <a:lnTo>
                      <a:pt x="126598" y="82450"/>
                    </a:lnTo>
                    <a:lnTo>
                      <a:pt x="114940" y="94215"/>
                    </a:lnTo>
                    <a:lnTo>
                      <a:pt x="103402" y="105858"/>
                    </a:lnTo>
                    <a:cubicBezTo>
                      <a:pt x="100865" y="108422"/>
                      <a:pt x="96844" y="108216"/>
                      <a:pt x="94281" y="105858"/>
                    </a:cubicBezTo>
                    <a:cubicBezTo>
                      <a:pt x="91717" y="103500"/>
                      <a:pt x="91896" y="99137"/>
                      <a:pt x="94275" y="96737"/>
                    </a:cubicBezTo>
                    <a:close/>
                    <a:moveTo>
                      <a:pt x="208527" y="186296"/>
                    </a:moveTo>
                    <a:cubicBezTo>
                      <a:pt x="208428" y="195057"/>
                      <a:pt x="201793" y="202896"/>
                      <a:pt x="192180" y="205373"/>
                    </a:cubicBezTo>
                    <a:cubicBezTo>
                      <a:pt x="189399" y="206086"/>
                      <a:pt x="186568" y="206139"/>
                      <a:pt x="183712" y="206139"/>
                    </a:cubicBezTo>
                    <a:lnTo>
                      <a:pt x="80856" y="206139"/>
                    </a:lnTo>
                    <a:cubicBezTo>
                      <a:pt x="73359" y="206139"/>
                      <a:pt x="66763" y="203132"/>
                      <a:pt x="62250" y="197927"/>
                    </a:cubicBezTo>
                    <a:cubicBezTo>
                      <a:pt x="58899" y="194052"/>
                      <a:pt x="57919" y="189414"/>
                      <a:pt x="57919" y="184684"/>
                    </a:cubicBezTo>
                    <a:lnTo>
                      <a:pt x="57919" y="140351"/>
                    </a:lnTo>
                    <a:cubicBezTo>
                      <a:pt x="57919" y="137281"/>
                      <a:pt x="60882" y="134688"/>
                      <a:pt x="64369" y="134688"/>
                    </a:cubicBezTo>
                    <a:lnTo>
                      <a:pt x="88087" y="134688"/>
                    </a:lnTo>
                    <a:cubicBezTo>
                      <a:pt x="91703" y="134688"/>
                      <a:pt x="94379" y="137284"/>
                      <a:pt x="94537" y="140351"/>
                    </a:cubicBezTo>
                    <a:cubicBezTo>
                      <a:pt x="94695" y="143418"/>
                      <a:pt x="91461" y="146015"/>
                      <a:pt x="88087" y="146015"/>
                    </a:cubicBezTo>
                    <a:lnTo>
                      <a:pt x="70822" y="146015"/>
                    </a:lnTo>
                    <a:lnTo>
                      <a:pt x="70822" y="166141"/>
                    </a:lnTo>
                    <a:cubicBezTo>
                      <a:pt x="70822" y="172829"/>
                      <a:pt x="70763" y="179524"/>
                      <a:pt x="70822" y="186213"/>
                    </a:cubicBezTo>
                    <a:lnTo>
                      <a:pt x="70822" y="186773"/>
                    </a:lnTo>
                    <a:cubicBezTo>
                      <a:pt x="70822" y="186854"/>
                      <a:pt x="70852" y="187125"/>
                      <a:pt x="70873" y="187369"/>
                    </a:cubicBezTo>
                    <a:cubicBezTo>
                      <a:pt x="70894" y="187614"/>
                      <a:pt x="70968" y="187873"/>
                      <a:pt x="70995" y="187966"/>
                    </a:cubicBezTo>
                    <a:cubicBezTo>
                      <a:pt x="71134" y="188489"/>
                      <a:pt x="71305" y="189004"/>
                      <a:pt x="71508" y="189507"/>
                    </a:cubicBezTo>
                    <a:lnTo>
                      <a:pt x="71508" y="189525"/>
                    </a:lnTo>
                    <a:cubicBezTo>
                      <a:pt x="71907" y="190150"/>
                      <a:pt x="72259" y="190785"/>
                      <a:pt x="72721" y="191385"/>
                    </a:cubicBezTo>
                    <a:cubicBezTo>
                      <a:pt x="72790" y="191459"/>
                      <a:pt x="72855" y="191545"/>
                      <a:pt x="72924" y="191608"/>
                    </a:cubicBezTo>
                    <a:cubicBezTo>
                      <a:pt x="73243" y="191906"/>
                      <a:pt x="73550" y="192204"/>
                      <a:pt x="73887" y="192502"/>
                    </a:cubicBezTo>
                    <a:cubicBezTo>
                      <a:pt x="73946" y="192550"/>
                      <a:pt x="74015" y="192601"/>
                      <a:pt x="74086" y="192651"/>
                    </a:cubicBezTo>
                    <a:cubicBezTo>
                      <a:pt x="74131" y="192627"/>
                      <a:pt x="74343" y="192723"/>
                      <a:pt x="74635" y="193030"/>
                    </a:cubicBezTo>
                    <a:lnTo>
                      <a:pt x="74915" y="193245"/>
                    </a:lnTo>
                    <a:cubicBezTo>
                      <a:pt x="75350" y="193495"/>
                      <a:pt x="75799" y="193726"/>
                      <a:pt x="76262" y="193939"/>
                    </a:cubicBezTo>
                    <a:cubicBezTo>
                      <a:pt x="76376" y="193993"/>
                      <a:pt x="76492" y="194037"/>
                      <a:pt x="76605" y="194088"/>
                    </a:cubicBezTo>
                    <a:cubicBezTo>
                      <a:pt x="77368" y="194294"/>
                      <a:pt x="78110" y="194538"/>
                      <a:pt x="78900" y="194684"/>
                    </a:cubicBezTo>
                    <a:lnTo>
                      <a:pt x="79237" y="194732"/>
                    </a:lnTo>
                    <a:cubicBezTo>
                      <a:pt x="79651" y="194762"/>
                      <a:pt x="80066" y="194774"/>
                      <a:pt x="80480" y="194777"/>
                    </a:cubicBezTo>
                    <a:lnTo>
                      <a:pt x="185948" y="194777"/>
                    </a:lnTo>
                    <a:cubicBezTo>
                      <a:pt x="186222" y="194777"/>
                      <a:pt x="186499" y="194777"/>
                      <a:pt x="186773" y="194756"/>
                    </a:cubicBezTo>
                    <a:cubicBezTo>
                      <a:pt x="186690" y="194723"/>
                      <a:pt x="186869" y="194654"/>
                      <a:pt x="187518" y="194672"/>
                    </a:cubicBezTo>
                    <a:cubicBezTo>
                      <a:pt x="188291" y="194511"/>
                      <a:pt x="189033" y="194303"/>
                      <a:pt x="189790" y="194097"/>
                    </a:cubicBezTo>
                    <a:lnTo>
                      <a:pt x="190010" y="194011"/>
                    </a:lnTo>
                    <a:cubicBezTo>
                      <a:pt x="190428" y="193826"/>
                      <a:pt x="190835" y="193627"/>
                      <a:pt x="191233" y="193414"/>
                    </a:cubicBezTo>
                    <a:lnTo>
                      <a:pt x="191662" y="193152"/>
                    </a:lnTo>
                    <a:cubicBezTo>
                      <a:pt x="191730" y="193089"/>
                      <a:pt x="192285" y="192714"/>
                      <a:pt x="192422" y="192601"/>
                    </a:cubicBezTo>
                    <a:cubicBezTo>
                      <a:pt x="192762" y="192320"/>
                      <a:pt x="193089" y="192028"/>
                      <a:pt x="193400" y="191724"/>
                    </a:cubicBezTo>
                    <a:cubicBezTo>
                      <a:pt x="193468" y="191659"/>
                      <a:pt x="193575" y="191522"/>
                      <a:pt x="193698" y="191408"/>
                    </a:cubicBezTo>
                    <a:cubicBezTo>
                      <a:pt x="194133" y="190812"/>
                      <a:pt x="194523" y="190216"/>
                      <a:pt x="194908" y="189602"/>
                    </a:cubicBezTo>
                    <a:cubicBezTo>
                      <a:pt x="194929" y="189560"/>
                      <a:pt x="194949" y="189519"/>
                      <a:pt x="194964" y="189480"/>
                    </a:cubicBezTo>
                    <a:cubicBezTo>
                      <a:pt x="195122" y="189083"/>
                      <a:pt x="195262" y="188684"/>
                      <a:pt x="195379" y="188288"/>
                    </a:cubicBezTo>
                    <a:cubicBezTo>
                      <a:pt x="195495" y="187891"/>
                      <a:pt x="195552" y="187450"/>
                      <a:pt x="195677" y="187042"/>
                    </a:cubicBezTo>
                    <a:cubicBezTo>
                      <a:pt x="195626" y="187214"/>
                      <a:pt x="195584" y="187340"/>
                      <a:pt x="195552" y="187468"/>
                    </a:cubicBezTo>
                    <a:cubicBezTo>
                      <a:pt x="195462" y="187870"/>
                      <a:pt x="195361" y="188141"/>
                      <a:pt x="195552" y="187468"/>
                    </a:cubicBezTo>
                    <a:cubicBezTo>
                      <a:pt x="195593" y="187293"/>
                      <a:pt x="195621" y="187116"/>
                      <a:pt x="195635" y="186937"/>
                    </a:cubicBezTo>
                    <a:lnTo>
                      <a:pt x="195635" y="186225"/>
                    </a:lnTo>
                    <a:lnTo>
                      <a:pt x="195635" y="146018"/>
                    </a:lnTo>
                    <a:lnTo>
                      <a:pt x="178359" y="146018"/>
                    </a:lnTo>
                    <a:cubicBezTo>
                      <a:pt x="174743" y="146018"/>
                      <a:pt x="172063" y="143421"/>
                      <a:pt x="171908" y="140354"/>
                    </a:cubicBezTo>
                    <a:cubicBezTo>
                      <a:pt x="171753" y="137287"/>
                      <a:pt x="174984" y="134691"/>
                      <a:pt x="178359" y="134691"/>
                    </a:cubicBezTo>
                    <a:lnTo>
                      <a:pt x="202076" y="134691"/>
                    </a:lnTo>
                    <a:cubicBezTo>
                      <a:pt x="205570" y="134691"/>
                      <a:pt x="208527" y="137293"/>
                      <a:pt x="208527" y="140354"/>
                    </a:cubicBezTo>
                    <a:lnTo>
                      <a:pt x="208527" y="166847"/>
                    </a:lnTo>
                    <a:cubicBezTo>
                      <a:pt x="208527" y="173321"/>
                      <a:pt x="208601" y="179804"/>
                      <a:pt x="208527" y="186296"/>
                    </a:cubicBezTo>
                    <a:close/>
                  </a:path>
                </a:pathLst>
              </a:custGeom>
              <a:grpFill/>
              <a:ln w="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="" xmlns:a16="http://schemas.microsoft.com/office/drawing/2014/main" id="{3B664017-1302-4075-84D7-557EFCA2FD1D}"/>
                  </a:ext>
                </a:extLst>
              </p:cNvPr>
              <p:cNvSpPr/>
              <p:nvPr/>
            </p:nvSpPr>
            <p:spPr>
              <a:xfrm>
                <a:off x="5725213" y="3783670"/>
                <a:ext cx="126084" cy="2626"/>
              </a:xfrm>
              <a:custGeom>
                <a:avLst/>
                <a:gdLst>
                  <a:gd name="connsiteX0" fmla="*/ 795 w 126084"/>
                  <a:gd name="connsiteY0" fmla="*/ 706 h 2626"/>
                  <a:gd name="connsiteX1" fmla="*/ 720 w 126084"/>
                  <a:gd name="connsiteY1" fmla="*/ 608 h 2626"/>
                  <a:gd name="connsiteX2" fmla="*/ 705 w 126084"/>
                  <a:gd name="connsiteY2" fmla="*/ 608 h 2626"/>
                  <a:gd name="connsiteX3" fmla="*/ 795 w 126084"/>
                  <a:gd name="connsiteY3" fmla="*/ 706 h 2626"/>
                  <a:gd name="connsiteX4" fmla="*/ 282 w 126084"/>
                  <a:gd name="connsiteY4" fmla="*/ 298 h 2626"/>
                  <a:gd name="connsiteX5" fmla="*/ 717 w 126084"/>
                  <a:gd name="connsiteY5" fmla="*/ 596 h 2626"/>
                  <a:gd name="connsiteX6" fmla="*/ 17 w 126084"/>
                  <a:gd name="connsiteY6" fmla="*/ 0 h 2626"/>
                  <a:gd name="connsiteX7" fmla="*/ 282 w 126084"/>
                  <a:gd name="connsiteY7" fmla="*/ 298 h 2626"/>
                  <a:gd name="connsiteX8" fmla="*/ 126084 w 126084"/>
                  <a:gd name="connsiteY8" fmla="*/ 2563 h 2626"/>
                  <a:gd name="connsiteX9" fmla="*/ 125768 w 126084"/>
                  <a:gd name="connsiteY9" fmla="*/ 2563 h 2626"/>
                  <a:gd name="connsiteX10" fmla="*/ 125500 w 126084"/>
                  <a:gd name="connsiteY10" fmla="*/ 2626 h 2626"/>
                  <a:gd name="connsiteX11" fmla="*/ 126084 w 126084"/>
                  <a:gd name="connsiteY11" fmla="*/ 2563 h 2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6084" h="2626">
                    <a:moveTo>
                      <a:pt x="795" y="706"/>
                    </a:moveTo>
                    <a:cubicBezTo>
                      <a:pt x="771" y="671"/>
                      <a:pt x="744" y="641"/>
                      <a:pt x="720" y="608"/>
                    </a:cubicBezTo>
                    <a:lnTo>
                      <a:pt x="705" y="608"/>
                    </a:lnTo>
                    <a:cubicBezTo>
                      <a:pt x="737" y="638"/>
                      <a:pt x="767" y="671"/>
                      <a:pt x="795" y="706"/>
                    </a:cubicBezTo>
                    <a:close/>
                    <a:moveTo>
                      <a:pt x="282" y="298"/>
                    </a:moveTo>
                    <a:lnTo>
                      <a:pt x="717" y="596"/>
                    </a:lnTo>
                    <a:cubicBezTo>
                      <a:pt x="499" y="381"/>
                      <a:pt x="265" y="181"/>
                      <a:pt x="17" y="0"/>
                    </a:cubicBezTo>
                    <a:cubicBezTo>
                      <a:pt x="-37" y="21"/>
                      <a:pt x="35" y="140"/>
                      <a:pt x="282" y="298"/>
                    </a:cubicBezTo>
                    <a:close/>
                    <a:moveTo>
                      <a:pt x="126084" y="2563"/>
                    </a:moveTo>
                    <a:lnTo>
                      <a:pt x="125768" y="2563"/>
                    </a:lnTo>
                    <a:cubicBezTo>
                      <a:pt x="125673" y="2563"/>
                      <a:pt x="125592" y="2608"/>
                      <a:pt x="125500" y="2626"/>
                    </a:cubicBezTo>
                    <a:cubicBezTo>
                      <a:pt x="125692" y="2587"/>
                      <a:pt x="125888" y="2566"/>
                      <a:pt x="126084" y="2563"/>
                    </a:cubicBezTo>
                    <a:close/>
                  </a:path>
                </a:pathLst>
              </a:custGeom>
              <a:grpFill/>
              <a:ln w="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3" name="图形 181">
              <a:extLst>
                <a:ext uri="{FF2B5EF4-FFF2-40B4-BE49-F238E27FC236}">
                  <a16:creationId xmlns="" xmlns:a16="http://schemas.microsoft.com/office/drawing/2014/main" id="{15BA0A74-8935-413C-BC8D-6D4929B2B019}"/>
                </a:ext>
              </a:extLst>
            </p:cNvPr>
            <p:cNvSpPr/>
            <p:nvPr/>
          </p:nvSpPr>
          <p:spPr>
            <a:xfrm>
              <a:off x="7552733" y="2171104"/>
              <a:ext cx="209576" cy="209576"/>
            </a:xfrm>
            <a:custGeom>
              <a:avLst/>
              <a:gdLst>
                <a:gd name="connsiteX0" fmla="*/ 133239 w 266478"/>
                <a:gd name="connsiteY0" fmla="*/ 0 h 266478"/>
                <a:gd name="connsiteX1" fmla="*/ 0 w 266478"/>
                <a:gd name="connsiteY1" fmla="*/ 133239 h 266478"/>
                <a:gd name="connsiteX2" fmla="*/ 133239 w 266478"/>
                <a:gd name="connsiteY2" fmla="*/ 266478 h 266478"/>
                <a:gd name="connsiteX3" fmla="*/ 266478 w 266478"/>
                <a:gd name="connsiteY3" fmla="*/ 133239 h 266478"/>
                <a:gd name="connsiteX4" fmla="*/ 133239 w 266478"/>
                <a:gd name="connsiteY4" fmla="*/ 0 h 266478"/>
                <a:gd name="connsiteX5" fmla="*/ 208747 w 266478"/>
                <a:gd name="connsiteY5" fmla="*/ 140372 h 266478"/>
                <a:gd name="connsiteX6" fmla="*/ 208509 w 266478"/>
                <a:gd name="connsiteY6" fmla="*/ 140372 h 266478"/>
                <a:gd name="connsiteX7" fmla="*/ 191563 w 266478"/>
                <a:gd name="connsiteY7" fmla="*/ 140372 h 266478"/>
                <a:gd name="connsiteX8" fmla="*/ 73687 w 266478"/>
                <a:gd name="connsiteY8" fmla="*/ 140372 h 266478"/>
                <a:gd name="connsiteX9" fmla="*/ 100010 w 266478"/>
                <a:gd name="connsiteY9" fmla="*/ 166278 h 266478"/>
                <a:gd name="connsiteX10" fmla="*/ 119289 w 266478"/>
                <a:gd name="connsiteY10" fmla="*/ 185253 h 266478"/>
                <a:gd name="connsiteX11" fmla="*/ 119289 w 266478"/>
                <a:gd name="connsiteY11" fmla="*/ 195340 h 266478"/>
                <a:gd name="connsiteX12" fmla="*/ 109202 w 266478"/>
                <a:gd name="connsiteY12" fmla="*/ 195340 h 266478"/>
                <a:gd name="connsiteX13" fmla="*/ 102147 w 266478"/>
                <a:gd name="connsiteY13" fmla="*/ 188383 h 266478"/>
                <a:gd name="connsiteX14" fmla="*/ 71416 w 266478"/>
                <a:gd name="connsiteY14" fmla="*/ 158149 h 266478"/>
                <a:gd name="connsiteX15" fmla="*/ 52133 w 266478"/>
                <a:gd name="connsiteY15" fmla="*/ 139174 h 266478"/>
                <a:gd name="connsiteX16" fmla="*/ 52133 w 266478"/>
                <a:gd name="connsiteY16" fmla="*/ 129087 h 266478"/>
                <a:gd name="connsiteX17" fmla="*/ 59144 w 266478"/>
                <a:gd name="connsiteY17" fmla="*/ 121969 h 266478"/>
                <a:gd name="connsiteX18" fmla="*/ 89890 w 266478"/>
                <a:gd name="connsiteY18" fmla="*/ 90749 h 266478"/>
                <a:gd name="connsiteX19" fmla="*/ 109202 w 266478"/>
                <a:gd name="connsiteY19" fmla="*/ 71138 h 266478"/>
                <a:gd name="connsiteX20" fmla="*/ 119289 w 266478"/>
                <a:gd name="connsiteY20" fmla="*/ 71138 h 266478"/>
                <a:gd name="connsiteX21" fmla="*/ 119289 w 266478"/>
                <a:gd name="connsiteY21" fmla="*/ 81225 h 266478"/>
                <a:gd name="connsiteX22" fmla="*/ 112279 w 266478"/>
                <a:gd name="connsiteY22" fmla="*/ 88343 h 266478"/>
                <a:gd name="connsiteX23" fmla="*/ 81532 w 266478"/>
                <a:gd name="connsiteY23" fmla="*/ 119564 h 266478"/>
                <a:gd name="connsiteX24" fmla="*/ 75142 w 266478"/>
                <a:gd name="connsiteY24" fmla="*/ 126053 h 266478"/>
                <a:gd name="connsiteX25" fmla="*/ 86260 w 266478"/>
                <a:gd name="connsiteY25" fmla="*/ 126106 h 266478"/>
                <a:gd name="connsiteX26" fmla="*/ 208747 w 266478"/>
                <a:gd name="connsiteY26" fmla="*/ 126106 h 266478"/>
                <a:gd name="connsiteX27" fmla="*/ 215880 w 266478"/>
                <a:gd name="connsiteY27" fmla="*/ 133239 h 266478"/>
                <a:gd name="connsiteX28" fmla="*/ 208747 w 266478"/>
                <a:gd name="connsiteY28" fmla="*/ 140372 h 26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66478" h="266478">
                  <a:moveTo>
                    <a:pt x="133239" y="0"/>
                  </a:moveTo>
                  <a:cubicBezTo>
                    <a:pt x="59514" y="0"/>
                    <a:pt x="0" y="59514"/>
                    <a:pt x="0" y="133239"/>
                  </a:cubicBezTo>
                  <a:cubicBezTo>
                    <a:pt x="0" y="206965"/>
                    <a:pt x="59514" y="266478"/>
                    <a:pt x="133239" y="266478"/>
                  </a:cubicBezTo>
                  <a:cubicBezTo>
                    <a:pt x="206965" y="266478"/>
                    <a:pt x="266478" y="206965"/>
                    <a:pt x="266478" y="133239"/>
                  </a:cubicBezTo>
                  <a:cubicBezTo>
                    <a:pt x="266478" y="59514"/>
                    <a:pt x="206965" y="0"/>
                    <a:pt x="133239" y="0"/>
                  </a:cubicBezTo>
                  <a:close/>
                  <a:moveTo>
                    <a:pt x="208747" y="140372"/>
                  </a:moveTo>
                  <a:lnTo>
                    <a:pt x="208509" y="140372"/>
                  </a:lnTo>
                  <a:cubicBezTo>
                    <a:pt x="202866" y="140497"/>
                    <a:pt x="197206" y="140372"/>
                    <a:pt x="191563" y="140372"/>
                  </a:cubicBezTo>
                  <a:lnTo>
                    <a:pt x="73687" y="140372"/>
                  </a:lnTo>
                  <a:lnTo>
                    <a:pt x="100010" y="166278"/>
                  </a:lnTo>
                  <a:lnTo>
                    <a:pt x="119289" y="185253"/>
                  </a:lnTo>
                  <a:cubicBezTo>
                    <a:pt x="122130" y="188049"/>
                    <a:pt x="121886" y="192511"/>
                    <a:pt x="119289" y="195340"/>
                  </a:cubicBezTo>
                  <a:cubicBezTo>
                    <a:pt x="116693" y="198169"/>
                    <a:pt x="111864" y="197960"/>
                    <a:pt x="109202" y="195340"/>
                  </a:cubicBezTo>
                  <a:lnTo>
                    <a:pt x="102147" y="188383"/>
                  </a:lnTo>
                  <a:lnTo>
                    <a:pt x="71416" y="158149"/>
                  </a:lnTo>
                  <a:lnTo>
                    <a:pt x="52133" y="139174"/>
                  </a:lnTo>
                  <a:cubicBezTo>
                    <a:pt x="49367" y="136449"/>
                    <a:pt x="49451" y="131814"/>
                    <a:pt x="52133" y="129087"/>
                  </a:cubicBezTo>
                  <a:lnTo>
                    <a:pt x="59144" y="121969"/>
                  </a:lnTo>
                  <a:lnTo>
                    <a:pt x="89890" y="90749"/>
                  </a:lnTo>
                  <a:lnTo>
                    <a:pt x="109202" y="71138"/>
                  </a:lnTo>
                  <a:cubicBezTo>
                    <a:pt x="111998" y="68298"/>
                    <a:pt x="116461" y="68542"/>
                    <a:pt x="119289" y="71138"/>
                  </a:cubicBezTo>
                  <a:cubicBezTo>
                    <a:pt x="122118" y="73735"/>
                    <a:pt x="121909" y="78563"/>
                    <a:pt x="119289" y="81225"/>
                  </a:cubicBezTo>
                  <a:lnTo>
                    <a:pt x="112279" y="88343"/>
                  </a:lnTo>
                  <a:cubicBezTo>
                    <a:pt x="102031" y="98752"/>
                    <a:pt x="91782" y="109159"/>
                    <a:pt x="81532" y="119564"/>
                  </a:cubicBezTo>
                  <a:lnTo>
                    <a:pt x="75142" y="126053"/>
                  </a:lnTo>
                  <a:cubicBezTo>
                    <a:pt x="78850" y="126053"/>
                    <a:pt x="82558" y="126106"/>
                    <a:pt x="86260" y="126106"/>
                  </a:cubicBezTo>
                  <a:lnTo>
                    <a:pt x="208747" y="126106"/>
                  </a:lnTo>
                  <a:cubicBezTo>
                    <a:pt x="212745" y="126106"/>
                    <a:pt x="215707" y="129385"/>
                    <a:pt x="215880" y="133239"/>
                  </a:cubicBezTo>
                  <a:cubicBezTo>
                    <a:pt x="216053" y="137093"/>
                    <a:pt x="212479" y="140372"/>
                    <a:pt x="208747" y="140372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4" name="图形 201">
              <a:extLst>
                <a:ext uri="{FF2B5EF4-FFF2-40B4-BE49-F238E27FC236}">
                  <a16:creationId xmlns="" xmlns:a16="http://schemas.microsoft.com/office/drawing/2014/main" id="{FB8C3BFC-B8D3-471B-81C5-E430D49319DF}"/>
                </a:ext>
              </a:extLst>
            </p:cNvPr>
            <p:cNvGrpSpPr>
              <a:grpSpLocks/>
            </p:cNvGrpSpPr>
            <p:nvPr/>
          </p:nvGrpSpPr>
          <p:grpSpPr>
            <a:xfrm>
              <a:off x="3849540" y="3714737"/>
              <a:ext cx="209576" cy="209576"/>
              <a:chOff x="2585880" y="4175099"/>
              <a:chExt cx="305228" cy="305228"/>
            </a:xfr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p:grpSpPr>
          <p:sp>
            <p:nvSpPr>
              <p:cNvPr id="35" name="任意多边形: 形状 34">
                <a:extLst>
                  <a:ext uri="{FF2B5EF4-FFF2-40B4-BE49-F238E27FC236}">
                    <a16:creationId xmlns="" xmlns:a16="http://schemas.microsoft.com/office/drawing/2014/main" id="{3638F0BE-7118-4858-A9E3-1E40C9E4F22F}"/>
                  </a:ext>
                </a:extLst>
              </p:cNvPr>
              <p:cNvSpPr/>
              <p:nvPr/>
            </p:nvSpPr>
            <p:spPr>
              <a:xfrm>
                <a:off x="2680321" y="4332076"/>
                <a:ext cx="71617" cy="55197"/>
              </a:xfrm>
              <a:custGeom>
                <a:avLst/>
                <a:gdLst>
                  <a:gd name="connsiteX0" fmla="*/ 6775 w 71617"/>
                  <a:gd name="connsiteY0" fmla="*/ 50780 h 55197"/>
                  <a:gd name="connsiteX1" fmla="*/ 7121 w 71617"/>
                  <a:gd name="connsiteY1" fmla="*/ 50917 h 55197"/>
                  <a:gd name="connsiteX2" fmla="*/ 6525 w 71617"/>
                  <a:gd name="connsiteY2" fmla="*/ 50565 h 55197"/>
                  <a:gd name="connsiteX3" fmla="*/ 6775 w 71617"/>
                  <a:gd name="connsiteY3" fmla="*/ 50780 h 55197"/>
                  <a:gd name="connsiteX4" fmla="*/ 33232 w 71617"/>
                  <a:gd name="connsiteY4" fmla="*/ 50628 h 55197"/>
                  <a:gd name="connsiteX5" fmla="*/ 32800 w 71617"/>
                  <a:gd name="connsiteY5" fmla="*/ 50965 h 55197"/>
                  <a:gd name="connsiteX6" fmla="*/ 33042 w 71617"/>
                  <a:gd name="connsiteY6" fmla="*/ 50792 h 55197"/>
                  <a:gd name="connsiteX7" fmla="*/ 22764 w 71617"/>
                  <a:gd name="connsiteY7" fmla="*/ 55123 h 55197"/>
                  <a:gd name="connsiteX8" fmla="*/ 22743 w 71617"/>
                  <a:gd name="connsiteY8" fmla="*/ 55123 h 55197"/>
                  <a:gd name="connsiteX9" fmla="*/ 22660 w 71617"/>
                  <a:gd name="connsiteY9" fmla="*/ 55123 h 55197"/>
                  <a:gd name="connsiteX10" fmla="*/ 22660 w 71617"/>
                  <a:gd name="connsiteY10" fmla="*/ 55132 h 55197"/>
                  <a:gd name="connsiteX11" fmla="*/ 22639 w 71617"/>
                  <a:gd name="connsiteY11" fmla="*/ 55132 h 55197"/>
                  <a:gd name="connsiteX12" fmla="*/ 22281 w 71617"/>
                  <a:gd name="connsiteY12" fmla="*/ 55197 h 55197"/>
                  <a:gd name="connsiteX13" fmla="*/ 22660 w 71617"/>
                  <a:gd name="connsiteY13" fmla="*/ 55132 h 55197"/>
                  <a:gd name="connsiteX14" fmla="*/ 6525 w 71617"/>
                  <a:gd name="connsiteY14" fmla="*/ 50577 h 55197"/>
                  <a:gd name="connsiteX15" fmla="*/ 6507 w 71617"/>
                  <a:gd name="connsiteY15" fmla="*/ 50559 h 55197"/>
                  <a:gd name="connsiteX16" fmla="*/ 6340 w 71617"/>
                  <a:gd name="connsiteY16" fmla="*/ 50476 h 55197"/>
                  <a:gd name="connsiteX17" fmla="*/ 241 w 71617"/>
                  <a:gd name="connsiteY17" fmla="*/ 42288 h 55197"/>
                  <a:gd name="connsiteX18" fmla="*/ 486 w 71617"/>
                  <a:gd name="connsiteY18" fmla="*/ 42619 h 55197"/>
                  <a:gd name="connsiteX19" fmla="*/ 107 w 71617"/>
                  <a:gd name="connsiteY19" fmla="*/ 41921 h 55197"/>
                  <a:gd name="connsiteX20" fmla="*/ 67237 w 71617"/>
                  <a:gd name="connsiteY20" fmla="*/ 16597 h 55197"/>
                  <a:gd name="connsiteX21" fmla="*/ 67463 w 71617"/>
                  <a:gd name="connsiteY21" fmla="*/ 16236 h 55197"/>
                  <a:gd name="connsiteX22" fmla="*/ 67031 w 71617"/>
                  <a:gd name="connsiteY22" fmla="*/ 16832 h 55197"/>
                  <a:gd name="connsiteX23" fmla="*/ 70322 w 71617"/>
                  <a:gd name="connsiteY23" fmla="*/ 11231 h 55197"/>
                  <a:gd name="connsiteX24" fmla="*/ 70217 w 71617"/>
                  <a:gd name="connsiteY24" fmla="*/ 11401 h 55197"/>
                  <a:gd name="connsiteX25" fmla="*/ 70193 w 71617"/>
                  <a:gd name="connsiteY25" fmla="*/ 11467 h 55197"/>
                  <a:gd name="connsiteX26" fmla="*/ 70322 w 71617"/>
                  <a:gd name="connsiteY26" fmla="*/ 11231 h 55197"/>
                  <a:gd name="connsiteX27" fmla="*/ 33477 w 71617"/>
                  <a:gd name="connsiteY27" fmla="*/ 50482 h 55197"/>
                  <a:gd name="connsiteX28" fmla="*/ 33304 w 71617"/>
                  <a:gd name="connsiteY28" fmla="*/ 50568 h 55197"/>
                  <a:gd name="connsiteX29" fmla="*/ 33232 w 71617"/>
                  <a:gd name="connsiteY29" fmla="*/ 50634 h 55197"/>
                  <a:gd name="connsiteX30" fmla="*/ 33477 w 71617"/>
                  <a:gd name="connsiteY30" fmla="*/ 50482 h 55197"/>
                  <a:gd name="connsiteX31" fmla="*/ 71502 w 71617"/>
                  <a:gd name="connsiteY31" fmla="*/ 0 h 55197"/>
                  <a:gd name="connsiteX32" fmla="*/ 71502 w 71617"/>
                  <a:gd name="connsiteY32" fmla="*/ 280 h 55197"/>
                  <a:gd name="connsiteX33" fmla="*/ 71553 w 71617"/>
                  <a:gd name="connsiteY33" fmla="*/ 551 h 55197"/>
                  <a:gd name="connsiteX34" fmla="*/ 71502 w 71617"/>
                  <a:gd name="connsiteY34" fmla="*/ 0 h 55197"/>
                  <a:gd name="connsiteX35" fmla="*/ 71586 w 71617"/>
                  <a:gd name="connsiteY35" fmla="*/ 686 h 55197"/>
                  <a:gd name="connsiteX36" fmla="*/ 71559 w 71617"/>
                  <a:gd name="connsiteY36" fmla="*/ 551 h 55197"/>
                  <a:gd name="connsiteX37" fmla="*/ 71591 w 71617"/>
                  <a:gd name="connsiteY37" fmla="*/ 814 h 55197"/>
                  <a:gd name="connsiteX38" fmla="*/ 71615 w 71617"/>
                  <a:gd name="connsiteY38" fmla="*/ 1112 h 55197"/>
                  <a:gd name="connsiteX39" fmla="*/ 71586 w 71617"/>
                  <a:gd name="connsiteY39" fmla="*/ 686 h 55197"/>
                  <a:gd name="connsiteX40" fmla="*/ 67031 w 71617"/>
                  <a:gd name="connsiteY40" fmla="*/ 16835 h 55197"/>
                  <a:gd name="connsiteX41" fmla="*/ 67007 w 71617"/>
                  <a:gd name="connsiteY41" fmla="*/ 16862 h 55197"/>
                  <a:gd name="connsiteX42" fmla="*/ 66924 w 71617"/>
                  <a:gd name="connsiteY42" fmla="*/ 17032 h 55197"/>
                  <a:gd name="connsiteX43" fmla="*/ 67031 w 71617"/>
                  <a:gd name="connsiteY43" fmla="*/ 16835 h 55197"/>
                  <a:gd name="connsiteX44" fmla="*/ 107 w 71617"/>
                  <a:gd name="connsiteY44" fmla="*/ 41921 h 55197"/>
                  <a:gd name="connsiteX45" fmla="*/ 107 w 71617"/>
                  <a:gd name="connsiteY45" fmla="*/ 41900 h 55197"/>
                  <a:gd name="connsiteX46" fmla="*/ 0 w 71617"/>
                  <a:gd name="connsiteY46" fmla="*/ 41730 h 55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1617" h="55197">
                    <a:moveTo>
                      <a:pt x="6775" y="50780"/>
                    </a:moveTo>
                    <a:cubicBezTo>
                      <a:pt x="7073" y="51036"/>
                      <a:pt x="7309" y="51078"/>
                      <a:pt x="7121" y="50917"/>
                    </a:cubicBezTo>
                    <a:cubicBezTo>
                      <a:pt x="6929" y="50789"/>
                      <a:pt x="6730" y="50672"/>
                      <a:pt x="6525" y="50565"/>
                    </a:cubicBezTo>
                    <a:cubicBezTo>
                      <a:pt x="6605" y="50646"/>
                      <a:pt x="6692" y="50720"/>
                      <a:pt x="6775" y="50780"/>
                    </a:cubicBezTo>
                    <a:close/>
                    <a:moveTo>
                      <a:pt x="33232" y="50628"/>
                    </a:moveTo>
                    <a:cubicBezTo>
                      <a:pt x="33083" y="50729"/>
                      <a:pt x="32934" y="50851"/>
                      <a:pt x="32800" y="50965"/>
                    </a:cubicBezTo>
                    <a:cubicBezTo>
                      <a:pt x="32886" y="50915"/>
                      <a:pt x="32967" y="50857"/>
                      <a:pt x="33042" y="50792"/>
                    </a:cubicBezTo>
                    <a:close/>
                    <a:moveTo>
                      <a:pt x="22764" y="55123"/>
                    </a:moveTo>
                    <a:cubicBezTo>
                      <a:pt x="23658" y="55033"/>
                      <a:pt x="23223" y="55054"/>
                      <a:pt x="22743" y="55123"/>
                    </a:cubicBezTo>
                    <a:lnTo>
                      <a:pt x="22660" y="55123"/>
                    </a:lnTo>
                    <a:close/>
                    <a:moveTo>
                      <a:pt x="22660" y="55132"/>
                    </a:moveTo>
                    <a:lnTo>
                      <a:pt x="22639" y="55132"/>
                    </a:lnTo>
                    <a:cubicBezTo>
                      <a:pt x="22511" y="55150"/>
                      <a:pt x="22382" y="55174"/>
                      <a:pt x="22281" y="55197"/>
                    </a:cubicBezTo>
                    <a:cubicBezTo>
                      <a:pt x="22403" y="55171"/>
                      <a:pt x="22531" y="55150"/>
                      <a:pt x="22660" y="55132"/>
                    </a:cubicBezTo>
                    <a:close/>
                    <a:moveTo>
                      <a:pt x="6525" y="50577"/>
                    </a:moveTo>
                    <a:lnTo>
                      <a:pt x="6507" y="50559"/>
                    </a:lnTo>
                    <a:lnTo>
                      <a:pt x="6340" y="50476"/>
                    </a:lnTo>
                    <a:close/>
                    <a:moveTo>
                      <a:pt x="241" y="42288"/>
                    </a:moveTo>
                    <a:cubicBezTo>
                      <a:pt x="367" y="42628"/>
                      <a:pt x="557" y="42827"/>
                      <a:pt x="486" y="42619"/>
                    </a:cubicBezTo>
                    <a:cubicBezTo>
                      <a:pt x="370" y="42380"/>
                      <a:pt x="241" y="42148"/>
                      <a:pt x="107" y="41921"/>
                    </a:cubicBezTo>
                    <a:close/>
                    <a:moveTo>
                      <a:pt x="67237" y="16597"/>
                    </a:moveTo>
                    <a:cubicBezTo>
                      <a:pt x="67334" y="16492"/>
                      <a:pt x="67411" y="16369"/>
                      <a:pt x="67463" y="16236"/>
                    </a:cubicBezTo>
                    <a:cubicBezTo>
                      <a:pt x="67306" y="16425"/>
                      <a:pt x="67162" y="16624"/>
                      <a:pt x="67031" y="16832"/>
                    </a:cubicBezTo>
                    <a:close/>
                    <a:moveTo>
                      <a:pt x="70322" y="11231"/>
                    </a:moveTo>
                    <a:lnTo>
                      <a:pt x="70217" y="11401"/>
                    </a:lnTo>
                    <a:cubicBezTo>
                      <a:pt x="70208" y="11423"/>
                      <a:pt x="70200" y="11445"/>
                      <a:pt x="70193" y="11467"/>
                    </a:cubicBezTo>
                    <a:cubicBezTo>
                      <a:pt x="70235" y="11386"/>
                      <a:pt x="70277" y="11306"/>
                      <a:pt x="70322" y="11231"/>
                    </a:cubicBezTo>
                    <a:close/>
                    <a:moveTo>
                      <a:pt x="33477" y="50482"/>
                    </a:moveTo>
                    <a:lnTo>
                      <a:pt x="33304" y="50568"/>
                    </a:lnTo>
                    <a:lnTo>
                      <a:pt x="33232" y="50634"/>
                    </a:lnTo>
                    <a:cubicBezTo>
                      <a:pt x="33309" y="50576"/>
                      <a:pt x="33391" y="50525"/>
                      <a:pt x="33477" y="50482"/>
                    </a:cubicBezTo>
                    <a:close/>
                    <a:moveTo>
                      <a:pt x="71502" y="0"/>
                    </a:moveTo>
                    <a:lnTo>
                      <a:pt x="71502" y="280"/>
                    </a:lnTo>
                    <a:cubicBezTo>
                      <a:pt x="71502" y="367"/>
                      <a:pt x="71538" y="459"/>
                      <a:pt x="71553" y="551"/>
                    </a:cubicBezTo>
                    <a:cubicBezTo>
                      <a:pt x="71524" y="369"/>
                      <a:pt x="71508" y="185"/>
                      <a:pt x="71502" y="0"/>
                    </a:cubicBezTo>
                    <a:close/>
                    <a:moveTo>
                      <a:pt x="71586" y="686"/>
                    </a:moveTo>
                    <a:lnTo>
                      <a:pt x="71559" y="551"/>
                    </a:lnTo>
                    <a:cubicBezTo>
                      <a:pt x="71574" y="641"/>
                      <a:pt x="71586" y="727"/>
                      <a:pt x="71591" y="814"/>
                    </a:cubicBezTo>
                    <a:cubicBezTo>
                      <a:pt x="71597" y="900"/>
                      <a:pt x="71591" y="1005"/>
                      <a:pt x="71615" y="1112"/>
                    </a:cubicBezTo>
                    <a:cubicBezTo>
                      <a:pt x="71622" y="969"/>
                      <a:pt x="71612" y="826"/>
                      <a:pt x="71586" y="686"/>
                    </a:cubicBezTo>
                    <a:close/>
                    <a:moveTo>
                      <a:pt x="67031" y="16835"/>
                    </a:moveTo>
                    <a:lnTo>
                      <a:pt x="67007" y="16862"/>
                    </a:lnTo>
                    <a:cubicBezTo>
                      <a:pt x="66980" y="16916"/>
                      <a:pt x="66950" y="16972"/>
                      <a:pt x="66924" y="17032"/>
                    </a:cubicBezTo>
                    <a:cubicBezTo>
                      <a:pt x="66956" y="16965"/>
                      <a:pt x="66992" y="16899"/>
                      <a:pt x="67031" y="16835"/>
                    </a:cubicBezTo>
                    <a:close/>
                    <a:moveTo>
                      <a:pt x="107" y="41921"/>
                    </a:moveTo>
                    <a:lnTo>
                      <a:pt x="107" y="41900"/>
                    </a:lnTo>
                    <a:lnTo>
                      <a:pt x="0" y="41730"/>
                    </a:lnTo>
                    <a:close/>
                  </a:path>
                </a:pathLst>
              </a:custGeom>
              <a:grpFill/>
              <a:ln w="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="" xmlns:a16="http://schemas.microsoft.com/office/drawing/2014/main" id="{D8F322F1-2B7E-4225-89FC-B3BAE203C5B6}"/>
                  </a:ext>
                </a:extLst>
              </p:cNvPr>
              <p:cNvSpPr/>
              <p:nvPr/>
            </p:nvSpPr>
            <p:spPr>
              <a:xfrm>
                <a:off x="2679084" y="4272405"/>
                <a:ext cx="117730" cy="114871"/>
              </a:xfrm>
              <a:custGeom>
                <a:avLst/>
                <a:gdLst>
                  <a:gd name="connsiteX0" fmla="*/ 71431 w 117730"/>
                  <a:gd name="connsiteY0" fmla="*/ 71138 h 114871"/>
                  <a:gd name="connsiteX1" fmla="*/ 71085 w 117730"/>
                  <a:gd name="connsiteY1" fmla="*/ 71863 h 114871"/>
                  <a:gd name="connsiteX2" fmla="*/ 71311 w 117730"/>
                  <a:gd name="connsiteY2" fmla="*/ 71460 h 114871"/>
                  <a:gd name="connsiteX3" fmla="*/ 71431 w 117730"/>
                  <a:gd name="connsiteY3" fmla="*/ 71138 h 114871"/>
                  <a:gd name="connsiteX4" fmla="*/ 0 w 117730"/>
                  <a:gd name="connsiteY4" fmla="*/ 90704 h 114871"/>
                  <a:gd name="connsiteX5" fmla="*/ 48 w 117730"/>
                  <a:gd name="connsiteY5" fmla="*/ 90439 h 114871"/>
                  <a:gd name="connsiteX6" fmla="*/ 48 w 117730"/>
                  <a:gd name="connsiteY6" fmla="*/ 90170 h 114871"/>
                  <a:gd name="connsiteX7" fmla="*/ 0 w 117730"/>
                  <a:gd name="connsiteY7" fmla="*/ 90704 h 114871"/>
                  <a:gd name="connsiteX8" fmla="*/ 18773 w 117730"/>
                  <a:gd name="connsiteY8" fmla="*/ 114872 h 114871"/>
                  <a:gd name="connsiteX9" fmla="*/ 18659 w 117730"/>
                  <a:gd name="connsiteY9" fmla="*/ 114848 h 114871"/>
                  <a:gd name="connsiteX10" fmla="*/ 84939 w 117730"/>
                  <a:gd name="connsiteY10" fmla="*/ 0 h 114871"/>
                  <a:gd name="connsiteX11" fmla="*/ 84641 w 117730"/>
                  <a:gd name="connsiteY11" fmla="*/ 212 h 114871"/>
                  <a:gd name="connsiteX12" fmla="*/ 84939 w 117730"/>
                  <a:gd name="connsiteY12" fmla="*/ 0 h 114871"/>
                  <a:gd name="connsiteX13" fmla="*/ 18290 w 117730"/>
                  <a:gd name="connsiteY13" fmla="*/ 114794 h 114871"/>
                  <a:gd name="connsiteX14" fmla="*/ 18415 w 117730"/>
                  <a:gd name="connsiteY14" fmla="*/ 114794 h 114871"/>
                  <a:gd name="connsiteX15" fmla="*/ 18290 w 117730"/>
                  <a:gd name="connsiteY15" fmla="*/ 114794 h 114871"/>
                  <a:gd name="connsiteX16" fmla="*/ 117450 w 117730"/>
                  <a:gd name="connsiteY16" fmla="*/ 25470 h 114871"/>
                  <a:gd name="connsiteX17" fmla="*/ 117614 w 117730"/>
                  <a:gd name="connsiteY17" fmla="*/ 25131 h 114871"/>
                  <a:gd name="connsiteX18" fmla="*/ 117730 w 117730"/>
                  <a:gd name="connsiteY18" fmla="*/ 24776 h 114871"/>
                  <a:gd name="connsiteX19" fmla="*/ 117680 w 117730"/>
                  <a:gd name="connsiteY19" fmla="*/ 24919 h 114871"/>
                  <a:gd name="connsiteX20" fmla="*/ 117450 w 117730"/>
                  <a:gd name="connsiteY20" fmla="*/ 25470 h 114871"/>
                  <a:gd name="connsiteX21" fmla="*/ 117450 w 117730"/>
                  <a:gd name="connsiteY21" fmla="*/ 25470 h 114871"/>
                  <a:gd name="connsiteX22" fmla="*/ 117411 w 117730"/>
                  <a:gd name="connsiteY22" fmla="*/ 25548 h 114871"/>
                  <a:gd name="connsiteX23" fmla="*/ 117385 w 117730"/>
                  <a:gd name="connsiteY23" fmla="*/ 25691 h 114871"/>
                  <a:gd name="connsiteX24" fmla="*/ 117450 w 117730"/>
                  <a:gd name="connsiteY24" fmla="*/ 25470 h 114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7730" h="114871">
                    <a:moveTo>
                      <a:pt x="71431" y="71138"/>
                    </a:moveTo>
                    <a:cubicBezTo>
                      <a:pt x="71305" y="71368"/>
                      <a:pt x="71192" y="71612"/>
                      <a:pt x="71085" y="71863"/>
                    </a:cubicBezTo>
                    <a:cubicBezTo>
                      <a:pt x="71187" y="71745"/>
                      <a:pt x="71264" y="71608"/>
                      <a:pt x="71311" y="71460"/>
                    </a:cubicBezTo>
                    <a:cubicBezTo>
                      <a:pt x="71350" y="71353"/>
                      <a:pt x="71389" y="71246"/>
                      <a:pt x="71431" y="71138"/>
                    </a:cubicBezTo>
                    <a:close/>
                    <a:moveTo>
                      <a:pt x="0" y="90704"/>
                    </a:moveTo>
                    <a:cubicBezTo>
                      <a:pt x="15" y="90615"/>
                      <a:pt x="33" y="90525"/>
                      <a:pt x="48" y="90439"/>
                    </a:cubicBezTo>
                    <a:cubicBezTo>
                      <a:pt x="63" y="90352"/>
                      <a:pt x="48" y="90266"/>
                      <a:pt x="48" y="90170"/>
                    </a:cubicBezTo>
                    <a:cubicBezTo>
                      <a:pt x="43" y="90349"/>
                      <a:pt x="27" y="90527"/>
                      <a:pt x="0" y="90704"/>
                    </a:cubicBezTo>
                    <a:close/>
                    <a:moveTo>
                      <a:pt x="18773" y="114872"/>
                    </a:moveTo>
                    <a:lnTo>
                      <a:pt x="18659" y="114848"/>
                    </a:lnTo>
                    <a:close/>
                    <a:moveTo>
                      <a:pt x="84939" y="0"/>
                    </a:moveTo>
                    <a:lnTo>
                      <a:pt x="84641" y="212"/>
                    </a:lnTo>
                    <a:cubicBezTo>
                      <a:pt x="83827" y="784"/>
                      <a:pt x="84611" y="259"/>
                      <a:pt x="84939" y="0"/>
                    </a:cubicBezTo>
                    <a:close/>
                    <a:moveTo>
                      <a:pt x="18290" y="114794"/>
                    </a:moveTo>
                    <a:lnTo>
                      <a:pt x="18415" y="114794"/>
                    </a:lnTo>
                    <a:cubicBezTo>
                      <a:pt x="17899" y="114729"/>
                      <a:pt x="17339" y="114699"/>
                      <a:pt x="18290" y="114794"/>
                    </a:cubicBezTo>
                    <a:close/>
                    <a:moveTo>
                      <a:pt x="117450" y="25470"/>
                    </a:moveTo>
                    <a:lnTo>
                      <a:pt x="117614" y="25131"/>
                    </a:lnTo>
                    <a:cubicBezTo>
                      <a:pt x="117673" y="25020"/>
                      <a:pt x="117712" y="24900"/>
                      <a:pt x="117730" y="24776"/>
                    </a:cubicBezTo>
                    <a:cubicBezTo>
                      <a:pt x="117730" y="24824"/>
                      <a:pt x="117698" y="24871"/>
                      <a:pt x="117680" y="24919"/>
                    </a:cubicBezTo>
                    <a:cubicBezTo>
                      <a:pt x="117626" y="25068"/>
                      <a:pt x="117534" y="25277"/>
                      <a:pt x="117450" y="25470"/>
                    </a:cubicBezTo>
                    <a:close/>
                    <a:moveTo>
                      <a:pt x="117450" y="25470"/>
                    </a:moveTo>
                    <a:lnTo>
                      <a:pt x="117411" y="25548"/>
                    </a:lnTo>
                    <a:cubicBezTo>
                      <a:pt x="117411" y="25596"/>
                      <a:pt x="117394" y="25640"/>
                      <a:pt x="117385" y="25691"/>
                    </a:cubicBezTo>
                    <a:cubicBezTo>
                      <a:pt x="117400" y="25616"/>
                      <a:pt x="117422" y="25542"/>
                      <a:pt x="117450" y="25470"/>
                    </a:cubicBezTo>
                    <a:close/>
                  </a:path>
                </a:pathLst>
              </a:custGeom>
              <a:grpFill/>
              <a:ln w="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="" xmlns:a16="http://schemas.microsoft.com/office/drawing/2014/main" id="{B9CA9785-40B1-4EFD-8A24-60392660DEE2}"/>
                  </a:ext>
                </a:extLst>
              </p:cNvPr>
              <p:cNvSpPr/>
              <p:nvPr/>
            </p:nvSpPr>
            <p:spPr>
              <a:xfrm>
                <a:off x="2605254" y="4194473"/>
                <a:ext cx="266478" cy="266478"/>
              </a:xfrm>
              <a:custGeom>
                <a:avLst/>
                <a:gdLst>
                  <a:gd name="connsiteX0" fmla="*/ 133239 w 266478"/>
                  <a:gd name="connsiteY0" fmla="*/ 0 h 266478"/>
                  <a:gd name="connsiteX1" fmla="*/ 0 w 266478"/>
                  <a:gd name="connsiteY1" fmla="*/ 133239 h 266478"/>
                  <a:gd name="connsiteX2" fmla="*/ 133239 w 266478"/>
                  <a:gd name="connsiteY2" fmla="*/ 266478 h 266478"/>
                  <a:gd name="connsiteX3" fmla="*/ 266478 w 266478"/>
                  <a:gd name="connsiteY3" fmla="*/ 133239 h 266478"/>
                  <a:gd name="connsiteX4" fmla="*/ 133239 w 266478"/>
                  <a:gd name="connsiteY4" fmla="*/ 0 h 266478"/>
                  <a:gd name="connsiteX5" fmla="*/ 160558 w 266478"/>
                  <a:gd name="connsiteY5" fmla="*/ 146837 h 266478"/>
                  <a:gd name="connsiteX6" fmla="*/ 149621 w 266478"/>
                  <a:gd name="connsiteY6" fmla="*/ 167267 h 266478"/>
                  <a:gd name="connsiteX7" fmla="*/ 124836 w 266478"/>
                  <a:gd name="connsiteY7" fmla="*/ 192052 h 266478"/>
                  <a:gd name="connsiteX8" fmla="*/ 113841 w 266478"/>
                  <a:gd name="connsiteY8" fmla="*/ 201760 h 266478"/>
                  <a:gd name="connsiteX9" fmla="*/ 81228 w 266478"/>
                  <a:gd name="connsiteY9" fmla="*/ 204348 h 266478"/>
                  <a:gd name="connsiteX10" fmla="*/ 60241 w 266478"/>
                  <a:gd name="connsiteY10" fmla="*/ 179351 h 266478"/>
                  <a:gd name="connsiteX11" fmla="*/ 69183 w 266478"/>
                  <a:gd name="connsiteY11" fmla="*/ 147022 h 266478"/>
                  <a:gd name="connsiteX12" fmla="*/ 89035 w 266478"/>
                  <a:gd name="connsiteY12" fmla="*/ 127153 h 266478"/>
                  <a:gd name="connsiteX13" fmla="*/ 99145 w 266478"/>
                  <a:gd name="connsiteY13" fmla="*/ 127153 h 266478"/>
                  <a:gd name="connsiteX14" fmla="*/ 99145 w 266478"/>
                  <a:gd name="connsiteY14" fmla="*/ 137260 h 266478"/>
                  <a:gd name="connsiteX15" fmla="*/ 98391 w 266478"/>
                  <a:gd name="connsiteY15" fmla="*/ 138008 h 266478"/>
                  <a:gd name="connsiteX16" fmla="*/ 86740 w 266478"/>
                  <a:gd name="connsiteY16" fmla="*/ 149669 h 266478"/>
                  <a:gd name="connsiteX17" fmla="*/ 81273 w 266478"/>
                  <a:gd name="connsiteY17" fmla="*/ 155133 h 266478"/>
                  <a:gd name="connsiteX18" fmla="*/ 80012 w 266478"/>
                  <a:gd name="connsiteY18" fmla="*/ 156397 h 266478"/>
                  <a:gd name="connsiteX19" fmla="*/ 78996 w 266478"/>
                  <a:gd name="connsiteY19" fmla="*/ 157452 h 266478"/>
                  <a:gd name="connsiteX20" fmla="*/ 77961 w 266478"/>
                  <a:gd name="connsiteY20" fmla="*/ 158671 h 266478"/>
                  <a:gd name="connsiteX21" fmla="*/ 77827 w 266478"/>
                  <a:gd name="connsiteY21" fmla="*/ 158859 h 266478"/>
                  <a:gd name="connsiteX22" fmla="*/ 75958 w 266478"/>
                  <a:gd name="connsiteY22" fmla="*/ 161920 h 266478"/>
                  <a:gd name="connsiteX23" fmla="*/ 75362 w 266478"/>
                  <a:gd name="connsiteY23" fmla="*/ 163151 h 266478"/>
                  <a:gd name="connsiteX24" fmla="*/ 75168 w 266478"/>
                  <a:gd name="connsiteY24" fmla="*/ 163628 h 266478"/>
                  <a:gd name="connsiteX25" fmla="*/ 74122 w 266478"/>
                  <a:gd name="connsiteY25" fmla="*/ 167178 h 266478"/>
                  <a:gd name="connsiteX26" fmla="*/ 73884 w 266478"/>
                  <a:gd name="connsiteY26" fmla="*/ 168370 h 266478"/>
                  <a:gd name="connsiteX27" fmla="*/ 73776 w 266478"/>
                  <a:gd name="connsiteY27" fmla="*/ 169205 h 266478"/>
                  <a:gd name="connsiteX28" fmla="*/ 73690 w 266478"/>
                  <a:gd name="connsiteY28" fmla="*/ 172382 h 266478"/>
                  <a:gd name="connsiteX29" fmla="*/ 73764 w 266478"/>
                  <a:gd name="connsiteY29" fmla="*/ 173810 h 266478"/>
                  <a:gd name="connsiteX30" fmla="*/ 73800 w 266478"/>
                  <a:gd name="connsiteY30" fmla="*/ 174183 h 266478"/>
                  <a:gd name="connsiteX31" fmla="*/ 74528 w 266478"/>
                  <a:gd name="connsiteY31" fmla="*/ 177545 h 266478"/>
                  <a:gd name="connsiteX32" fmla="*/ 75031 w 266478"/>
                  <a:gd name="connsiteY32" fmla="*/ 179116 h 266478"/>
                  <a:gd name="connsiteX33" fmla="*/ 75174 w 266478"/>
                  <a:gd name="connsiteY33" fmla="*/ 179503 h 266478"/>
                  <a:gd name="connsiteX34" fmla="*/ 75559 w 266478"/>
                  <a:gd name="connsiteY34" fmla="*/ 180222 h 266478"/>
                  <a:gd name="connsiteX35" fmla="*/ 76689 w 266478"/>
                  <a:gd name="connsiteY35" fmla="*/ 182493 h 266478"/>
                  <a:gd name="connsiteX36" fmla="*/ 77598 w 266478"/>
                  <a:gd name="connsiteY36" fmla="*/ 183921 h 266478"/>
                  <a:gd name="connsiteX37" fmla="*/ 78173 w 266478"/>
                  <a:gd name="connsiteY37" fmla="*/ 184749 h 266478"/>
                  <a:gd name="connsiteX38" fmla="*/ 78432 w 266478"/>
                  <a:gd name="connsiteY38" fmla="*/ 185030 h 266478"/>
                  <a:gd name="connsiteX39" fmla="*/ 79008 w 266478"/>
                  <a:gd name="connsiteY39" fmla="*/ 185679 h 266478"/>
                  <a:gd name="connsiteX40" fmla="*/ 79902 w 266478"/>
                  <a:gd name="connsiteY40" fmla="*/ 186630 h 266478"/>
                  <a:gd name="connsiteX41" fmla="*/ 81178 w 266478"/>
                  <a:gd name="connsiteY41" fmla="*/ 187823 h 266478"/>
                  <a:gd name="connsiteX42" fmla="*/ 81565 w 266478"/>
                  <a:gd name="connsiteY42" fmla="*/ 188156 h 266478"/>
                  <a:gd name="connsiteX43" fmla="*/ 82179 w 266478"/>
                  <a:gd name="connsiteY43" fmla="*/ 188526 h 266478"/>
                  <a:gd name="connsiteX44" fmla="*/ 84403 w 266478"/>
                  <a:gd name="connsiteY44" fmla="*/ 190067 h 266478"/>
                  <a:gd name="connsiteX45" fmla="*/ 85878 w 266478"/>
                  <a:gd name="connsiteY45" fmla="*/ 190857 h 266478"/>
                  <a:gd name="connsiteX46" fmla="*/ 86540 w 266478"/>
                  <a:gd name="connsiteY46" fmla="*/ 191173 h 266478"/>
                  <a:gd name="connsiteX47" fmla="*/ 87029 w 266478"/>
                  <a:gd name="connsiteY47" fmla="*/ 191373 h 266478"/>
                  <a:gd name="connsiteX48" fmla="*/ 87807 w 266478"/>
                  <a:gd name="connsiteY48" fmla="*/ 191644 h 266478"/>
                  <a:gd name="connsiteX49" fmla="*/ 89384 w 266478"/>
                  <a:gd name="connsiteY49" fmla="*/ 192124 h 266478"/>
                  <a:gd name="connsiteX50" fmla="*/ 92326 w 266478"/>
                  <a:gd name="connsiteY50" fmla="*/ 192738 h 266478"/>
                  <a:gd name="connsiteX51" fmla="*/ 92922 w 266478"/>
                  <a:gd name="connsiteY51" fmla="*/ 192791 h 266478"/>
                  <a:gd name="connsiteX52" fmla="*/ 94552 w 266478"/>
                  <a:gd name="connsiteY52" fmla="*/ 192860 h 266478"/>
                  <a:gd name="connsiteX53" fmla="*/ 97691 w 266478"/>
                  <a:gd name="connsiteY53" fmla="*/ 192732 h 266478"/>
                  <a:gd name="connsiteX54" fmla="*/ 97795 w 266478"/>
                  <a:gd name="connsiteY54" fmla="*/ 192717 h 266478"/>
                  <a:gd name="connsiteX55" fmla="*/ 98141 w 266478"/>
                  <a:gd name="connsiteY55" fmla="*/ 192663 h 266478"/>
                  <a:gd name="connsiteX56" fmla="*/ 99748 w 266478"/>
                  <a:gd name="connsiteY56" fmla="*/ 192326 h 266478"/>
                  <a:gd name="connsiteX57" fmla="*/ 102898 w 266478"/>
                  <a:gd name="connsiteY57" fmla="*/ 191373 h 266478"/>
                  <a:gd name="connsiteX58" fmla="*/ 103080 w 266478"/>
                  <a:gd name="connsiteY58" fmla="*/ 191298 h 266478"/>
                  <a:gd name="connsiteX59" fmla="*/ 103080 w 266478"/>
                  <a:gd name="connsiteY59" fmla="*/ 191298 h 266478"/>
                  <a:gd name="connsiteX60" fmla="*/ 102728 w 266478"/>
                  <a:gd name="connsiteY60" fmla="*/ 191474 h 266478"/>
                  <a:gd name="connsiteX61" fmla="*/ 103298 w 266478"/>
                  <a:gd name="connsiteY61" fmla="*/ 191218 h 266478"/>
                  <a:gd name="connsiteX62" fmla="*/ 104788 w 266478"/>
                  <a:gd name="connsiteY62" fmla="*/ 190472 h 266478"/>
                  <a:gd name="connsiteX63" fmla="*/ 107664 w 266478"/>
                  <a:gd name="connsiteY63" fmla="*/ 188702 h 266478"/>
                  <a:gd name="connsiteX64" fmla="*/ 107849 w 266478"/>
                  <a:gd name="connsiteY64" fmla="*/ 188562 h 266478"/>
                  <a:gd name="connsiteX65" fmla="*/ 108353 w 266478"/>
                  <a:gd name="connsiteY65" fmla="*/ 188159 h 266478"/>
                  <a:gd name="connsiteX66" fmla="*/ 109393 w 266478"/>
                  <a:gd name="connsiteY66" fmla="*/ 187235 h 266478"/>
                  <a:gd name="connsiteX67" fmla="*/ 110091 w 266478"/>
                  <a:gd name="connsiteY67" fmla="*/ 186556 h 266478"/>
                  <a:gd name="connsiteX68" fmla="*/ 117805 w 266478"/>
                  <a:gd name="connsiteY68" fmla="*/ 178842 h 266478"/>
                  <a:gd name="connsiteX69" fmla="*/ 140184 w 266478"/>
                  <a:gd name="connsiteY69" fmla="*/ 156462 h 266478"/>
                  <a:gd name="connsiteX70" fmla="*/ 141430 w 266478"/>
                  <a:gd name="connsiteY70" fmla="*/ 155174 h 266478"/>
                  <a:gd name="connsiteX71" fmla="*/ 142056 w 266478"/>
                  <a:gd name="connsiteY71" fmla="*/ 154459 h 266478"/>
                  <a:gd name="connsiteX72" fmla="*/ 142512 w 266478"/>
                  <a:gd name="connsiteY72" fmla="*/ 153833 h 266478"/>
                  <a:gd name="connsiteX73" fmla="*/ 142962 w 266478"/>
                  <a:gd name="connsiteY73" fmla="*/ 153237 h 266478"/>
                  <a:gd name="connsiteX74" fmla="*/ 144566 w 266478"/>
                  <a:gd name="connsiteY74" fmla="*/ 150519 h 266478"/>
                  <a:gd name="connsiteX75" fmla="*/ 144897 w 266478"/>
                  <a:gd name="connsiteY75" fmla="*/ 149785 h 266478"/>
                  <a:gd name="connsiteX76" fmla="*/ 145266 w 266478"/>
                  <a:gd name="connsiteY76" fmla="*/ 148995 h 266478"/>
                  <a:gd name="connsiteX77" fmla="*/ 145410 w 266478"/>
                  <a:gd name="connsiteY77" fmla="*/ 148605 h 266478"/>
                  <a:gd name="connsiteX78" fmla="*/ 146304 w 266478"/>
                  <a:gd name="connsiteY78" fmla="*/ 145445 h 266478"/>
                  <a:gd name="connsiteX79" fmla="*/ 146623 w 266478"/>
                  <a:gd name="connsiteY79" fmla="*/ 143711 h 266478"/>
                  <a:gd name="connsiteX80" fmla="*/ 146661 w 266478"/>
                  <a:gd name="connsiteY80" fmla="*/ 143302 h 266478"/>
                  <a:gd name="connsiteX81" fmla="*/ 146730 w 266478"/>
                  <a:gd name="connsiteY81" fmla="*/ 140023 h 266478"/>
                  <a:gd name="connsiteX82" fmla="*/ 146650 w 266478"/>
                  <a:gd name="connsiteY82" fmla="*/ 138685 h 266478"/>
                  <a:gd name="connsiteX83" fmla="*/ 146542 w 266478"/>
                  <a:gd name="connsiteY83" fmla="*/ 137862 h 266478"/>
                  <a:gd name="connsiteX84" fmla="*/ 145898 w 266478"/>
                  <a:gd name="connsiteY84" fmla="*/ 135066 h 266478"/>
                  <a:gd name="connsiteX85" fmla="*/ 145258 w 266478"/>
                  <a:gd name="connsiteY85" fmla="*/ 133108 h 266478"/>
                  <a:gd name="connsiteX86" fmla="*/ 145076 w 266478"/>
                  <a:gd name="connsiteY86" fmla="*/ 132658 h 266478"/>
                  <a:gd name="connsiteX87" fmla="*/ 143672 w 266478"/>
                  <a:gd name="connsiteY87" fmla="*/ 129960 h 266478"/>
                  <a:gd name="connsiteX88" fmla="*/ 142632 w 266478"/>
                  <a:gd name="connsiteY88" fmla="*/ 128363 h 266478"/>
                  <a:gd name="connsiteX89" fmla="*/ 142393 w 266478"/>
                  <a:gd name="connsiteY89" fmla="*/ 128038 h 266478"/>
                  <a:gd name="connsiteX90" fmla="*/ 140551 w 266478"/>
                  <a:gd name="connsiteY90" fmla="*/ 126005 h 266478"/>
                  <a:gd name="connsiteX91" fmla="*/ 138679 w 266478"/>
                  <a:gd name="connsiteY91" fmla="*/ 124291 h 266478"/>
                  <a:gd name="connsiteX92" fmla="*/ 138527 w 266478"/>
                  <a:gd name="connsiteY92" fmla="*/ 124139 h 266478"/>
                  <a:gd name="connsiteX93" fmla="*/ 138143 w 266478"/>
                  <a:gd name="connsiteY93" fmla="*/ 123892 h 266478"/>
                  <a:gd name="connsiteX94" fmla="*/ 134780 w 266478"/>
                  <a:gd name="connsiteY94" fmla="*/ 121874 h 266478"/>
                  <a:gd name="connsiteX95" fmla="*/ 132214 w 266478"/>
                  <a:gd name="connsiteY95" fmla="*/ 112094 h 266478"/>
                  <a:gd name="connsiteX96" fmla="*/ 141994 w 266478"/>
                  <a:gd name="connsiteY96" fmla="*/ 109527 h 266478"/>
                  <a:gd name="connsiteX97" fmla="*/ 149925 w 266478"/>
                  <a:gd name="connsiteY97" fmla="*/ 115191 h 266478"/>
                  <a:gd name="connsiteX98" fmla="*/ 160558 w 266478"/>
                  <a:gd name="connsiteY98" fmla="*/ 146837 h 266478"/>
                  <a:gd name="connsiteX99" fmla="*/ 203248 w 266478"/>
                  <a:gd name="connsiteY99" fmla="*/ 111405 h 266478"/>
                  <a:gd name="connsiteX100" fmla="*/ 191605 w 266478"/>
                  <a:gd name="connsiteY100" fmla="*/ 125355 h 266478"/>
                  <a:gd name="connsiteX101" fmla="*/ 181792 w 266478"/>
                  <a:gd name="connsiteY101" fmla="*/ 135165 h 266478"/>
                  <a:gd name="connsiteX102" fmla="*/ 171685 w 266478"/>
                  <a:gd name="connsiteY102" fmla="*/ 135165 h 266478"/>
                  <a:gd name="connsiteX103" fmla="*/ 171685 w 266478"/>
                  <a:gd name="connsiteY103" fmla="*/ 125057 h 266478"/>
                  <a:gd name="connsiteX104" fmla="*/ 172478 w 266478"/>
                  <a:gd name="connsiteY104" fmla="*/ 124264 h 266478"/>
                  <a:gd name="connsiteX105" fmla="*/ 183751 w 266478"/>
                  <a:gd name="connsiteY105" fmla="*/ 112991 h 266478"/>
                  <a:gd name="connsiteX106" fmla="*/ 186761 w 266478"/>
                  <a:gd name="connsiteY106" fmla="*/ 109980 h 266478"/>
                  <a:gd name="connsiteX107" fmla="*/ 187954 w 266478"/>
                  <a:gd name="connsiteY107" fmla="*/ 108702 h 266478"/>
                  <a:gd name="connsiteX108" fmla="*/ 188687 w 266478"/>
                  <a:gd name="connsiteY108" fmla="*/ 107807 h 266478"/>
                  <a:gd name="connsiteX109" fmla="*/ 189074 w 266478"/>
                  <a:gd name="connsiteY109" fmla="*/ 107262 h 266478"/>
                  <a:gd name="connsiteX110" fmla="*/ 189876 w 266478"/>
                  <a:gd name="connsiteY110" fmla="*/ 106016 h 266478"/>
                  <a:gd name="connsiteX111" fmla="*/ 191233 w 266478"/>
                  <a:gd name="connsiteY111" fmla="*/ 103473 h 266478"/>
                  <a:gd name="connsiteX112" fmla="*/ 191551 w 266478"/>
                  <a:gd name="connsiteY112" fmla="*/ 102701 h 266478"/>
                  <a:gd name="connsiteX113" fmla="*/ 191966 w 266478"/>
                  <a:gd name="connsiteY113" fmla="*/ 101476 h 266478"/>
                  <a:gd name="connsiteX114" fmla="*/ 192756 w 266478"/>
                  <a:gd name="connsiteY114" fmla="*/ 98290 h 266478"/>
                  <a:gd name="connsiteX115" fmla="*/ 192812 w 266478"/>
                  <a:gd name="connsiteY115" fmla="*/ 97992 h 266478"/>
                  <a:gd name="connsiteX116" fmla="*/ 192935 w 266478"/>
                  <a:gd name="connsiteY116" fmla="*/ 96755 h 266478"/>
                  <a:gd name="connsiteX117" fmla="*/ 192958 w 266478"/>
                  <a:gd name="connsiteY117" fmla="*/ 93491 h 266478"/>
                  <a:gd name="connsiteX118" fmla="*/ 192851 w 266478"/>
                  <a:gd name="connsiteY118" fmla="*/ 92072 h 266478"/>
                  <a:gd name="connsiteX119" fmla="*/ 192142 w 266478"/>
                  <a:gd name="connsiteY119" fmla="*/ 88939 h 266478"/>
                  <a:gd name="connsiteX120" fmla="*/ 191641 w 266478"/>
                  <a:gd name="connsiteY120" fmla="*/ 87369 h 266478"/>
                  <a:gd name="connsiteX121" fmla="*/ 191343 w 266478"/>
                  <a:gd name="connsiteY121" fmla="*/ 86614 h 266478"/>
                  <a:gd name="connsiteX122" fmla="*/ 190887 w 266478"/>
                  <a:gd name="connsiteY122" fmla="*/ 85643 h 266478"/>
                  <a:gd name="connsiteX123" fmla="*/ 190186 w 266478"/>
                  <a:gd name="connsiteY123" fmla="*/ 84352 h 266478"/>
                  <a:gd name="connsiteX124" fmla="*/ 188565 w 266478"/>
                  <a:gd name="connsiteY124" fmla="*/ 81857 h 266478"/>
                  <a:gd name="connsiteX125" fmla="*/ 188231 w 266478"/>
                  <a:gd name="connsiteY125" fmla="*/ 81455 h 266478"/>
                  <a:gd name="connsiteX126" fmla="*/ 187053 w 266478"/>
                  <a:gd name="connsiteY126" fmla="*/ 80167 h 266478"/>
                  <a:gd name="connsiteX127" fmla="*/ 184967 w 266478"/>
                  <a:gd name="connsiteY127" fmla="*/ 78230 h 266478"/>
                  <a:gd name="connsiteX128" fmla="*/ 184895 w 266478"/>
                  <a:gd name="connsiteY128" fmla="*/ 78170 h 266478"/>
                  <a:gd name="connsiteX129" fmla="*/ 184895 w 266478"/>
                  <a:gd name="connsiteY129" fmla="*/ 78170 h 266478"/>
                  <a:gd name="connsiteX130" fmla="*/ 185238 w 266478"/>
                  <a:gd name="connsiteY130" fmla="*/ 78405 h 266478"/>
                  <a:gd name="connsiteX131" fmla="*/ 184723 w 266478"/>
                  <a:gd name="connsiteY131" fmla="*/ 78024 h 266478"/>
                  <a:gd name="connsiteX132" fmla="*/ 183316 w 266478"/>
                  <a:gd name="connsiteY132" fmla="*/ 77067 h 266478"/>
                  <a:gd name="connsiteX133" fmla="*/ 180570 w 266478"/>
                  <a:gd name="connsiteY133" fmla="*/ 75529 h 266478"/>
                  <a:gd name="connsiteX134" fmla="*/ 180272 w 266478"/>
                  <a:gd name="connsiteY134" fmla="*/ 75380 h 266478"/>
                  <a:gd name="connsiteX135" fmla="*/ 178845 w 266478"/>
                  <a:gd name="connsiteY135" fmla="*/ 74817 h 266478"/>
                  <a:gd name="connsiteX136" fmla="*/ 176072 w 266478"/>
                  <a:gd name="connsiteY136" fmla="*/ 74042 h 266478"/>
                  <a:gd name="connsiteX137" fmla="*/ 174514 w 266478"/>
                  <a:gd name="connsiteY137" fmla="*/ 73744 h 266478"/>
                  <a:gd name="connsiteX138" fmla="*/ 174338 w 266478"/>
                  <a:gd name="connsiteY138" fmla="*/ 73723 h 266478"/>
                  <a:gd name="connsiteX139" fmla="*/ 171279 w 266478"/>
                  <a:gd name="connsiteY139" fmla="*/ 73603 h 266478"/>
                  <a:gd name="connsiteX140" fmla="*/ 169443 w 266478"/>
                  <a:gd name="connsiteY140" fmla="*/ 73687 h 266478"/>
                  <a:gd name="connsiteX141" fmla="*/ 169002 w 266478"/>
                  <a:gd name="connsiteY141" fmla="*/ 73732 h 266478"/>
                  <a:gd name="connsiteX142" fmla="*/ 168108 w 266478"/>
                  <a:gd name="connsiteY142" fmla="*/ 73875 h 266478"/>
                  <a:gd name="connsiteX143" fmla="*/ 166507 w 266478"/>
                  <a:gd name="connsiteY143" fmla="*/ 74235 h 266478"/>
                  <a:gd name="connsiteX144" fmla="*/ 163383 w 266478"/>
                  <a:gd name="connsiteY144" fmla="*/ 75231 h 266478"/>
                  <a:gd name="connsiteX145" fmla="*/ 163357 w 266478"/>
                  <a:gd name="connsiteY145" fmla="*/ 75246 h 266478"/>
                  <a:gd name="connsiteX146" fmla="*/ 162045 w 266478"/>
                  <a:gd name="connsiteY146" fmla="*/ 75890 h 266478"/>
                  <a:gd name="connsiteX147" fmla="*/ 159172 w 266478"/>
                  <a:gd name="connsiteY147" fmla="*/ 77648 h 266478"/>
                  <a:gd name="connsiteX148" fmla="*/ 158874 w 266478"/>
                  <a:gd name="connsiteY148" fmla="*/ 77857 h 266478"/>
                  <a:gd name="connsiteX149" fmla="*/ 157747 w 266478"/>
                  <a:gd name="connsiteY149" fmla="*/ 78796 h 266478"/>
                  <a:gd name="connsiteX150" fmla="*/ 156367 w 266478"/>
                  <a:gd name="connsiteY150" fmla="*/ 80116 h 266478"/>
                  <a:gd name="connsiteX151" fmla="*/ 148572 w 266478"/>
                  <a:gd name="connsiteY151" fmla="*/ 87911 h 266478"/>
                  <a:gd name="connsiteX152" fmla="*/ 126929 w 266478"/>
                  <a:gd name="connsiteY152" fmla="*/ 109554 h 266478"/>
                  <a:gd name="connsiteX153" fmla="*/ 126205 w 266478"/>
                  <a:gd name="connsiteY153" fmla="*/ 110287 h 266478"/>
                  <a:gd name="connsiteX154" fmla="*/ 125525 w 266478"/>
                  <a:gd name="connsiteY154" fmla="*/ 110988 h 266478"/>
                  <a:gd name="connsiteX155" fmla="*/ 124371 w 266478"/>
                  <a:gd name="connsiteY155" fmla="*/ 112288 h 266478"/>
                  <a:gd name="connsiteX156" fmla="*/ 124312 w 266478"/>
                  <a:gd name="connsiteY156" fmla="*/ 112356 h 266478"/>
                  <a:gd name="connsiteX157" fmla="*/ 122497 w 266478"/>
                  <a:gd name="connsiteY157" fmla="*/ 115209 h 266478"/>
                  <a:gd name="connsiteX158" fmla="*/ 121817 w 266478"/>
                  <a:gd name="connsiteY158" fmla="*/ 116508 h 266478"/>
                  <a:gd name="connsiteX159" fmla="*/ 121671 w 266478"/>
                  <a:gd name="connsiteY159" fmla="*/ 116806 h 266478"/>
                  <a:gd name="connsiteX160" fmla="*/ 120646 w 266478"/>
                  <a:gd name="connsiteY160" fmla="*/ 119817 h 266478"/>
                  <a:gd name="connsiteX161" fmla="*/ 120049 w 266478"/>
                  <a:gd name="connsiteY161" fmla="*/ 122619 h 266478"/>
                  <a:gd name="connsiteX162" fmla="*/ 120020 w 266478"/>
                  <a:gd name="connsiteY162" fmla="*/ 122953 h 266478"/>
                  <a:gd name="connsiteX163" fmla="*/ 119927 w 266478"/>
                  <a:gd name="connsiteY163" fmla="*/ 124583 h 266478"/>
                  <a:gd name="connsiteX164" fmla="*/ 120002 w 266478"/>
                  <a:gd name="connsiteY164" fmla="*/ 127644 h 266478"/>
                  <a:gd name="connsiteX165" fmla="*/ 120034 w 266478"/>
                  <a:gd name="connsiteY165" fmla="*/ 127984 h 266478"/>
                  <a:gd name="connsiteX166" fmla="*/ 120270 w 266478"/>
                  <a:gd name="connsiteY166" fmla="*/ 129385 h 266478"/>
                  <a:gd name="connsiteX167" fmla="*/ 121003 w 266478"/>
                  <a:gd name="connsiteY167" fmla="*/ 132166 h 266478"/>
                  <a:gd name="connsiteX168" fmla="*/ 121555 w 266478"/>
                  <a:gd name="connsiteY168" fmla="*/ 133716 h 266478"/>
                  <a:gd name="connsiteX169" fmla="*/ 121647 w 266478"/>
                  <a:gd name="connsiteY169" fmla="*/ 133925 h 266478"/>
                  <a:gd name="connsiteX170" fmla="*/ 123137 w 266478"/>
                  <a:gd name="connsiteY170" fmla="*/ 136691 h 266478"/>
                  <a:gd name="connsiteX171" fmla="*/ 124190 w 266478"/>
                  <a:gd name="connsiteY171" fmla="*/ 138280 h 266478"/>
                  <a:gd name="connsiteX172" fmla="*/ 124288 w 266478"/>
                  <a:gd name="connsiteY172" fmla="*/ 138414 h 266478"/>
                  <a:gd name="connsiteX173" fmla="*/ 126148 w 266478"/>
                  <a:gd name="connsiteY173" fmla="*/ 140464 h 266478"/>
                  <a:gd name="connsiteX174" fmla="*/ 126148 w 266478"/>
                  <a:gd name="connsiteY174" fmla="*/ 150575 h 266478"/>
                  <a:gd name="connsiteX175" fmla="*/ 116037 w 266478"/>
                  <a:gd name="connsiteY175" fmla="*/ 150575 h 266478"/>
                  <a:gd name="connsiteX176" fmla="*/ 111128 w 266478"/>
                  <a:gd name="connsiteY176" fmla="*/ 144441 h 266478"/>
                  <a:gd name="connsiteX177" fmla="*/ 107328 w 266478"/>
                  <a:gd name="connsiteY177" fmla="*/ 114461 h 266478"/>
                  <a:gd name="connsiteX178" fmla="*/ 117805 w 266478"/>
                  <a:gd name="connsiteY178" fmla="*/ 98469 h 266478"/>
                  <a:gd name="connsiteX179" fmla="*/ 141600 w 266478"/>
                  <a:gd name="connsiteY179" fmla="*/ 74671 h 266478"/>
                  <a:gd name="connsiteX180" fmla="*/ 150745 w 266478"/>
                  <a:gd name="connsiteY180" fmla="*/ 66193 h 266478"/>
                  <a:gd name="connsiteX181" fmla="*/ 180484 w 266478"/>
                  <a:gd name="connsiteY181" fmla="*/ 60417 h 266478"/>
                  <a:gd name="connsiteX182" fmla="*/ 203874 w 266478"/>
                  <a:gd name="connsiteY182" fmla="*/ 79747 h 266478"/>
                  <a:gd name="connsiteX183" fmla="*/ 203248 w 266478"/>
                  <a:gd name="connsiteY183" fmla="*/ 111405 h 266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</a:cxnLst>
                <a:rect l="l" t="t" r="r" b="b"/>
                <a:pathLst>
                  <a:path w="266478" h="266478">
                    <a:moveTo>
                      <a:pt x="133239" y="0"/>
                    </a:moveTo>
                    <a:cubicBezTo>
                      <a:pt x="59654" y="0"/>
                      <a:pt x="0" y="59654"/>
                      <a:pt x="0" y="133239"/>
                    </a:cubicBezTo>
                    <a:cubicBezTo>
                      <a:pt x="0" y="206825"/>
                      <a:pt x="59654" y="266478"/>
                      <a:pt x="133239" y="266478"/>
                    </a:cubicBezTo>
                    <a:cubicBezTo>
                      <a:pt x="206825" y="266478"/>
                      <a:pt x="266478" y="206825"/>
                      <a:pt x="266478" y="133239"/>
                    </a:cubicBezTo>
                    <a:cubicBezTo>
                      <a:pt x="266478" y="59654"/>
                      <a:pt x="206825" y="0"/>
                      <a:pt x="133239" y="0"/>
                    </a:cubicBezTo>
                    <a:close/>
                    <a:moveTo>
                      <a:pt x="160558" y="146837"/>
                    </a:moveTo>
                    <a:cubicBezTo>
                      <a:pt x="159419" y="154784"/>
                      <a:pt x="155219" y="161670"/>
                      <a:pt x="149621" y="167267"/>
                    </a:cubicBezTo>
                    <a:lnTo>
                      <a:pt x="124836" y="192052"/>
                    </a:lnTo>
                    <a:cubicBezTo>
                      <a:pt x="121361" y="195537"/>
                      <a:pt x="118037" y="199114"/>
                      <a:pt x="113841" y="201760"/>
                    </a:cubicBezTo>
                    <a:cubicBezTo>
                      <a:pt x="104195" y="207898"/>
                      <a:pt x="91703" y="208771"/>
                      <a:pt x="81228" y="204348"/>
                    </a:cubicBezTo>
                    <a:cubicBezTo>
                      <a:pt x="70754" y="199924"/>
                      <a:pt x="62596" y="190541"/>
                      <a:pt x="60241" y="179351"/>
                    </a:cubicBezTo>
                    <a:cubicBezTo>
                      <a:pt x="57806" y="167750"/>
                      <a:pt x="61028" y="155684"/>
                      <a:pt x="69183" y="147022"/>
                    </a:cubicBezTo>
                    <a:cubicBezTo>
                      <a:pt x="75598" y="140217"/>
                      <a:pt x="82423" y="133764"/>
                      <a:pt x="89035" y="127153"/>
                    </a:cubicBezTo>
                    <a:cubicBezTo>
                      <a:pt x="91861" y="124327"/>
                      <a:pt x="96293" y="124532"/>
                      <a:pt x="99145" y="127153"/>
                    </a:cubicBezTo>
                    <a:cubicBezTo>
                      <a:pt x="101998" y="129773"/>
                      <a:pt x="101792" y="134604"/>
                      <a:pt x="99145" y="137260"/>
                    </a:cubicBezTo>
                    <a:lnTo>
                      <a:pt x="98391" y="138008"/>
                    </a:lnTo>
                    <a:lnTo>
                      <a:pt x="86740" y="149669"/>
                    </a:lnTo>
                    <a:lnTo>
                      <a:pt x="81273" y="155133"/>
                    </a:lnTo>
                    <a:cubicBezTo>
                      <a:pt x="80853" y="155553"/>
                      <a:pt x="80429" y="155973"/>
                      <a:pt x="80012" y="156397"/>
                    </a:cubicBezTo>
                    <a:cubicBezTo>
                      <a:pt x="79666" y="156742"/>
                      <a:pt x="79326" y="157091"/>
                      <a:pt x="78996" y="157452"/>
                    </a:cubicBezTo>
                    <a:cubicBezTo>
                      <a:pt x="78665" y="157812"/>
                      <a:pt x="78334" y="158307"/>
                      <a:pt x="77961" y="158671"/>
                    </a:cubicBezTo>
                    <a:lnTo>
                      <a:pt x="77827" y="158859"/>
                    </a:lnTo>
                    <a:cubicBezTo>
                      <a:pt x="77138" y="159837"/>
                      <a:pt x="76514" y="160860"/>
                      <a:pt x="75958" y="161920"/>
                    </a:cubicBezTo>
                    <a:cubicBezTo>
                      <a:pt x="75744" y="162325"/>
                      <a:pt x="75550" y="162737"/>
                      <a:pt x="75362" y="163151"/>
                    </a:cubicBezTo>
                    <a:cubicBezTo>
                      <a:pt x="75300" y="163312"/>
                      <a:pt x="75228" y="163473"/>
                      <a:pt x="75168" y="163628"/>
                    </a:cubicBezTo>
                    <a:cubicBezTo>
                      <a:pt x="74744" y="164788"/>
                      <a:pt x="74395" y="165973"/>
                      <a:pt x="74122" y="167178"/>
                    </a:cubicBezTo>
                    <a:cubicBezTo>
                      <a:pt x="74033" y="167574"/>
                      <a:pt x="73958" y="167971"/>
                      <a:pt x="73884" y="168370"/>
                    </a:cubicBezTo>
                    <a:cubicBezTo>
                      <a:pt x="73866" y="169369"/>
                      <a:pt x="73791" y="169434"/>
                      <a:pt x="73776" y="169205"/>
                    </a:cubicBezTo>
                    <a:cubicBezTo>
                      <a:pt x="73689" y="170262"/>
                      <a:pt x="73661" y="171322"/>
                      <a:pt x="73690" y="172382"/>
                    </a:cubicBezTo>
                    <a:cubicBezTo>
                      <a:pt x="73690" y="172859"/>
                      <a:pt x="73729" y="173333"/>
                      <a:pt x="73764" y="173810"/>
                    </a:cubicBezTo>
                    <a:lnTo>
                      <a:pt x="73800" y="174183"/>
                    </a:lnTo>
                    <a:cubicBezTo>
                      <a:pt x="74063" y="175297"/>
                      <a:pt x="74212" y="176436"/>
                      <a:pt x="74528" y="177545"/>
                    </a:cubicBezTo>
                    <a:cubicBezTo>
                      <a:pt x="74680" y="178073"/>
                      <a:pt x="74849" y="178597"/>
                      <a:pt x="75031" y="179116"/>
                    </a:cubicBezTo>
                    <a:cubicBezTo>
                      <a:pt x="75076" y="179244"/>
                      <a:pt x="75124" y="179375"/>
                      <a:pt x="75174" y="179503"/>
                    </a:cubicBezTo>
                    <a:cubicBezTo>
                      <a:pt x="75326" y="179730"/>
                      <a:pt x="75454" y="179970"/>
                      <a:pt x="75559" y="180222"/>
                    </a:cubicBezTo>
                    <a:cubicBezTo>
                      <a:pt x="75937" y="180976"/>
                      <a:pt x="76259" y="181778"/>
                      <a:pt x="76689" y="182493"/>
                    </a:cubicBezTo>
                    <a:cubicBezTo>
                      <a:pt x="76987" y="182979"/>
                      <a:pt x="77285" y="183456"/>
                      <a:pt x="77598" y="183921"/>
                    </a:cubicBezTo>
                    <a:cubicBezTo>
                      <a:pt x="77735" y="184123"/>
                      <a:pt x="78820" y="185793"/>
                      <a:pt x="78173" y="184749"/>
                    </a:cubicBezTo>
                    <a:cubicBezTo>
                      <a:pt x="77577" y="183769"/>
                      <a:pt x="78244" y="184812"/>
                      <a:pt x="78432" y="185030"/>
                    </a:cubicBezTo>
                    <a:cubicBezTo>
                      <a:pt x="78620" y="185247"/>
                      <a:pt x="78814" y="185465"/>
                      <a:pt x="79008" y="185679"/>
                    </a:cubicBezTo>
                    <a:cubicBezTo>
                      <a:pt x="79302" y="186005"/>
                      <a:pt x="79600" y="186322"/>
                      <a:pt x="79902" y="186630"/>
                    </a:cubicBezTo>
                    <a:cubicBezTo>
                      <a:pt x="80316" y="187042"/>
                      <a:pt x="80739" y="187441"/>
                      <a:pt x="81178" y="187823"/>
                    </a:cubicBezTo>
                    <a:lnTo>
                      <a:pt x="81565" y="188156"/>
                    </a:lnTo>
                    <a:cubicBezTo>
                      <a:pt x="81782" y="188258"/>
                      <a:pt x="81988" y="188381"/>
                      <a:pt x="82179" y="188526"/>
                    </a:cubicBezTo>
                    <a:cubicBezTo>
                      <a:pt x="82927" y="189018"/>
                      <a:pt x="83646" y="189632"/>
                      <a:pt x="84403" y="190067"/>
                    </a:cubicBezTo>
                    <a:cubicBezTo>
                      <a:pt x="84886" y="190344"/>
                      <a:pt x="85377" y="190610"/>
                      <a:pt x="85878" y="190857"/>
                    </a:cubicBezTo>
                    <a:cubicBezTo>
                      <a:pt x="85959" y="190899"/>
                      <a:pt x="86257" y="191039"/>
                      <a:pt x="86540" y="191173"/>
                    </a:cubicBezTo>
                    <a:cubicBezTo>
                      <a:pt x="86719" y="191247"/>
                      <a:pt x="86933" y="191337"/>
                      <a:pt x="87029" y="191373"/>
                    </a:cubicBezTo>
                    <a:cubicBezTo>
                      <a:pt x="87288" y="191465"/>
                      <a:pt x="87547" y="191557"/>
                      <a:pt x="87807" y="191644"/>
                    </a:cubicBezTo>
                    <a:cubicBezTo>
                      <a:pt x="88328" y="191820"/>
                      <a:pt x="88856" y="191978"/>
                      <a:pt x="89384" y="192124"/>
                    </a:cubicBezTo>
                    <a:cubicBezTo>
                      <a:pt x="90355" y="192386"/>
                      <a:pt x="91351" y="192514"/>
                      <a:pt x="92326" y="192738"/>
                    </a:cubicBezTo>
                    <a:cubicBezTo>
                      <a:pt x="92525" y="192759"/>
                      <a:pt x="92725" y="192777"/>
                      <a:pt x="92922" y="192791"/>
                    </a:cubicBezTo>
                    <a:cubicBezTo>
                      <a:pt x="93464" y="192830"/>
                      <a:pt x="94007" y="192851"/>
                      <a:pt x="94552" y="192860"/>
                    </a:cubicBezTo>
                    <a:cubicBezTo>
                      <a:pt x="95600" y="192874"/>
                      <a:pt x="96648" y="192831"/>
                      <a:pt x="97691" y="192732"/>
                    </a:cubicBezTo>
                    <a:lnTo>
                      <a:pt x="97795" y="192717"/>
                    </a:lnTo>
                    <a:cubicBezTo>
                      <a:pt x="97914" y="192699"/>
                      <a:pt x="98031" y="192684"/>
                      <a:pt x="98141" y="192663"/>
                    </a:cubicBezTo>
                    <a:cubicBezTo>
                      <a:pt x="98679" y="192568"/>
                      <a:pt x="99215" y="192456"/>
                      <a:pt x="99748" y="192326"/>
                    </a:cubicBezTo>
                    <a:cubicBezTo>
                      <a:pt x="100815" y="192070"/>
                      <a:pt x="101867" y="191751"/>
                      <a:pt x="102898" y="191373"/>
                    </a:cubicBezTo>
                    <a:lnTo>
                      <a:pt x="103080" y="191298"/>
                    </a:lnTo>
                    <a:cubicBezTo>
                      <a:pt x="104240" y="190702"/>
                      <a:pt x="103563" y="191086"/>
                      <a:pt x="103080" y="191298"/>
                    </a:cubicBezTo>
                    <a:lnTo>
                      <a:pt x="102728" y="191474"/>
                    </a:lnTo>
                    <a:cubicBezTo>
                      <a:pt x="102913" y="191382"/>
                      <a:pt x="103110" y="191307"/>
                      <a:pt x="103298" y="191218"/>
                    </a:cubicBezTo>
                    <a:cubicBezTo>
                      <a:pt x="103804" y="190985"/>
                      <a:pt x="104301" y="190737"/>
                      <a:pt x="104788" y="190472"/>
                    </a:cubicBezTo>
                    <a:cubicBezTo>
                      <a:pt x="105781" y="189940"/>
                      <a:pt x="106742" y="189349"/>
                      <a:pt x="107664" y="188702"/>
                    </a:cubicBezTo>
                    <a:cubicBezTo>
                      <a:pt x="107724" y="188660"/>
                      <a:pt x="107787" y="188609"/>
                      <a:pt x="107849" y="188562"/>
                    </a:cubicBezTo>
                    <a:cubicBezTo>
                      <a:pt x="107578" y="188714"/>
                      <a:pt x="107551" y="188562"/>
                      <a:pt x="108353" y="188159"/>
                    </a:cubicBezTo>
                    <a:cubicBezTo>
                      <a:pt x="108705" y="187861"/>
                      <a:pt x="109053" y="187563"/>
                      <a:pt x="109393" y="187235"/>
                    </a:cubicBezTo>
                    <a:cubicBezTo>
                      <a:pt x="109629" y="187012"/>
                      <a:pt x="109858" y="186785"/>
                      <a:pt x="110091" y="186556"/>
                    </a:cubicBezTo>
                    <a:cubicBezTo>
                      <a:pt x="112675" y="183998"/>
                      <a:pt x="115233" y="181411"/>
                      <a:pt x="117805" y="178842"/>
                    </a:cubicBezTo>
                    <a:cubicBezTo>
                      <a:pt x="125267" y="171382"/>
                      <a:pt x="132726" y="163922"/>
                      <a:pt x="140184" y="156462"/>
                    </a:cubicBezTo>
                    <a:cubicBezTo>
                      <a:pt x="140608" y="156039"/>
                      <a:pt x="141028" y="155616"/>
                      <a:pt x="141430" y="155174"/>
                    </a:cubicBezTo>
                    <a:cubicBezTo>
                      <a:pt x="141643" y="154940"/>
                      <a:pt x="141852" y="154702"/>
                      <a:pt x="142056" y="154459"/>
                    </a:cubicBezTo>
                    <a:cubicBezTo>
                      <a:pt x="142393" y="153794"/>
                      <a:pt x="142551" y="153696"/>
                      <a:pt x="142512" y="153833"/>
                    </a:cubicBezTo>
                    <a:cubicBezTo>
                      <a:pt x="142670" y="153633"/>
                      <a:pt x="142831" y="153437"/>
                      <a:pt x="142962" y="153237"/>
                    </a:cubicBezTo>
                    <a:cubicBezTo>
                      <a:pt x="143548" y="152362"/>
                      <a:pt x="144083" y="151454"/>
                      <a:pt x="144566" y="150519"/>
                    </a:cubicBezTo>
                    <a:cubicBezTo>
                      <a:pt x="144685" y="150286"/>
                      <a:pt x="144790" y="150036"/>
                      <a:pt x="144897" y="149785"/>
                    </a:cubicBezTo>
                    <a:cubicBezTo>
                      <a:pt x="144816" y="149857"/>
                      <a:pt x="144852" y="149663"/>
                      <a:pt x="145266" y="148995"/>
                    </a:cubicBezTo>
                    <a:lnTo>
                      <a:pt x="145410" y="148605"/>
                    </a:lnTo>
                    <a:cubicBezTo>
                      <a:pt x="145769" y="147570"/>
                      <a:pt x="146067" y="146515"/>
                      <a:pt x="146304" y="145445"/>
                    </a:cubicBezTo>
                    <a:cubicBezTo>
                      <a:pt x="146432" y="144873"/>
                      <a:pt x="146503" y="144283"/>
                      <a:pt x="146623" y="143711"/>
                    </a:cubicBezTo>
                    <a:cubicBezTo>
                      <a:pt x="146623" y="143576"/>
                      <a:pt x="146650" y="143439"/>
                      <a:pt x="146661" y="143302"/>
                    </a:cubicBezTo>
                    <a:cubicBezTo>
                      <a:pt x="146747" y="142211"/>
                      <a:pt x="146770" y="141117"/>
                      <a:pt x="146730" y="140023"/>
                    </a:cubicBezTo>
                    <a:cubicBezTo>
                      <a:pt x="146715" y="139576"/>
                      <a:pt x="146685" y="139129"/>
                      <a:pt x="146650" y="138685"/>
                    </a:cubicBezTo>
                    <a:cubicBezTo>
                      <a:pt x="146650" y="138915"/>
                      <a:pt x="146560" y="138855"/>
                      <a:pt x="146542" y="137862"/>
                    </a:cubicBezTo>
                    <a:cubicBezTo>
                      <a:pt x="146363" y="136920"/>
                      <a:pt x="146164" y="135987"/>
                      <a:pt x="145898" y="135066"/>
                    </a:cubicBezTo>
                    <a:cubicBezTo>
                      <a:pt x="145708" y="134408"/>
                      <a:pt x="145493" y="133752"/>
                      <a:pt x="145258" y="133108"/>
                    </a:cubicBezTo>
                    <a:cubicBezTo>
                      <a:pt x="145204" y="132962"/>
                      <a:pt x="145135" y="132810"/>
                      <a:pt x="145076" y="132658"/>
                    </a:cubicBezTo>
                    <a:cubicBezTo>
                      <a:pt x="144655" y="131749"/>
                      <a:pt x="144193" y="130855"/>
                      <a:pt x="143672" y="129960"/>
                    </a:cubicBezTo>
                    <a:cubicBezTo>
                      <a:pt x="143344" y="129415"/>
                      <a:pt x="142995" y="128884"/>
                      <a:pt x="142632" y="128363"/>
                    </a:cubicBezTo>
                    <a:cubicBezTo>
                      <a:pt x="142554" y="128252"/>
                      <a:pt x="142474" y="128145"/>
                      <a:pt x="142393" y="128038"/>
                    </a:cubicBezTo>
                    <a:cubicBezTo>
                      <a:pt x="141797" y="127349"/>
                      <a:pt x="141201" y="126655"/>
                      <a:pt x="140551" y="126005"/>
                    </a:cubicBezTo>
                    <a:cubicBezTo>
                      <a:pt x="139955" y="125409"/>
                      <a:pt x="139317" y="124848"/>
                      <a:pt x="138679" y="124291"/>
                    </a:cubicBezTo>
                    <a:cubicBezTo>
                      <a:pt x="138625" y="124243"/>
                      <a:pt x="138575" y="124193"/>
                      <a:pt x="138527" y="124139"/>
                    </a:cubicBezTo>
                    <a:cubicBezTo>
                      <a:pt x="138384" y="124047"/>
                      <a:pt x="138229" y="123960"/>
                      <a:pt x="138143" y="123892"/>
                    </a:cubicBezTo>
                    <a:cubicBezTo>
                      <a:pt x="137068" y="123145"/>
                      <a:pt x="135944" y="122471"/>
                      <a:pt x="134780" y="121874"/>
                    </a:cubicBezTo>
                    <a:cubicBezTo>
                      <a:pt x="131236" y="120032"/>
                      <a:pt x="130479" y="115379"/>
                      <a:pt x="132214" y="112094"/>
                    </a:cubicBezTo>
                    <a:cubicBezTo>
                      <a:pt x="134080" y="108565"/>
                      <a:pt x="138679" y="107805"/>
                      <a:pt x="141994" y="109527"/>
                    </a:cubicBezTo>
                    <a:cubicBezTo>
                      <a:pt x="144880" y="111051"/>
                      <a:pt x="147548" y="112956"/>
                      <a:pt x="149925" y="115191"/>
                    </a:cubicBezTo>
                    <a:cubicBezTo>
                      <a:pt x="158629" y="123304"/>
                      <a:pt x="162224" y="135209"/>
                      <a:pt x="160558" y="146837"/>
                    </a:cubicBezTo>
                    <a:close/>
                    <a:moveTo>
                      <a:pt x="203248" y="111405"/>
                    </a:moveTo>
                    <a:cubicBezTo>
                      <a:pt x="200455" y="116908"/>
                      <a:pt x="195900" y="121057"/>
                      <a:pt x="191605" y="125355"/>
                    </a:cubicBezTo>
                    <a:lnTo>
                      <a:pt x="181792" y="135165"/>
                    </a:lnTo>
                    <a:cubicBezTo>
                      <a:pt x="178970" y="137990"/>
                      <a:pt x="174537" y="137785"/>
                      <a:pt x="171685" y="135165"/>
                    </a:cubicBezTo>
                    <a:cubicBezTo>
                      <a:pt x="168832" y="132545"/>
                      <a:pt x="169038" y="127713"/>
                      <a:pt x="171685" y="125057"/>
                    </a:cubicBezTo>
                    <a:lnTo>
                      <a:pt x="172478" y="124264"/>
                    </a:lnTo>
                    <a:lnTo>
                      <a:pt x="183751" y="112991"/>
                    </a:lnTo>
                    <a:cubicBezTo>
                      <a:pt x="184752" y="111986"/>
                      <a:pt x="185763" y="110988"/>
                      <a:pt x="186761" y="109980"/>
                    </a:cubicBezTo>
                    <a:cubicBezTo>
                      <a:pt x="187173" y="109563"/>
                      <a:pt x="187575" y="109140"/>
                      <a:pt x="187954" y="108702"/>
                    </a:cubicBezTo>
                    <a:cubicBezTo>
                      <a:pt x="188094" y="108544"/>
                      <a:pt x="188550" y="107974"/>
                      <a:pt x="188687" y="107807"/>
                    </a:cubicBezTo>
                    <a:cubicBezTo>
                      <a:pt x="188860" y="107566"/>
                      <a:pt x="189030" y="107331"/>
                      <a:pt x="189074" y="107262"/>
                    </a:cubicBezTo>
                    <a:cubicBezTo>
                      <a:pt x="189351" y="106853"/>
                      <a:pt x="189618" y="106437"/>
                      <a:pt x="189876" y="106016"/>
                    </a:cubicBezTo>
                    <a:cubicBezTo>
                      <a:pt x="190377" y="105190"/>
                      <a:pt x="190809" y="104338"/>
                      <a:pt x="191233" y="103473"/>
                    </a:cubicBezTo>
                    <a:cubicBezTo>
                      <a:pt x="191390" y="102633"/>
                      <a:pt x="191572" y="102496"/>
                      <a:pt x="191551" y="102701"/>
                    </a:cubicBezTo>
                    <a:cubicBezTo>
                      <a:pt x="191697" y="102296"/>
                      <a:pt x="191850" y="101888"/>
                      <a:pt x="191966" y="101476"/>
                    </a:cubicBezTo>
                    <a:cubicBezTo>
                      <a:pt x="192291" y="100431"/>
                      <a:pt x="192555" y="99367"/>
                      <a:pt x="192756" y="98290"/>
                    </a:cubicBezTo>
                    <a:cubicBezTo>
                      <a:pt x="192777" y="98186"/>
                      <a:pt x="192794" y="98084"/>
                      <a:pt x="192812" y="97992"/>
                    </a:cubicBezTo>
                    <a:cubicBezTo>
                      <a:pt x="192851" y="97581"/>
                      <a:pt x="192908" y="97166"/>
                      <a:pt x="192935" y="96755"/>
                    </a:cubicBezTo>
                    <a:cubicBezTo>
                      <a:pt x="193005" y="95668"/>
                      <a:pt x="193013" y="94579"/>
                      <a:pt x="192958" y="93491"/>
                    </a:cubicBezTo>
                    <a:cubicBezTo>
                      <a:pt x="192935" y="93017"/>
                      <a:pt x="192899" y="92543"/>
                      <a:pt x="192851" y="92072"/>
                    </a:cubicBezTo>
                    <a:cubicBezTo>
                      <a:pt x="192657" y="91017"/>
                      <a:pt x="192440" y="89986"/>
                      <a:pt x="192142" y="88939"/>
                    </a:cubicBezTo>
                    <a:cubicBezTo>
                      <a:pt x="191991" y="88411"/>
                      <a:pt x="191824" y="87887"/>
                      <a:pt x="191641" y="87369"/>
                    </a:cubicBezTo>
                    <a:cubicBezTo>
                      <a:pt x="191593" y="87234"/>
                      <a:pt x="191456" y="86883"/>
                      <a:pt x="191343" y="86614"/>
                    </a:cubicBezTo>
                    <a:cubicBezTo>
                      <a:pt x="191176" y="86254"/>
                      <a:pt x="190952" y="85777"/>
                      <a:pt x="190887" y="85643"/>
                    </a:cubicBezTo>
                    <a:cubicBezTo>
                      <a:pt x="190666" y="85207"/>
                      <a:pt x="190431" y="84778"/>
                      <a:pt x="190186" y="84352"/>
                    </a:cubicBezTo>
                    <a:cubicBezTo>
                      <a:pt x="189691" y="83491"/>
                      <a:pt x="189134" y="82671"/>
                      <a:pt x="188565" y="81857"/>
                    </a:cubicBezTo>
                    <a:lnTo>
                      <a:pt x="188231" y="81455"/>
                    </a:lnTo>
                    <a:cubicBezTo>
                      <a:pt x="187853" y="81014"/>
                      <a:pt x="187461" y="80584"/>
                      <a:pt x="187053" y="80167"/>
                    </a:cubicBezTo>
                    <a:cubicBezTo>
                      <a:pt x="186391" y="79487"/>
                      <a:pt x="185695" y="78840"/>
                      <a:pt x="184967" y="78230"/>
                    </a:cubicBezTo>
                    <a:lnTo>
                      <a:pt x="184895" y="78170"/>
                    </a:lnTo>
                    <a:cubicBezTo>
                      <a:pt x="183906" y="77496"/>
                      <a:pt x="184535" y="77872"/>
                      <a:pt x="184895" y="78170"/>
                    </a:cubicBezTo>
                    <a:lnTo>
                      <a:pt x="185238" y="78405"/>
                    </a:lnTo>
                    <a:cubicBezTo>
                      <a:pt x="185062" y="78286"/>
                      <a:pt x="184895" y="78149"/>
                      <a:pt x="184723" y="78024"/>
                    </a:cubicBezTo>
                    <a:cubicBezTo>
                      <a:pt x="184264" y="77690"/>
                      <a:pt x="183795" y="77371"/>
                      <a:pt x="183316" y="77067"/>
                    </a:cubicBezTo>
                    <a:cubicBezTo>
                      <a:pt x="182431" y="76502"/>
                      <a:pt x="181514" y="75989"/>
                      <a:pt x="180570" y="75529"/>
                    </a:cubicBezTo>
                    <a:lnTo>
                      <a:pt x="180272" y="75380"/>
                    </a:lnTo>
                    <a:cubicBezTo>
                      <a:pt x="179787" y="75217"/>
                      <a:pt x="179310" y="75029"/>
                      <a:pt x="178845" y="74817"/>
                    </a:cubicBezTo>
                    <a:cubicBezTo>
                      <a:pt x="177935" y="74509"/>
                      <a:pt x="177010" y="74250"/>
                      <a:pt x="176072" y="74042"/>
                    </a:cubicBezTo>
                    <a:cubicBezTo>
                      <a:pt x="175557" y="73925"/>
                      <a:pt x="175035" y="73839"/>
                      <a:pt x="174514" y="73744"/>
                    </a:cubicBezTo>
                    <a:lnTo>
                      <a:pt x="174338" y="73723"/>
                    </a:lnTo>
                    <a:cubicBezTo>
                      <a:pt x="173321" y="73628"/>
                      <a:pt x="172300" y="73588"/>
                      <a:pt x="171279" y="73603"/>
                    </a:cubicBezTo>
                    <a:cubicBezTo>
                      <a:pt x="170665" y="73603"/>
                      <a:pt x="170053" y="73631"/>
                      <a:pt x="169443" y="73687"/>
                    </a:cubicBezTo>
                    <a:lnTo>
                      <a:pt x="169002" y="73732"/>
                    </a:lnTo>
                    <a:cubicBezTo>
                      <a:pt x="168704" y="73776"/>
                      <a:pt x="168248" y="73848"/>
                      <a:pt x="168108" y="73875"/>
                    </a:cubicBezTo>
                    <a:cubicBezTo>
                      <a:pt x="167571" y="73979"/>
                      <a:pt x="167038" y="74101"/>
                      <a:pt x="166507" y="74235"/>
                    </a:cubicBezTo>
                    <a:cubicBezTo>
                      <a:pt x="165450" y="74515"/>
                      <a:pt x="164407" y="74847"/>
                      <a:pt x="163383" y="75231"/>
                    </a:cubicBezTo>
                    <a:lnTo>
                      <a:pt x="163357" y="75246"/>
                    </a:lnTo>
                    <a:cubicBezTo>
                      <a:pt x="162915" y="75445"/>
                      <a:pt x="162478" y="75659"/>
                      <a:pt x="162045" y="75890"/>
                    </a:cubicBezTo>
                    <a:cubicBezTo>
                      <a:pt x="161053" y="76418"/>
                      <a:pt x="160093" y="77005"/>
                      <a:pt x="159172" y="77648"/>
                    </a:cubicBezTo>
                    <a:cubicBezTo>
                      <a:pt x="159070" y="77717"/>
                      <a:pt x="158975" y="77785"/>
                      <a:pt x="158874" y="77857"/>
                    </a:cubicBezTo>
                    <a:cubicBezTo>
                      <a:pt x="158701" y="78179"/>
                      <a:pt x="158021" y="78549"/>
                      <a:pt x="157747" y="78796"/>
                    </a:cubicBezTo>
                    <a:cubicBezTo>
                      <a:pt x="157273" y="79219"/>
                      <a:pt x="156820" y="79666"/>
                      <a:pt x="156367" y="80116"/>
                    </a:cubicBezTo>
                    <a:cubicBezTo>
                      <a:pt x="153764" y="82710"/>
                      <a:pt x="151165" y="85308"/>
                      <a:pt x="148572" y="87911"/>
                    </a:cubicBezTo>
                    <a:lnTo>
                      <a:pt x="126929" y="109554"/>
                    </a:lnTo>
                    <a:lnTo>
                      <a:pt x="126205" y="110287"/>
                    </a:lnTo>
                    <a:cubicBezTo>
                      <a:pt x="125975" y="110520"/>
                      <a:pt x="125746" y="110749"/>
                      <a:pt x="125525" y="110988"/>
                    </a:cubicBezTo>
                    <a:cubicBezTo>
                      <a:pt x="125126" y="111411"/>
                      <a:pt x="124750" y="111849"/>
                      <a:pt x="124371" y="112288"/>
                    </a:cubicBezTo>
                    <a:lnTo>
                      <a:pt x="124312" y="112356"/>
                    </a:lnTo>
                    <a:cubicBezTo>
                      <a:pt x="123651" y="113270"/>
                      <a:pt x="123045" y="114223"/>
                      <a:pt x="122497" y="115209"/>
                    </a:cubicBezTo>
                    <a:cubicBezTo>
                      <a:pt x="122258" y="115636"/>
                      <a:pt x="122032" y="116069"/>
                      <a:pt x="121817" y="116508"/>
                    </a:cubicBezTo>
                    <a:cubicBezTo>
                      <a:pt x="121766" y="116610"/>
                      <a:pt x="121719" y="116714"/>
                      <a:pt x="121671" y="116806"/>
                    </a:cubicBezTo>
                    <a:cubicBezTo>
                      <a:pt x="121510" y="117784"/>
                      <a:pt x="120905" y="118860"/>
                      <a:pt x="120646" y="119817"/>
                    </a:cubicBezTo>
                    <a:cubicBezTo>
                      <a:pt x="120386" y="120774"/>
                      <a:pt x="120225" y="121680"/>
                      <a:pt x="120049" y="122619"/>
                    </a:cubicBezTo>
                    <a:cubicBezTo>
                      <a:pt x="120049" y="122729"/>
                      <a:pt x="120029" y="122842"/>
                      <a:pt x="120020" y="122953"/>
                    </a:cubicBezTo>
                    <a:cubicBezTo>
                      <a:pt x="119972" y="123495"/>
                      <a:pt x="119942" y="124039"/>
                      <a:pt x="119927" y="124583"/>
                    </a:cubicBezTo>
                    <a:cubicBezTo>
                      <a:pt x="119897" y="125604"/>
                      <a:pt x="119922" y="126626"/>
                      <a:pt x="120002" y="127644"/>
                    </a:cubicBezTo>
                    <a:cubicBezTo>
                      <a:pt x="120002" y="127758"/>
                      <a:pt x="120023" y="127871"/>
                      <a:pt x="120034" y="127984"/>
                    </a:cubicBezTo>
                    <a:cubicBezTo>
                      <a:pt x="120145" y="128434"/>
                      <a:pt x="120178" y="128938"/>
                      <a:pt x="120270" y="129385"/>
                    </a:cubicBezTo>
                    <a:cubicBezTo>
                      <a:pt x="120466" y="130324"/>
                      <a:pt x="120711" y="131252"/>
                      <a:pt x="121003" y="132166"/>
                    </a:cubicBezTo>
                    <a:cubicBezTo>
                      <a:pt x="121170" y="132691"/>
                      <a:pt x="121370" y="133200"/>
                      <a:pt x="121555" y="133716"/>
                    </a:cubicBezTo>
                    <a:cubicBezTo>
                      <a:pt x="121584" y="133788"/>
                      <a:pt x="121614" y="133859"/>
                      <a:pt x="121647" y="133925"/>
                    </a:cubicBezTo>
                    <a:cubicBezTo>
                      <a:pt x="122092" y="134874"/>
                      <a:pt x="122590" y="135797"/>
                      <a:pt x="123137" y="136691"/>
                    </a:cubicBezTo>
                    <a:cubicBezTo>
                      <a:pt x="123471" y="137230"/>
                      <a:pt x="123820" y="137761"/>
                      <a:pt x="124190" y="138280"/>
                    </a:cubicBezTo>
                    <a:lnTo>
                      <a:pt x="124288" y="138414"/>
                    </a:lnTo>
                    <a:cubicBezTo>
                      <a:pt x="124899" y="139108"/>
                      <a:pt x="125480" y="139809"/>
                      <a:pt x="126148" y="140464"/>
                    </a:cubicBezTo>
                    <a:cubicBezTo>
                      <a:pt x="128974" y="143290"/>
                      <a:pt x="128768" y="147720"/>
                      <a:pt x="126148" y="150575"/>
                    </a:cubicBezTo>
                    <a:cubicBezTo>
                      <a:pt x="123528" y="153431"/>
                      <a:pt x="118696" y="153222"/>
                      <a:pt x="116037" y="150575"/>
                    </a:cubicBezTo>
                    <a:cubicBezTo>
                      <a:pt x="114192" y="148707"/>
                      <a:pt x="112546" y="146651"/>
                      <a:pt x="111128" y="144441"/>
                    </a:cubicBezTo>
                    <a:cubicBezTo>
                      <a:pt x="105518" y="135767"/>
                      <a:pt x="104028" y="124267"/>
                      <a:pt x="107328" y="114461"/>
                    </a:cubicBezTo>
                    <a:cubicBezTo>
                      <a:pt x="109441" y="108171"/>
                      <a:pt x="113173" y="103101"/>
                      <a:pt x="117805" y="98469"/>
                    </a:cubicBezTo>
                    <a:lnTo>
                      <a:pt x="141600" y="74671"/>
                    </a:lnTo>
                    <a:cubicBezTo>
                      <a:pt x="144560" y="71714"/>
                      <a:pt x="147401" y="68733"/>
                      <a:pt x="150745" y="66193"/>
                    </a:cubicBezTo>
                    <a:cubicBezTo>
                      <a:pt x="159091" y="59850"/>
                      <a:pt x="170379" y="57907"/>
                      <a:pt x="180484" y="60417"/>
                    </a:cubicBezTo>
                    <a:cubicBezTo>
                      <a:pt x="190523" y="62912"/>
                      <a:pt x="199653" y="70253"/>
                      <a:pt x="203874" y="79747"/>
                    </a:cubicBezTo>
                    <a:cubicBezTo>
                      <a:pt x="208428" y="89986"/>
                      <a:pt x="208354" y="101345"/>
                      <a:pt x="203248" y="111405"/>
                    </a:cubicBezTo>
                    <a:close/>
                  </a:path>
                </a:pathLst>
              </a:custGeom>
              <a:grpFill/>
              <a:ln w="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="" xmlns:a16="http://schemas.microsoft.com/office/drawing/2014/main" id="{1DCACCC7-9D1A-4E12-83DA-F9EF7FCE060B}"/>
                  </a:ext>
                </a:extLst>
              </p:cNvPr>
              <p:cNvSpPr/>
              <p:nvPr/>
            </p:nvSpPr>
            <p:spPr>
              <a:xfrm>
                <a:off x="2679023" y="4352462"/>
                <a:ext cx="4686" cy="11215"/>
              </a:xfrm>
              <a:custGeom>
                <a:avLst/>
                <a:gdLst>
                  <a:gd name="connsiteX0" fmla="*/ 4646 w 4686"/>
                  <a:gd name="connsiteY0" fmla="*/ 56 h 11215"/>
                  <a:gd name="connsiteX1" fmla="*/ 4646 w 4686"/>
                  <a:gd name="connsiteY1" fmla="*/ 56 h 11215"/>
                  <a:gd name="connsiteX2" fmla="*/ 61 w 4686"/>
                  <a:gd name="connsiteY2" fmla="*/ 10647 h 11215"/>
                  <a:gd name="connsiteX3" fmla="*/ 31 w 4686"/>
                  <a:gd name="connsiteY3" fmla="*/ 10799 h 11215"/>
                  <a:gd name="connsiteX4" fmla="*/ 2 w 4686"/>
                  <a:gd name="connsiteY4" fmla="*/ 11216 h 11215"/>
                  <a:gd name="connsiteX5" fmla="*/ 26 w 4686"/>
                  <a:gd name="connsiteY5" fmla="*/ 10918 h 11215"/>
                  <a:gd name="connsiteX6" fmla="*/ 61 w 4686"/>
                  <a:gd name="connsiteY6" fmla="*/ 10647 h 11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86" h="11215">
                    <a:moveTo>
                      <a:pt x="4646" y="56"/>
                    </a:moveTo>
                    <a:cubicBezTo>
                      <a:pt x="4693" y="-13"/>
                      <a:pt x="4705" y="-24"/>
                      <a:pt x="4646" y="56"/>
                    </a:cubicBezTo>
                    <a:close/>
                    <a:moveTo>
                      <a:pt x="61" y="10647"/>
                    </a:moveTo>
                    <a:cubicBezTo>
                      <a:pt x="61" y="10697"/>
                      <a:pt x="40" y="10748"/>
                      <a:pt x="31" y="10799"/>
                    </a:cubicBezTo>
                    <a:cubicBezTo>
                      <a:pt x="6" y="10936"/>
                      <a:pt x="-4" y="11076"/>
                      <a:pt x="2" y="11216"/>
                    </a:cubicBezTo>
                    <a:cubicBezTo>
                      <a:pt x="2" y="11121"/>
                      <a:pt x="17" y="11022"/>
                      <a:pt x="26" y="10918"/>
                    </a:cubicBezTo>
                    <a:cubicBezTo>
                      <a:pt x="34" y="10813"/>
                      <a:pt x="46" y="10742"/>
                      <a:pt x="61" y="10647"/>
                    </a:cubicBezTo>
                    <a:close/>
                  </a:path>
                </a:pathLst>
              </a:custGeom>
              <a:grpFill/>
              <a:ln w="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图形 234">
              <a:extLst>
                <a:ext uri="{FF2B5EF4-FFF2-40B4-BE49-F238E27FC236}">
                  <a16:creationId xmlns="" xmlns:a16="http://schemas.microsoft.com/office/drawing/2014/main" id="{F899E253-41DE-4648-8146-6BE8DB63E734}"/>
                </a:ext>
              </a:extLst>
            </p:cNvPr>
            <p:cNvGrpSpPr>
              <a:grpSpLocks/>
            </p:cNvGrpSpPr>
            <p:nvPr/>
          </p:nvGrpSpPr>
          <p:grpSpPr>
            <a:xfrm>
              <a:off x="7552733" y="5259120"/>
              <a:ext cx="209576" cy="209576"/>
              <a:chOff x="6248616" y="4175099"/>
              <a:chExt cx="305228" cy="305228"/>
            </a:xfr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p:grpSpPr>
          <p:sp>
            <p:nvSpPr>
              <p:cNvPr id="40" name="任意多边形: 形状 39">
                <a:extLst>
                  <a:ext uri="{FF2B5EF4-FFF2-40B4-BE49-F238E27FC236}">
                    <a16:creationId xmlns="" xmlns:a16="http://schemas.microsoft.com/office/drawing/2014/main" id="{D47FE49D-956C-40AF-9538-37CDA7881CB0}"/>
                  </a:ext>
                </a:extLst>
              </p:cNvPr>
              <p:cNvSpPr/>
              <p:nvPr/>
            </p:nvSpPr>
            <p:spPr>
              <a:xfrm>
                <a:off x="6347353" y="4308588"/>
                <a:ext cx="95309" cy="54422"/>
              </a:xfrm>
              <a:custGeom>
                <a:avLst/>
                <a:gdLst>
                  <a:gd name="connsiteX0" fmla="*/ 53603 w 95309"/>
                  <a:gd name="connsiteY0" fmla="*/ 54422 h 54422"/>
                  <a:gd name="connsiteX1" fmla="*/ 53960 w 95309"/>
                  <a:gd name="connsiteY1" fmla="*/ 54363 h 54422"/>
                  <a:gd name="connsiteX2" fmla="*/ 53805 w 95309"/>
                  <a:gd name="connsiteY2" fmla="*/ 54363 h 54422"/>
                  <a:gd name="connsiteX3" fmla="*/ 95309 w 95309"/>
                  <a:gd name="connsiteY3" fmla="*/ 12716 h 54422"/>
                  <a:gd name="connsiteX4" fmla="*/ 95270 w 95309"/>
                  <a:gd name="connsiteY4" fmla="*/ 12892 h 54422"/>
                  <a:gd name="connsiteX5" fmla="*/ 95270 w 95309"/>
                  <a:gd name="connsiteY5" fmla="*/ 12951 h 54422"/>
                  <a:gd name="connsiteX6" fmla="*/ 95309 w 95309"/>
                  <a:gd name="connsiteY6" fmla="*/ 12716 h 54422"/>
                  <a:gd name="connsiteX7" fmla="*/ 41707 w 95309"/>
                  <a:gd name="connsiteY7" fmla="*/ 54422 h 54422"/>
                  <a:gd name="connsiteX8" fmla="*/ 41456 w 95309"/>
                  <a:gd name="connsiteY8" fmla="*/ 54369 h 54422"/>
                  <a:gd name="connsiteX9" fmla="*/ 41364 w 95309"/>
                  <a:gd name="connsiteY9" fmla="*/ 54369 h 54422"/>
                  <a:gd name="connsiteX10" fmla="*/ 41707 w 95309"/>
                  <a:gd name="connsiteY10" fmla="*/ 54422 h 54422"/>
                  <a:gd name="connsiteX11" fmla="*/ 72 w 95309"/>
                  <a:gd name="connsiteY11" fmla="*/ 346 h 54422"/>
                  <a:gd name="connsiteX12" fmla="*/ 72 w 95309"/>
                  <a:gd name="connsiteY12" fmla="*/ 453 h 54422"/>
                  <a:gd name="connsiteX13" fmla="*/ 140 w 95309"/>
                  <a:gd name="connsiteY13" fmla="*/ 0 h 54422"/>
                  <a:gd name="connsiteX14" fmla="*/ 72 w 95309"/>
                  <a:gd name="connsiteY14" fmla="*/ 346 h 54422"/>
                  <a:gd name="connsiteX15" fmla="*/ 41024 w 95309"/>
                  <a:gd name="connsiteY15" fmla="*/ 54327 h 54422"/>
                  <a:gd name="connsiteX16" fmla="*/ 41364 w 95309"/>
                  <a:gd name="connsiteY16" fmla="*/ 54360 h 54422"/>
                  <a:gd name="connsiteX17" fmla="*/ 40619 w 95309"/>
                  <a:gd name="connsiteY17" fmla="*/ 54252 h 54422"/>
                  <a:gd name="connsiteX18" fmla="*/ 41024 w 95309"/>
                  <a:gd name="connsiteY18" fmla="*/ 54327 h 54422"/>
                  <a:gd name="connsiteX19" fmla="*/ 95 w 95309"/>
                  <a:gd name="connsiteY19" fmla="*/ 13395 h 54422"/>
                  <a:gd name="connsiteX20" fmla="*/ 167 w 95309"/>
                  <a:gd name="connsiteY20" fmla="*/ 13801 h 54422"/>
                  <a:gd name="connsiteX21" fmla="*/ 54 w 95309"/>
                  <a:gd name="connsiteY21" fmla="*/ 13014 h 54422"/>
                  <a:gd name="connsiteX22" fmla="*/ 95 w 95309"/>
                  <a:gd name="connsiteY22" fmla="*/ 13395 h 54422"/>
                  <a:gd name="connsiteX23" fmla="*/ 0 w 95309"/>
                  <a:gd name="connsiteY23" fmla="*/ 12716 h 54422"/>
                  <a:gd name="connsiteX24" fmla="*/ 54 w 95309"/>
                  <a:gd name="connsiteY24" fmla="*/ 13014 h 54422"/>
                  <a:gd name="connsiteX25" fmla="*/ 54 w 95309"/>
                  <a:gd name="connsiteY25" fmla="*/ 12945 h 54422"/>
                  <a:gd name="connsiteX26" fmla="*/ 0 w 95309"/>
                  <a:gd name="connsiteY26" fmla="*/ 817 h 54422"/>
                  <a:gd name="connsiteX27" fmla="*/ 45 w 95309"/>
                  <a:gd name="connsiteY27" fmla="*/ 599 h 54422"/>
                  <a:gd name="connsiteX28" fmla="*/ 60 w 95309"/>
                  <a:gd name="connsiteY28" fmla="*/ 447 h 54422"/>
                  <a:gd name="connsiteX29" fmla="*/ 0 w 95309"/>
                  <a:gd name="connsiteY29" fmla="*/ 817 h 54422"/>
                  <a:gd name="connsiteX30" fmla="*/ 95262 w 95309"/>
                  <a:gd name="connsiteY30" fmla="*/ 12987 h 54422"/>
                  <a:gd name="connsiteX31" fmla="*/ 95262 w 95309"/>
                  <a:gd name="connsiteY31" fmla="*/ 12951 h 54422"/>
                  <a:gd name="connsiteX32" fmla="*/ 95205 w 95309"/>
                  <a:gd name="connsiteY32" fmla="*/ 13321 h 54422"/>
                  <a:gd name="connsiteX33" fmla="*/ 95262 w 95309"/>
                  <a:gd name="connsiteY33" fmla="*/ 12987 h 54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5309" h="54422">
                    <a:moveTo>
                      <a:pt x="53603" y="54422"/>
                    </a:moveTo>
                    <a:cubicBezTo>
                      <a:pt x="53719" y="54396"/>
                      <a:pt x="53841" y="54381"/>
                      <a:pt x="53960" y="54363"/>
                    </a:cubicBezTo>
                    <a:lnTo>
                      <a:pt x="53805" y="54363"/>
                    </a:lnTo>
                    <a:close/>
                    <a:moveTo>
                      <a:pt x="95309" y="12716"/>
                    </a:moveTo>
                    <a:cubicBezTo>
                      <a:pt x="95309" y="12775"/>
                      <a:pt x="95282" y="12835"/>
                      <a:pt x="95270" y="12892"/>
                    </a:cubicBezTo>
                    <a:cubicBezTo>
                      <a:pt x="95259" y="12948"/>
                      <a:pt x="95270" y="12933"/>
                      <a:pt x="95270" y="12951"/>
                    </a:cubicBezTo>
                    <a:cubicBezTo>
                      <a:pt x="95279" y="12865"/>
                      <a:pt x="95291" y="12793"/>
                      <a:pt x="95309" y="12716"/>
                    </a:cubicBezTo>
                    <a:close/>
                    <a:moveTo>
                      <a:pt x="41707" y="54422"/>
                    </a:moveTo>
                    <a:lnTo>
                      <a:pt x="41456" y="54369"/>
                    </a:lnTo>
                    <a:lnTo>
                      <a:pt x="41364" y="54369"/>
                    </a:lnTo>
                    <a:cubicBezTo>
                      <a:pt x="41477" y="54378"/>
                      <a:pt x="41593" y="54399"/>
                      <a:pt x="41707" y="54422"/>
                    </a:cubicBezTo>
                    <a:close/>
                    <a:moveTo>
                      <a:pt x="72" y="346"/>
                    </a:moveTo>
                    <a:lnTo>
                      <a:pt x="72" y="453"/>
                    </a:lnTo>
                    <a:cubicBezTo>
                      <a:pt x="95" y="301"/>
                      <a:pt x="119" y="155"/>
                      <a:pt x="140" y="0"/>
                    </a:cubicBezTo>
                    <a:cubicBezTo>
                      <a:pt x="104" y="110"/>
                      <a:pt x="83" y="232"/>
                      <a:pt x="72" y="346"/>
                    </a:cubicBezTo>
                    <a:close/>
                    <a:moveTo>
                      <a:pt x="41024" y="54327"/>
                    </a:moveTo>
                    <a:lnTo>
                      <a:pt x="41364" y="54360"/>
                    </a:lnTo>
                    <a:cubicBezTo>
                      <a:pt x="41116" y="54321"/>
                      <a:pt x="40866" y="54291"/>
                      <a:pt x="40619" y="54252"/>
                    </a:cubicBezTo>
                    <a:cubicBezTo>
                      <a:pt x="40752" y="54287"/>
                      <a:pt x="40887" y="54312"/>
                      <a:pt x="41024" y="54327"/>
                    </a:cubicBezTo>
                    <a:close/>
                    <a:moveTo>
                      <a:pt x="95" y="13395"/>
                    </a:moveTo>
                    <a:cubicBezTo>
                      <a:pt x="111" y="13532"/>
                      <a:pt x="135" y="13667"/>
                      <a:pt x="167" y="13801"/>
                    </a:cubicBezTo>
                    <a:cubicBezTo>
                      <a:pt x="128" y="13542"/>
                      <a:pt x="95" y="13276"/>
                      <a:pt x="54" y="13014"/>
                    </a:cubicBezTo>
                    <a:cubicBezTo>
                      <a:pt x="69" y="13142"/>
                      <a:pt x="80" y="13270"/>
                      <a:pt x="95" y="13395"/>
                    </a:cubicBezTo>
                    <a:close/>
                    <a:moveTo>
                      <a:pt x="0" y="12716"/>
                    </a:moveTo>
                    <a:cubicBezTo>
                      <a:pt x="21" y="12814"/>
                      <a:pt x="39" y="12913"/>
                      <a:pt x="54" y="13014"/>
                    </a:cubicBezTo>
                    <a:lnTo>
                      <a:pt x="54" y="12945"/>
                    </a:lnTo>
                    <a:close/>
                    <a:moveTo>
                      <a:pt x="0" y="817"/>
                    </a:moveTo>
                    <a:cubicBezTo>
                      <a:pt x="15" y="739"/>
                      <a:pt x="30" y="668"/>
                      <a:pt x="45" y="599"/>
                    </a:cubicBezTo>
                    <a:cubicBezTo>
                      <a:pt x="60" y="531"/>
                      <a:pt x="45" y="498"/>
                      <a:pt x="60" y="447"/>
                    </a:cubicBezTo>
                    <a:cubicBezTo>
                      <a:pt x="42" y="572"/>
                      <a:pt x="24" y="697"/>
                      <a:pt x="0" y="817"/>
                    </a:cubicBezTo>
                    <a:close/>
                    <a:moveTo>
                      <a:pt x="95262" y="12987"/>
                    </a:moveTo>
                    <a:lnTo>
                      <a:pt x="95262" y="12951"/>
                    </a:lnTo>
                    <a:cubicBezTo>
                      <a:pt x="95241" y="13074"/>
                      <a:pt x="95223" y="13199"/>
                      <a:pt x="95205" y="13321"/>
                    </a:cubicBezTo>
                    <a:cubicBezTo>
                      <a:pt x="95232" y="13202"/>
                      <a:pt x="95250" y="13082"/>
                      <a:pt x="95262" y="12987"/>
                    </a:cubicBezTo>
                    <a:close/>
                  </a:path>
                </a:pathLst>
              </a:custGeom>
              <a:grpFill/>
              <a:ln w="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="" xmlns:a16="http://schemas.microsoft.com/office/drawing/2014/main" id="{28766331-6D29-4C7A-A8BD-A36C1B0E5A60}"/>
                  </a:ext>
                </a:extLst>
              </p:cNvPr>
              <p:cNvSpPr/>
              <p:nvPr/>
            </p:nvSpPr>
            <p:spPr>
              <a:xfrm>
                <a:off x="6267990" y="4194473"/>
                <a:ext cx="266478" cy="266478"/>
              </a:xfrm>
              <a:custGeom>
                <a:avLst/>
                <a:gdLst>
                  <a:gd name="connsiteX0" fmla="*/ 133239 w 266478"/>
                  <a:gd name="connsiteY0" fmla="*/ 0 h 266478"/>
                  <a:gd name="connsiteX1" fmla="*/ 0 w 266478"/>
                  <a:gd name="connsiteY1" fmla="*/ 133239 h 266478"/>
                  <a:gd name="connsiteX2" fmla="*/ 133239 w 266478"/>
                  <a:gd name="connsiteY2" fmla="*/ 266478 h 266478"/>
                  <a:gd name="connsiteX3" fmla="*/ 266478 w 266478"/>
                  <a:gd name="connsiteY3" fmla="*/ 133239 h 266478"/>
                  <a:gd name="connsiteX4" fmla="*/ 133239 w 266478"/>
                  <a:gd name="connsiteY4" fmla="*/ 0 h 266478"/>
                  <a:gd name="connsiteX5" fmla="*/ 196842 w 266478"/>
                  <a:gd name="connsiteY5" fmla="*/ 204142 h 266478"/>
                  <a:gd name="connsiteX6" fmla="*/ 186735 w 266478"/>
                  <a:gd name="connsiteY6" fmla="*/ 204142 h 266478"/>
                  <a:gd name="connsiteX7" fmla="*/ 183068 w 266478"/>
                  <a:gd name="connsiteY7" fmla="*/ 200476 h 266478"/>
                  <a:gd name="connsiteX8" fmla="*/ 157648 w 266478"/>
                  <a:gd name="connsiteY8" fmla="*/ 175056 h 266478"/>
                  <a:gd name="connsiteX9" fmla="*/ 139973 w 266478"/>
                  <a:gd name="connsiteY9" fmla="*/ 181769 h 266478"/>
                  <a:gd name="connsiteX10" fmla="*/ 100782 w 266478"/>
                  <a:gd name="connsiteY10" fmla="*/ 177312 h 266478"/>
                  <a:gd name="connsiteX11" fmla="*/ 73699 w 266478"/>
                  <a:gd name="connsiteY11" fmla="*/ 153031 h 266478"/>
                  <a:gd name="connsiteX12" fmla="*/ 64935 w 266478"/>
                  <a:gd name="connsiteY12" fmla="*/ 116505 h 266478"/>
                  <a:gd name="connsiteX13" fmla="*/ 79332 w 266478"/>
                  <a:gd name="connsiteY13" fmla="*/ 80909 h 266478"/>
                  <a:gd name="connsiteX14" fmla="*/ 148062 w 266478"/>
                  <a:gd name="connsiteY14" fmla="*/ 62300 h 266478"/>
                  <a:gd name="connsiteX15" fmla="*/ 178073 w 266478"/>
                  <a:gd name="connsiteY15" fmla="*/ 85300 h 266478"/>
                  <a:gd name="connsiteX16" fmla="*/ 189268 w 266478"/>
                  <a:gd name="connsiteY16" fmla="*/ 120881 h 266478"/>
                  <a:gd name="connsiteX17" fmla="*/ 188398 w 266478"/>
                  <a:gd name="connsiteY17" fmla="*/ 131033 h 266478"/>
                  <a:gd name="connsiteX18" fmla="*/ 169291 w 266478"/>
                  <a:gd name="connsiteY18" fmla="*/ 166480 h 266478"/>
                  <a:gd name="connsiteX19" fmla="*/ 171023 w 266478"/>
                  <a:gd name="connsiteY19" fmla="*/ 168212 h 266478"/>
                  <a:gd name="connsiteX20" fmla="*/ 196842 w 266478"/>
                  <a:gd name="connsiteY20" fmla="*/ 194046 h 266478"/>
                  <a:gd name="connsiteX21" fmla="*/ 196842 w 266478"/>
                  <a:gd name="connsiteY21" fmla="*/ 204142 h 266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6478" h="266478">
                    <a:moveTo>
                      <a:pt x="133239" y="0"/>
                    </a:moveTo>
                    <a:cubicBezTo>
                      <a:pt x="59514" y="0"/>
                      <a:pt x="0" y="59514"/>
                      <a:pt x="0" y="133239"/>
                    </a:cubicBezTo>
                    <a:cubicBezTo>
                      <a:pt x="0" y="206965"/>
                      <a:pt x="59514" y="266478"/>
                      <a:pt x="133239" y="266478"/>
                    </a:cubicBezTo>
                    <a:cubicBezTo>
                      <a:pt x="206965" y="266478"/>
                      <a:pt x="266478" y="206965"/>
                      <a:pt x="266478" y="133239"/>
                    </a:cubicBezTo>
                    <a:cubicBezTo>
                      <a:pt x="266478" y="59514"/>
                      <a:pt x="206965" y="0"/>
                      <a:pt x="133239" y="0"/>
                    </a:cubicBezTo>
                    <a:close/>
                    <a:moveTo>
                      <a:pt x="196842" y="204142"/>
                    </a:moveTo>
                    <a:cubicBezTo>
                      <a:pt x="194231" y="206989"/>
                      <a:pt x="189390" y="206789"/>
                      <a:pt x="186735" y="204142"/>
                    </a:cubicBezTo>
                    <a:lnTo>
                      <a:pt x="183068" y="200476"/>
                    </a:lnTo>
                    <a:cubicBezTo>
                      <a:pt x="174595" y="192005"/>
                      <a:pt x="166122" y="183531"/>
                      <a:pt x="157648" y="175056"/>
                    </a:cubicBezTo>
                    <a:cubicBezTo>
                      <a:pt x="152151" y="178220"/>
                      <a:pt x="146184" y="180486"/>
                      <a:pt x="139973" y="181769"/>
                    </a:cubicBezTo>
                    <a:cubicBezTo>
                      <a:pt x="126766" y="184461"/>
                      <a:pt x="113047" y="182901"/>
                      <a:pt x="100782" y="177312"/>
                    </a:cubicBezTo>
                    <a:cubicBezTo>
                      <a:pt x="89598" y="172269"/>
                      <a:pt x="80048" y="163494"/>
                      <a:pt x="73699" y="153031"/>
                    </a:cubicBezTo>
                    <a:cubicBezTo>
                      <a:pt x="67141" y="142202"/>
                      <a:pt x="63943" y="129141"/>
                      <a:pt x="64935" y="116505"/>
                    </a:cubicBezTo>
                    <a:cubicBezTo>
                      <a:pt x="65948" y="103439"/>
                      <a:pt x="70977" y="91005"/>
                      <a:pt x="79332" y="80909"/>
                    </a:cubicBezTo>
                    <a:cubicBezTo>
                      <a:pt x="95539" y="61147"/>
                      <a:pt x="124091" y="53421"/>
                      <a:pt x="148062" y="62300"/>
                    </a:cubicBezTo>
                    <a:cubicBezTo>
                      <a:pt x="160156" y="66765"/>
                      <a:pt x="170618" y="74782"/>
                      <a:pt x="178073" y="85300"/>
                    </a:cubicBezTo>
                    <a:cubicBezTo>
                      <a:pt x="185411" y="95583"/>
                      <a:pt x="189221" y="108284"/>
                      <a:pt x="189268" y="120881"/>
                    </a:cubicBezTo>
                    <a:cubicBezTo>
                      <a:pt x="189224" y="124282"/>
                      <a:pt x="188933" y="127675"/>
                      <a:pt x="188398" y="131033"/>
                    </a:cubicBezTo>
                    <a:cubicBezTo>
                      <a:pt x="186347" y="144697"/>
                      <a:pt x="179301" y="157183"/>
                      <a:pt x="169291" y="166480"/>
                    </a:cubicBezTo>
                    <a:lnTo>
                      <a:pt x="171023" y="168212"/>
                    </a:lnTo>
                    <a:lnTo>
                      <a:pt x="196842" y="194046"/>
                    </a:lnTo>
                    <a:cubicBezTo>
                      <a:pt x="199668" y="196857"/>
                      <a:pt x="199462" y="201290"/>
                      <a:pt x="196842" y="204142"/>
                    </a:cubicBezTo>
                    <a:close/>
                  </a:path>
                </a:pathLst>
              </a:custGeom>
              <a:grpFill/>
              <a:ln w="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="" xmlns:a16="http://schemas.microsoft.com/office/drawing/2014/main" id="{9F07F5D5-9631-41B8-AB72-1D760903C97D}"/>
                  </a:ext>
                </a:extLst>
              </p:cNvPr>
              <p:cNvSpPr/>
              <p:nvPr/>
            </p:nvSpPr>
            <p:spPr>
              <a:xfrm>
                <a:off x="6347052" y="4267399"/>
                <a:ext cx="95908" cy="95922"/>
              </a:xfrm>
              <a:custGeom>
                <a:avLst/>
                <a:gdLst>
                  <a:gd name="connsiteX0" fmla="*/ 90934 w 95908"/>
                  <a:gd name="connsiteY0" fmla="*/ 69285 h 95922"/>
                  <a:gd name="connsiteX1" fmla="*/ 91959 w 95908"/>
                  <a:gd name="connsiteY1" fmla="*/ 67154 h 95922"/>
                  <a:gd name="connsiteX2" fmla="*/ 92200 w 95908"/>
                  <a:gd name="connsiteY2" fmla="*/ 66609 h 95922"/>
                  <a:gd name="connsiteX3" fmla="*/ 93467 w 95908"/>
                  <a:gd name="connsiteY3" fmla="*/ 63130 h 95922"/>
                  <a:gd name="connsiteX4" fmla="*/ 95423 w 95908"/>
                  <a:gd name="connsiteY4" fmla="*/ 55112 h 95922"/>
                  <a:gd name="connsiteX5" fmla="*/ 95509 w 95908"/>
                  <a:gd name="connsiteY5" fmla="*/ 54516 h 95922"/>
                  <a:gd name="connsiteX6" fmla="*/ 95572 w 95908"/>
                  <a:gd name="connsiteY6" fmla="*/ 54086 h 95922"/>
                  <a:gd name="connsiteX7" fmla="*/ 95753 w 95908"/>
                  <a:gd name="connsiteY7" fmla="*/ 52131 h 95922"/>
                  <a:gd name="connsiteX8" fmla="*/ 95908 w 95908"/>
                  <a:gd name="connsiteY8" fmla="*/ 47958 h 95922"/>
                  <a:gd name="connsiteX9" fmla="*/ 95753 w 95908"/>
                  <a:gd name="connsiteY9" fmla="*/ 43785 h 95922"/>
                  <a:gd name="connsiteX10" fmla="*/ 95563 w 95908"/>
                  <a:gd name="connsiteY10" fmla="*/ 41734 h 95922"/>
                  <a:gd name="connsiteX11" fmla="*/ 95563 w 95908"/>
                  <a:gd name="connsiteY11" fmla="*/ 41710 h 95922"/>
                  <a:gd name="connsiteX12" fmla="*/ 95563 w 95908"/>
                  <a:gd name="connsiteY12" fmla="*/ 41710 h 95922"/>
                  <a:gd name="connsiteX13" fmla="*/ 95613 w 95908"/>
                  <a:gd name="connsiteY13" fmla="*/ 42009 h 95922"/>
                  <a:gd name="connsiteX14" fmla="*/ 95491 w 95908"/>
                  <a:gd name="connsiteY14" fmla="*/ 41204 h 95922"/>
                  <a:gd name="connsiteX15" fmla="*/ 93524 w 95908"/>
                  <a:gd name="connsiteY15" fmla="*/ 32971 h 95922"/>
                  <a:gd name="connsiteX16" fmla="*/ 92156 w 95908"/>
                  <a:gd name="connsiteY16" fmla="*/ 29212 h 95922"/>
                  <a:gd name="connsiteX17" fmla="*/ 91858 w 95908"/>
                  <a:gd name="connsiteY17" fmla="*/ 28577 h 95922"/>
                  <a:gd name="connsiteX18" fmla="*/ 91002 w 95908"/>
                  <a:gd name="connsiteY18" fmla="*/ 26789 h 95922"/>
                  <a:gd name="connsiteX19" fmla="*/ 86874 w 95908"/>
                  <a:gd name="connsiteY19" fmla="*/ 19897 h 95922"/>
                  <a:gd name="connsiteX20" fmla="*/ 86364 w 95908"/>
                  <a:gd name="connsiteY20" fmla="*/ 19146 h 95922"/>
                  <a:gd name="connsiteX21" fmla="*/ 85136 w 95908"/>
                  <a:gd name="connsiteY21" fmla="*/ 17629 h 95922"/>
                  <a:gd name="connsiteX22" fmla="*/ 82528 w 95908"/>
                  <a:gd name="connsiteY22" fmla="*/ 14729 h 95922"/>
                  <a:gd name="connsiteX23" fmla="*/ 76733 w 95908"/>
                  <a:gd name="connsiteY23" fmla="*/ 9515 h 95922"/>
                  <a:gd name="connsiteX24" fmla="*/ 75982 w 95908"/>
                  <a:gd name="connsiteY24" fmla="*/ 9006 h 95922"/>
                  <a:gd name="connsiteX25" fmla="*/ 74364 w 95908"/>
                  <a:gd name="connsiteY25" fmla="*/ 7909 h 95922"/>
                  <a:gd name="connsiteX26" fmla="*/ 71004 w 95908"/>
                  <a:gd name="connsiteY26" fmla="*/ 5888 h 95922"/>
                  <a:gd name="connsiteX27" fmla="*/ 67314 w 95908"/>
                  <a:gd name="connsiteY27" fmla="*/ 4022 h 95922"/>
                  <a:gd name="connsiteX28" fmla="*/ 66640 w 95908"/>
                  <a:gd name="connsiteY28" fmla="*/ 3724 h 95922"/>
                  <a:gd name="connsiteX29" fmla="*/ 65180 w 95908"/>
                  <a:gd name="connsiteY29" fmla="*/ 3158 h 95922"/>
                  <a:gd name="connsiteX30" fmla="*/ 57093 w 95908"/>
                  <a:gd name="connsiteY30" fmla="*/ 850 h 95922"/>
                  <a:gd name="connsiteX31" fmla="*/ 54694 w 95908"/>
                  <a:gd name="connsiteY31" fmla="*/ 415 h 95922"/>
                  <a:gd name="connsiteX32" fmla="*/ 53886 w 95908"/>
                  <a:gd name="connsiteY32" fmla="*/ 293 h 95922"/>
                  <a:gd name="connsiteX33" fmla="*/ 54184 w 95908"/>
                  <a:gd name="connsiteY33" fmla="*/ 344 h 95922"/>
                  <a:gd name="connsiteX34" fmla="*/ 54184 w 95908"/>
                  <a:gd name="connsiteY34" fmla="*/ 344 h 95922"/>
                  <a:gd name="connsiteX35" fmla="*/ 54178 w 95908"/>
                  <a:gd name="connsiteY35" fmla="*/ 344 h 95922"/>
                  <a:gd name="connsiteX36" fmla="*/ 50258 w 95908"/>
                  <a:gd name="connsiteY36" fmla="*/ 46 h 95922"/>
                  <a:gd name="connsiteX37" fmla="*/ 41793 w 95908"/>
                  <a:gd name="connsiteY37" fmla="*/ 344 h 95922"/>
                  <a:gd name="connsiteX38" fmla="*/ 40797 w 95908"/>
                  <a:gd name="connsiteY38" fmla="*/ 490 h 95922"/>
                  <a:gd name="connsiteX39" fmla="*/ 38800 w 95908"/>
                  <a:gd name="connsiteY39" fmla="*/ 859 h 95922"/>
                  <a:gd name="connsiteX40" fmla="*/ 34884 w 95908"/>
                  <a:gd name="connsiteY40" fmla="*/ 1807 h 95922"/>
                  <a:gd name="connsiteX41" fmla="*/ 31083 w 95908"/>
                  <a:gd name="connsiteY41" fmla="*/ 3029 h 95922"/>
                  <a:gd name="connsiteX42" fmla="*/ 29295 w 95908"/>
                  <a:gd name="connsiteY42" fmla="*/ 3709 h 95922"/>
                  <a:gd name="connsiteX43" fmla="*/ 28746 w 95908"/>
                  <a:gd name="connsiteY43" fmla="*/ 3953 h 95922"/>
                  <a:gd name="connsiteX44" fmla="*/ 21518 w 95908"/>
                  <a:gd name="connsiteY44" fmla="*/ 7924 h 95922"/>
                  <a:gd name="connsiteX45" fmla="*/ 19578 w 95908"/>
                  <a:gd name="connsiteY45" fmla="*/ 9247 h 95922"/>
                  <a:gd name="connsiteX46" fmla="*/ 18406 w 95908"/>
                  <a:gd name="connsiteY46" fmla="*/ 10121 h 95922"/>
                  <a:gd name="connsiteX47" fmla="*/ 17780 w 95908"/>
                  <a:gd name="connsiteY47" fmla="*/ 10633 h 95922"/>
                  <a:gd name="connsiteX48" fmla="*/ 16290 w 95908"/>
                  <a:gd name="connsiteY48" fmla="*/ 11906 h 95922"/>
                  <a:gd name="connsiteX49" fmla="*/ 10731 w 95908"/>
                  <a:gd name="connsiteY49" fmla="*/ 17644 h 95922"/>
                  <a:gd name="connsiteX50" fmla="*/ 10135 w 95908"/>
                  <a:gd name="connsiteY50" fmla="*/ 18332 h 95922"/>
                  <a:gd name="connsiteX51" fmla="*/ 8984 w 95908"/>
                  <a:gd name="connsiteY51" fmla="*/ 19912 h 95922"/>
                  <a:gd name="connsiteX52" fmla="*/ 6847 w 95908"/>
                  <a:gd name="connsiteY52" fmla="*/ 23191 h 95922"/>
                  <a:gd name="connsiteX53" fmla="*/ 4978 w 95908"/>
                  <a:gd name="connsiteY53" fmla="*/ 26631 h 95922"/>
                  <a:gd name="connsiteX54" fmla="*/ 4116 w 95908"/>
                  <a:gd name="connsiteY54" fmla="*/ 28404 h 95922"/>
                  <a:gd name="connsiteX55" fmla="*/ 3884 w 95908"/>
                  <a:gd name="connsiteY55" fmla="*/ 28869 h 95922"/>
                  <a:gd name="connsiteX56" fmla="*/ 1294 w 95908"/>
                  <a:gd name="connsiteY56" fmla="*/ 36834 h 95922"/>
                  <a:gd name="connsiteX57" fmla="*/ 453 w 95908"/>
                  <a:gd name="connsiteY57" fmla="*/ 41007 h 95922"/>
                  <a:gd name="connsiteX58" fmla="*/ 429 w 95908"/>
                  <a:gd name="connsiteY58" fmla="*/ 41192 h 95922"/>
                  <a:gd name="connsiteX59" fmla="*/ 346 w 95908"/>
                  <a:gd name="connsiteY59" fmla="*/ 41788 h 95922"/>
                  <a:gd name="connsiteX60" fmla="*/ 188 w 95908"/>
                  <a:gd name="connsiteY60" fmla="*/ 43374 h 95922"/>
                  <a:gd name="connsiteX61" fmla="*/ 155 w 95908"/>
                  <a:gd name="connsiteY61" fmla="*/ 52125 h 95922"/>
                  <a:gd name="connsiteX62" fmla="*/ 349 w 95908"/>
                  <a:gd name="connsiteY62" fmla="*/ 54134 h 95922"/>
                  <a:gd name="connsiteX63" fmla="*/ 468 w 95908"/>
                  <a:gd name="connsiteY63" fmla="*/ 54990 h 95922"/>
                  <a:gd name="connsiteX64" fmla="*/ 486 w 95908"/>
                  <a:gd name="connsiteY64" fmla="*/ 55112 h 95922"/>
                  <a:gd name="connsiteX65" fmla="*/ 1249 w 95908"/>
                  <a:gd name="connsiteY65" fmla="*/ 58885 h 95922"/>
                  <a:gd name="connsiteX66" fmla="*/ 3714 w 95908"/>
                  <a:gd name="connsiteY66" fmla="*/ 66635 h 95922"/>
                  <a:gd name="connsiteX67" fmla="*/ 4116 w 95908"/>
                  <a:gd name="connsiteY67" fmla="*/ 67530 h 95922"/>
                  <a:gd name="connsiteX68" fmla="*/ 4978 w 95908"/>
                  <a:gd name="connsiteY68" fmla="*/ 69318 h 95922"/>
                  <a:gd name="connsiteX69" fmla="*/ 6883 w 95908"/>
                  <a:gd name="connsiteY69" fmla="*/ 72755 h 95922"/>
                  <a:gd name="connsiteX70" fmla="*/ 9130 w 95908"/>
                  <a:gd name="connsiteY70" fmla="*/ 76195 h 95922"/>
                  <a:gd name="connsiteX71" fmla="*/ 10170 w 95908"/>
                  <a:gd name="connsiteY71" fmla="*/ 77613 h 95922"/>
                  <a:gd name="connsiteX72" fmla="*/ 10504 w 95908"/>
                  <a:gd name="connsiteY72" fmla="*/ 78001 h 95922"/>
                  <a:gd name="connsiteX73" fmla="*/ 16168 w 95908"/>
                  <a:gd name="connsiteY73" fmla="*/ 83909 h 95922"/>
                  <a:gd name="connsiteX74" fmla="*/ 17941 w 95908"/>
                  <a:gd name="connsiteY74" fmla="*/ 85438 h 95922"/>
                  <a:gd name="connsiteX75" fmla="*/ 18332 w 95908"/>
                  <a:gd name="connsiteY75" fmla="*/ 85772 h 95922"/>
                  <a:gd name="connsiteX76" fmla="*/ 21366 w 95908"/>
                  <a:gd name="connsiteY76" fmla="*/ 87915 h 95922"/>
                  <a:gd name="connsiteX77" fmla="*/ 28398 w 95908"/>
                  <a:gd name="connsiteY77" fmla="*/ 91826 h 95922"/>
                  <a:gd name="connsiteX78" fmla="*/ 29319 w 95908"/>
                  <a:gd name="connsiteY78" fmla="*/ 92243 h 95922"/>
                  <a:gd name="connsiteX79" fmla="*/ 31083 w 95908"/>
                  <a:gd name="connsiteY79" fmla="*/ 92917 h 95922"/>
                  <a:gd name="connsiteX80" fmla="*/ 34884 w 95908"/>
                  <a:gd name="connsiteY80" fmla="*/ 94139 h 95922"/>
                  <a:gd name="connsiteX81" fmla="*/ 38800 w 95908"/>
                  <a:gd name="connsiteY81" fmla="*/ 95087 h 95922"/>
                  <a:gd name="connsiteX82" fmla="*/ 40797 w 95908"/>
                  <a:gd name="connsiteY82" fmla="*/ 95456 h 95922"/>
                  <a:gd name="connsiteX83" fmla="*/ 40920 w 95908"/>
                  <a:gd name="connsiteY83" fmla="*/ 95474 h 95922"/>
                  <a:gd name="connsiteX84" fmla="*/ 41757 w 95908"/>
                  <a:gd name="connsiteY84" fmla="*/ 95590 h 95922"/>
                  <a:gd name="connsiteX85" fmla="*/ 50050 w 95908"/>
                  <a:gd name="connsiteY85" fmla="*/ 95888 h 95922"/>
                  <a:gd name="connsiteX86" fmla="*/ 54106 w 95908"/>
                  <a:gd name="connsiteY86" fmla="*/ 95590 h 95922"/>
                  <a:gd name="connsiteX87" fmla="*/ 54726 w 95908"/>
                  <a:gd name="connsiteY87" fmla="*/ 95507 h 95922"/>
                  <a:gd name="connsiteX88" fmla="*/ 54911 w 95908"/>
                  <a:gd name="connsiteY88" fmla="*/ 95480 h 95922"/>
                  <a:gd name="connsiteX89" fmla="*/ 56700 w 95908"/>
                  <a:gd name="connsiteY89" fmla="*/ 95158 h 95922"/>
                  <a:gd name="connsiteX90" fmla="*/ 64813 w 95908"/>
                  <a:gd name="connsiteY90" fmla="*/ 92908 h 95922"/>
                  <a:gd name="connsiteX91" fmla="*/ 66828 w 95908"/>
                  <a:gd name="connsiteY91" fmla="*/ 92121 h 95922"/>
                  <a:gd name="connsiteX92" fmla="*/ 67499 w 95908"/>
                  <a:gd name="connsiteY92" fmla="*/ 91823 h 95922"/>
                  <a:gd name="connsiteX93" fmla="*/ 70837 w 95908"/>
                  <a:gd name="connsiteY93" fmla="*/ 90136 h 95922"/>
                  <a:gd name="connsiteX94" fmla="*/ 77568 w 95908"/>
                  <a:gd name="connsiteY94" fmla="*/ 85769 h 95922"/>
                  <a:gd name="connsiteX95" fmla="*/ 78256 w 95908"/>
                  <a:gd name="connsiteY95" fmla="*/ 85173 h 95922"/>
                  <a:gd name="connsiteX96" fmla="*/ 79732 w 95908"/>
                  <a:gd name="connsiteY96" fmla="*/ 83894 h 95922"/>
                  <a:gd name="connsiteX97" fmla="*/ 82534 w 95908"/>
                  <a:gd name="connsiteY97" fmla="*/ 81187 h 95922"/>
                  <a:gd name="connsiteX98" fmla="*/ 85267 w 95908"/>
                  <a:gd name="connsiteY98" fmla="*/ 78138 h 95922"/>
                  <a:gd name="connsiteX99" fmla="*/ 86370 w 95908"/>
                  <a:gd name="connsiteY99" fmla="*/ 76770 h 95922"/>
                  <a:gd name="connsiteX100" fmla="*/ 86668 w 95908"/>
                  <a:gd name="connsiteY100" fmla="*/ 76338 h 95922"/>
                  <a:gd name="connsiteX101" fmla="*/ 90934 w 95908"/>
                  <a:gd name="connsiteY101" fmla="*/ 69285 h 95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95908" h="95922">
                    <a:moveTo>
                      <a:pt x="90934" y="69285"/>
                    </a:moveTo>
                    <a:cubicBezTo>
                      <a:pt x="91291" y="68582"/>
                      <a:pt x="91631" y="67872"/>
                      <a:pt x="91959" y="67154"/>
                    </a:cubicBezTo>
                    <a:cubicBezTo>
                      <a:pt x="92042" y="66972"/>
                      <a:pt x="92120" y="66790"/>
                      <a:pt x="92200" y="66609"/>
                    </a:cubicBezTo>
                    <a:cubicBezTo>
                      <a:pt x="92647" y="65458"/>
                      <a:pt x="93095" y="64307"/>
                      <a:pt x="93467" y="63130"/>
                    </a:cubicBezTo>
                    <a:cubicBezTo>
                      <a:pt x="94320" y="60510"/>
                      <a:pt x="94973" y="57830"/>
                      <a:pt x="95423" y="55112"/>
                    </a:cubicBezTo>
                    <a:cubicBezTo>
                      <a:pt x="95455" y="54915"/>
                      <a:pt x="95482" y="54712"/>
                      <a:pt x="95509" y="54516"/>
                    </a:cubicBezTo>
                    <a:cubicBezTo>
                      <a:pt x="95405" y="55067"/>
                      <a:pt x="95238" y="55648"/>
                      <a:pt x="95572" y="54086"/>
                    </a:cubicBezTo>
                    <a:cubicBezTo>
                      <a:pt x="95643" y="53437"/>
                      <a:pt x="95706" y="52784"/>
                      <a:pt x="95753" y="52131"/>
                    </a:cubicBezTo>
                    <a:cubicBezTo>
                      <a:pt x="95858" y="50742"/>
                      <a:pt x="95905" y="49353"/>
                      <a:pt x="95908" y="47958"/>
                    </a:cubicBezTo>
                    <a:cubicBezTo>
                      <a:pt x="95911" y="46563"/>
                      <a:pt x="95858" y="45177"/>
                      <a:pt x="95753" y="43785"/>
                    </a:cubicBezTo>
                    <a:cubicBezTo>
                      <a:pt x="95702" y="43099"/>
                      <a:pt x="95638" y="42416"/>
                      <a:pt x="95563" y="41734"/>
                    </a:cubicBezTo>
                    <a:lnTo>
                      <a:pt x="95563" y="41710"/>
                    </a:lnTo>
                    <a:cubicBezTo>
                      <a:pt x="95265" y="39922"/>
                      <a:pt x="95503" y="41213"/>
                      <a:pt x="95563" y="41710"/>
                    </a:cubicBezTo>
                    <a:cubicBezTo>
                      <a:pt x="95563" y="41803"/>
                      <a:pt x="95595" y="41898"/>
                      <a:pt x="95613" y="42009"/>
                    </a:cubicBezTo>
                    <a:cubicBezTo>
                      <a:pt x="95566" y="41743"/>
                      <a:pt x="95533" y="41472"/>
                      <a:pt x="95491" y="41204"/>
                    </a:cubicBezTo>
                    <a:cubicBezTo>
                      <a:pt x="95050" y="38413"/>
                      <a:pt x="94392" y="35660"/>
                      <a:pt x="93524" y="32971"/>
                    </a:cubicBezTo>
                    <a:cubicBezTo>
                      <a:pt x="93112" y="31698"/>
                      <a:pt x="92630" y="30464"/>
                      <a:pt x="92156" y="29212"/>
                    </a:cubicBezTo>
                    <a:cubicBezTo>
                      <a:pt x="92060" y="29001"/>
                      <a:pt x="91968" y="28789"/>
                      <a:pt x="91858" y="28577"/>
                    </a:cubicBezTo>
                    <a:cubicBezTo>
                      <a:pt x="91583" y="27981"/>
                      <a:pt x="91300" y="27385"/>
                      <a:pt x="91002" y="26789"/>
                    </a:cubicBezTo>
                    <a:cubicBezTo>
                      <a:pt x="89796" y="24394"/>
                      <a:pt x="88416" y="22091"/>
                      <a:pt x="86874" y="19897"/>
                    </a:cubicBezTo>
                    <a:cubicBezTo>
                      <a:pt x="86543" y="19426"/>
                      <a:pt x="84787" y="17316"/>
                      <a:pt x="86364" y="19146"/>
                    </a:cubicBezTo>
                    <a:cubicBezTo>
                      <a:pt x="85941" y="18654"/>
                      <a:pt x="85553" y="18127"/>
                      <a:pt x="85136" y="17629"/>
                    </a:cubicBezTo>
                    <a:cubicBezTo>
                      <a:pt x="84301" y="16635"/>
                      <a:pt x="83432" y="15669"/>
                      <a:pt x="82528" y="14729"/>
                    </a:cubicBezTo>
                    <a:cubicBezTo>
                      <a:pt x="80710" y="12845"/>
                      <a:pt x="78718" y="11214"/>
                      <a:pt x="76733" y="9515"/>
                    </a:cubicBezTo>
                    <a:cubicBezTo>
                      <a:pt x="78563" y="11083"/>
                      <a:pt x="76453" y="9337"/>
                      <a:pt x="75982" y="9006"/>
                    </a:cubicBezTo>
                    <a:cubicBezTo>
                      <a:pt x="75449" y="8630"/>
                      <a:pt x="74909" y="8267"/>
                      <a:pt x="74364" y="7909"/>
                    </a:cubicBezTo>
                    <a:cubicBezTo>
                      <a:pt x="73267" y="7195"/>
                      <a:pt x="72147" y="6522"/>
                      <a:pt x="71004" y="5888"/>
                    </a:cubicBezTo>
                    <a:cubicBezTo>
                      <a:pt x="69798" y="5220"/>
                      <a:pt x="68568" y="4598"/>
                      <a:pt x="67314" y="4022"/>
                    </a:cubicBezTo>
                    <a:cubicBezTo>
                      <a:pt x="67091" y="3918"/>
                      <a:pt x="66864" y="3819"/>
                      <a:pt x="66640" y="3724"/>
                    </a:cubicBezTo>
                    <a:cubicBezTo>
                      <a:pt x="66152" y="3539"/>
                      <a:pt x="65672" y="3336"/>
                      <a:pt x="65180" y="3158"/>
                    </a:cubicBezTo>
                    <a:cubicBezTo>
                      <a:pt x="62548" y="2180"/>
                      <a:pt x="59845" y="1408"/>
                      <a:pt x="57093" y="850"/>
                    </a:cubicBezTo>
                    <a:cubicBezTo>
                      <a:pt x="56297" y="686"/>
                      <a:pt x="55495" y="552"/>
                      <a:pt x="54694" y="415"/>
                    </a:cubicBezTo>
                    <a:cubicBezTo>
                      <a:pt x="54425" y="374"/>
                      <a:pt x="54154" y="341"/>
                      <a:pt x="53886" y="293"/>
                    </a:cubicBezTo>
                    <a:lnTo>
                      <a:pt x="54184" y="344"/>
                    </a:lnTo>
                    <a:cubicBezTo>
                      <a:pt x="54682" y="403"/>
                      <a:pt x="55972" y="642"/>
                      <a:pt x="54184" y="344"/>
                    </a:cubicBezTo>
                    <a:lnTo>
                      <a:pt x="54178" y="344"/>
                    </a:lnTo>
                    <a:cubicBezTo>
                      <a:pt x="52874" y="195"/>
                      <a:pt x="51568" y="95"/>
                      <a:pt x="50258" y="46"/>
                    </a:cubicBezTo>
                    <a:cubicBezTo>
                      <a:pt x="47433" y="-68"/>
                      <a:pt x="44603" y="31"/>
                      <a:pt x="41793" y="344"/>
                    </a:cubicBezTo>
                    <a:cubicBezTo>
                      <a:pt x="41465" y="403"/>
                      <a:pt x="41122" y="436"/>
                      <a:pt x="40797" y="490"/>
                    </a:cubicBezTo>
                    <a:cubicBezTo>
                      <a:pt x="40130" y="600"/>
                      <a:pt x="39462" y="722"/>
                      <a:pt x="38800" y="859"/>
                    </a:cubicBezTo>
                    <a:cubicBezTo>
                      <a:pt x="37483" y="1128"/>
                      <a:pt x="36177" y="1444"/>
                      <a:pt x="34884" y="1807"/>
                    </a:cubicBezTo>
                    <a:cubicBezTo>
                      <a:pt x="33605" y="2168"/>
                      <a:pt x="32335" y="2576"/>
                      <a:pt x="31083" y="3029"/>
                    </a:cubicBezTo>
                    <a:cubicBezTo>
                      <a:pt x="30487" y="3244"/>
                      <a:pt x="29891" y="3479"/>
                      <a:pt x="29295" y="3709"/>
                    </a:cubicBezTo>
                    <a:lnTo>
                      <a:pt x="28746" y="3953"/>
                    </a:lnTo>
                    <a:cubicBezTo>
                      <a:pt x="26242" y="5095"/>
                      <a:pt x="23825" y="6423"/>
                      <a:pt x="21518" y="7924"/>
                    </a:cubicBezTo>
                    <a:cubicBezTo>
                      <a:pt x="20862" y="8353"/>
                      <a:pt x="20215" y="8794"/>
                      <a:pt x="19578" y="9247"/>
                    </a:cubicBezTo>
                    <a:cubicBezTo>
                      <a:pt x="19357" y="9405"/>
                      <a:pt x="18439" y="10109"/>
                      <a:pt x="18406" y="10121"/>
                    </a:cubicBezTo>
                    <a:cubicBezTo>
                      <a:pt x="18194" y="10290"/>
                      <a:pt x="17986" y="10460"/>
                      <a:pt x="17780" y="10633"/>
                    </a:cubicBezTo>
                    <a:cubicBezTo>
                      <a:pt x="17279" y="11051"/>
                      <a:pt x="16783" y="11475"/>
                      <a:pt x="16290" y="11906"/>
                    </a:cubicBezTo>
                    <a:cubicBezTo>
                      <a:pt x="14301" y="13683"/>
                      <a:pt x="12444" y="15600"/>
                      <a:pt x="10731" y="17644"/>
                    </a:cubicBezTo>
                    <a:cubicBezTo>
                      <a:pt x="10337" y="18115"/>
                      <a:pt x="8883" y="20327"/>
                      <a:pt x="10135" y="18332"/>
                    </a:cubicBezTo>
                    <a:cubicBezTo>
                      <a:pt x="9789" y="18878"/>
                      <a:pt x="9354" y="19385"/>
                      <a:pt x="8984" y="19912"/>
                    </a:cubicBezTo>
                    <a:cubicBezTo>
                      <a:pt x="8233" y="20979"/>
                      <a:pt x="7520" y="22072"/>
                      <a:pt x="6847" y="23191"/>
                    </a:cubicBezTo>
                    <a:cubicBezTo>
                      <a:pt x="6173" y="24310"/>
                      <a:pt x="5550" y="25456"/>
                      <a:pt x="4978" y="26631"/>
                    </a:cubicBezTo>
                    <a:cubicBezTo>
                      <a:pt x="4680" y="27227"/>
                      <a:pt x="4393" y="27818"/>
                      <a:pt x="4116" y="28404"/>
                    </a:cubicBezTo>
                    <a:cubicBezTo>
                      <a:pt x="3860" y="28959"/>
                      <a:pt x="3154" y="31060"/>
                      <a:pt x="3884" y="28869"/>
                    </a:cubicBezTo>
                    <a:cubicBezTo>
                      <a:pt x="2990" y="31534"/>
                      <a:pt x="1958" y="34092"/>
                      <a:pt x="1294" y="36834"/>
                    </a:cubicBezTo>
                    <a:cubicBezTo>
                      <a:pt x="960" y="38213"/>
                      <a:pt x="680" y="39604"/>
                      <a:pt x="453" y="41007"/>
                    </a:cubicBezTo>
                    <a:cubicBezTo>
                      <a:pt x="453" y="41070"/>
                      <a:pt x="438" y="41132"/>
                      <a:pt x="429" y="41192"/>
                    </a:cubicBezTo>
                    <a:cubicBezTo>
                      <a:pt x="516" y="40742"/>
                      <a:pt x="629" y="40432"/>
                      <a:pt x="346" y="41788"/>
                    </a:cubicBezTo>
                    <a:cubicBezTo>
                      <a:pt x="286" y="42316"/>
                      <a:pt x="233" y="42843"/>
                      <a:pt x="188" y="43374"/>
                    </a:cubicBezTo>
                    <a:cubicBezTo>
                      <a:pt x="-51" y="46286"/>
                      <a:pt x="-62" y="49212"/>
                      <a:pt x="155" y="52125"/>
                    </a:cubicBezTo>
                    <a:cubicBezTo>
                      <a:pt x="206" y="52796"/>
                      <a:pt x="277" y="53464"/>
                      <a:pt x="349" y="54134"/>
                    </a:cubicBezTo>
                    <a:cubicBezTo>
                      <a:pt x="587" y="55285"/>
                      <a:pt x="537" y="55270"/>
                      <a:pt x="468" y="54990"/>
                    </a:cubicBezTo>
                    <a:lnTo>
                      <a:pt x="486" y="55112"/>
                    </a:lnTo>
                    <a:cubicBezTo>
                      <a:pt x="697" y="56380"/>
                      <a:pt x="951" y="57638"/>
                      <a:pt x="1249" y="58885"/>
                    </a:cubicBezTo>
                    <a:cubicBezTo>
                      <a:pt x="1894" y="61522"/>
                      <a:pt x="2717" y="64111"/>
                      <a:pt x="3714" y="66635"/>
                    </a:cubicBezTo>
                    <a:cubicBezTo>
                      <a:pt x="3851" y="66933"/>
                      <a:pt x="3979" y="67232"/>
                      <a:pt x="4116" y="67530"/>
                    </a:cubicBezTo>
                    <a:cubicBezTo>
                      <a:pt x="4395" y="68126"/>
                      <a:pt x="4682" y="68722"/>
                      <a:pt x="4978" y="69318"/>
                    </a:cubicBezTo>
                    <a:cubicBezTo>
                      <a:pt x="5574" y="70483"/>
                      <a:pt x="6209" y="71628"/>
                      <a:pt x="6883" y="72755"/>
                    </a:cubicBezTo>
                    <a:cubicBezTo>
                      <a:pt x="7590" y="73925"/>
                      <a:pt x="8339" y="75072"/>
                      <a:pt x="9130" y="76195"/>
                    </a:cubicBezTo>
                    <a:cubicBezTo>
                      <a:pt x="9467" y="76669"/>
                      <a:pt x="9857" y="77122"/>
                      <a:pt x="10170" y="77613"/>
                    </a:cubicBezTo>
                    <a:cubicBezTo>
                      <a:pt x="8951" y="75691"/>
                      <a:pt x="10108" y="77521"/>
                      <a:pt x="10504" y="78001"/>
                    </a:cubicBezTo>
                    <a:cubicBezTo>
                      <a:pt x="12243" y="80108"/>
                      <a:pt x="14136" y="82082"/>
                      <a:pt x="16168" y="83909"/>
                    </a:cubicBezTo>
                    <a:cubicBezTo>
                      <a:pt x="16748" y="84431"/>
                      <a:pt x="17339" y="84941"/>
                      <a:pt x="17941" y="85438"/>
                    </a:cubicBezTo>
                    <a:cubicBezTo>
                      <a:pt x="18424" y="85834"/>
                      <a:pt x="20254" y="86994"/>
                      <a:pt x="18332" y="85772"/>
                    </a:cubicBezTo>
                    <a:cubicBezTo>
                      <a:pt x="19372" y="86433"/>
                      <a:pt x="20335" y="87235"/>
                      <a:pt x="21366" y="87915"/>
                    </a:cubicBezTo>
                    <a:cubicBezTo>
                      <a:pt x="23611" y="89388"/>
                      <a:pt x="25961" y="90695"/>
                      <a:pt x="28398" y="91826"/>
                    </a:cubicBezTo>
                    <a:cubicBezTo>
                      <a:pt x="28696" y="91969"/>
                      <a:pt x="29012" y="92103"/>
                      <a:pt x="29319" y="92243"/>
                    </a:cubicBezTo>
                    <a:cubicBezTo>
                      <a:pt x="29915" y="92470"/>
                      <a:pt x="30493" y="92702"/>
                      <a:pt x="31083" y="92917"/>
                    </a:cubicBezTo>
                    <a:cubicBezTo>
                      <a:pt x="32335" y="93370"/>
                      <a:pt x="33605" y="93778"/>
                      <a:pt x="34884" y="94139"/>
                    </a:cubicBezTo>
                    <a:cubicBezTo>
                      <a:pt x="36162" y="94499"/>
                      <a:pt x="37483" y="94821"/>
                      <a:pt x="38800" y="95087"/>
                    </a:cubicBezTo>
                    <a:cubicBezTo>
                      <a:pt x="39462" y="95224"/>
                      <a:pt x="40130" y="95346"/>
                      <a:pt x="40797" y="95456"/>
                    </a:cubicBezTo>
                    <a:lnTo>
                      <a:pt x="40920" y="95474"/>
                    </a:lnTo>
                    <a:cubicBezTo>
                      <a:pt x="40642" y="95409"/>
                      <a:pt x="40622" y="95358"/>
                      <a:pt x="41757" y="95590"/>
                    </a:cubicBezTo>
                    <a:cubicBezTo>
                      <a:pt x="44511" y="95882"/>
                      <a:pt x="47282" y="95981"/>
                      <a:pt x="50050" y="95888"/>
                    </a:cubicBezTo>
                    <a:cubicBezTo>
                      <a:pt x="51407" y="95839"/>
                      <a:pt x="52759" y="95739"/>
                      <a:pt x="54106" y="95590"/>
                    </a:cubicBezTo>
                    <a:cubicBezTo>
                      <a:pt x="55490" y="95292"/>
                      <a:pt x="55180" y="95417"/>
                      <a:pt x="54726" y="95507"/>
                    </a:cubicBezTo>
                    <a:lnTo>
                      <a:pt x="54911" y="95480"/>
                    </a:lnTo>
                    <a:cubicBezTo>
                      <a:pt x="55507" y="95382"/>
                      <a:pt x="56104" y="95274"/>
                      <a:pt x="56700" y="95158"/>
                    </a:cubicBezTo>
                    <a:cubicBezTo>
                      <a:pt x="59458" y="94618"/>
                      <a:pt x="62171" y="93865"/>
                      <a:pt x="64813" y="92908"/>
                    </a:cubicBezTo>
                    <a:cubicBezTo>
                      <a:pt x="65487" y="92666"/>
                      <a:pt x="66152" y="92350"/>
                      <a:pt x="66828" y="92121"/>
                    </a:cubicBezTo>
                    <a:cubicBezTo>
                      <a:pt x="67052" y="92019"/>
                      <a:pt x="67278" y="91921"/>
                      <a:pt x="67499" y="91823"/>
                    </a:cubicBezTo>
                    <a:cubicBezTo>
                      <a:pt x="68632" y="91298"/>
                      <a:pt x="69744" y="90736"/>
                      <a:pt x="70837" y="90136"/>
                    </a:cubicBezTo>
                    <a:cubicBezTo>
                      <a:pt x="73204" y="88833"/>
                      <a:pt x="75308" y="87208"/>
                      <a:pt x="77568" y="85769"/>
                    </a:cubicBezTo>
                    <a:cubicBezTo>
                      <a:pt x="75574" y="87036"/>
                      <a:pt x="77788" y="85578"/>
                      <a:pt x="78256" y="85173"/>
                    </a:cubicBezTo>
                    <a:cubicBezTo>
                      <a:pt x="78724" y="84767"/>
                      <a:pt x="79246" y="84329"/>
                      <a:pt x="79732" y="83894"/>
                    </a:cubicBezTo>
                    <a:cubicBezTo>
                      <a:pt x="80698" y="83024"/>
                      <a:pt x="81632" y="82121"/>
                      <a:pt x="82534" y="81187"/>
                    </a:cubicBezTo>
                    <a:cubicBezTo>
                      <a:pt x="83486" y="80194"/>
                      <a:pt x="84397" y="79177"/>
                      <a:pt x="85267" y="78138"/>
                    </a:cubicBezTo>
                    <a:cubicBezTo>
                      <a:pt x="85643" y="77688"/>
                      <a:pt x="85991" y="77214"/>
                      <a:pt x="86370" y="76770"/>
                    </a:cubicBezTo>
                    <a:cubicBezTo>
                      <a:pt x="84862" y="78532"/>
                      <a:pt x="86310" y="76821"/>
                      <a:pt x="86668" y="76338"/>
                    </a:cubicBezTo>
                    <a:cubicBezTo>
                      <a:pt x="88263" y="74096"/>
                      <a:pt x="89689" y="71739"/>
                      <a:pt x="90934" y="69285"/>
                    </a:cubicBezTo>
                    <a:close/>
                  </a:path>
                </a:pathLst>
              </a:custGeom>
              <a:grpFill/>
              <a:ln w="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="" xmlns:a16="http://schemas.microsoft.com/office/drawing/2014/main" id="{5D6AFCCC-A2F8-4438-95E8-8F9D53A7CE33}"/>
                  </a:ext>
                </a:extLst>
              </p:cNvPr>
              <p:cNvSpPr/>
              <p:nvPr/>
            </p:nvSpPr>
            <p:spPr>
              <a:xfrm>
                <a:off x="6401313" y="4362882"/>
                <a:ext cx="464" cy="68"/>
              </a:xfrm>
              <a:custGeom>
                <a:avLst/>
                <a:gdLst>
                  <a:gd name="connsiteX0" fmla="*/ 119 w 464"/>
                  <a:gd name="connsiteY0" fmla="*/ 57 h 68"/>
                  <a:gd name="connsiteX1" fmla="*/ 465 w 464"/>
                  <a:gd name="connsiteY1" fmla="*/ 0 h 68"/>
                  <a:gd name="connsiteX2" fmla="*/ 0 w 464"/>
                  <a:gd name="connsiteY2" fmla="*/ 69 h 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4" h="68">
                    <a:moveTo>
                      <a:pt x="119" y="57"/>
                    </a:moveTo>
                    <a:lnTo>
                      <a:pt x="465" y="0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 w="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BE654D1F-CEDE-4F76-91E5-918C578D1C06}"/>
                </a:ext>
              </a:extLst>
            </p:cNvPr>
            <p:cNvSpPr/>
            <p:nvPr/>
          </p:nvSpPr>
          <p:spPr>
            <a:xfrm>
              <a:off x="4312771" y="2013703"/>
              <a:ext cx="524378" cy="52437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47FD2C88-51B9-4F2F-9D4F-0F447D22E1E1}"/>
                </a:ext>
              </a:extLst>
            </p:cNvPr>
            <p:cNvSpPr/>
            <p:nvPr/>
          </p:nvSpPr>
          <p:spPr>
            <a:xfrm>
              <a:off x="3692139" y="3557336"/>
              <a:ext cx="524378" cy="52437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A45ABD56-39B7-47D4-801B-529D3E28C35C}"/>
                </a:ext>
              </a:extLst>
            </p:cNvPr>
            <p:cNvSpPr/>
            <p:nvPr/>
          </p:nvSpPr>
          <p:spPr>
            <a:xfrm>
              <a:off x="8006983" y="3557336"/>
              <a:ext cx="524378" cy="52437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8BE8AB79-3317-45BB-B1EE-0520B6DC74A4}"/>
                </a:ext>
              </a:extLst>
            </p:cNvPr>
            <p:cNvSpPr/>
            <p:nvPr/>
          </p:nvSpPr>
          <p:spPr>
            <a:xfrm>
              <a:off x="7395332" y="5101719"/>
              <a:ext cx="524378" cy="52437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AA2DED4C-6EF5-4BB6-B433-39B6C6DFD6FC}"/>
                </a:ext>
              </a:extLst>
            </p:cNvPr>
            <p:cNvSpPr/>
            <p:nvPr/>
          </p:nvSpPr>
          <p:spPr>
            <a:xfrm>
              <a:off x="4312771" y="5101719"/>
              <a:ext cx="524378" cy="52437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B12B8844-5B57-441B-8333-0DD407D231E7}"/>
              </a:ext>
            </a:extLst>
          </p:cNvPr>
          <p:cNvGrpSpPr/>
          <p:nvPr/>
        </p:nvGrpSpPr>
        <p:grpSpPr>
          <a:xfrm>
            <a:off x="7771736" y="2317536"/>
            <a:ext cx="2391595" cy="892325"/>
            <a:chOff x="8365971" y="928606"/>
            <a:chExt cx="3201062" cy="892325"/>
          </a:xfrm>
        </p:grpSpPr>
        <p:sp>
          <p:nvSpPr>
            <p:cNvPr id="58" name="文本框 57">
              <a:extLst>
                <a:ext uri="{FF2B5EF4-FFF2-40B4-BE49-F238E27FC236}">
                  <a16:creationId xmlns="" xmlns:a16="http://schemas.microsoft.com/office/drawing/2014/main" id="{7DCC4E54-5C82-476D-92EC-246FA84BC655}"/>
                </a:ext>
              </a:extLst>
            </p:cNvPr>
            <p:cNvSpPr txBox="1"/>
            <p:nvPr/>
          </p:nvSpPr>
          <p:spPr>
            <a:xfrm>
              <a:off x="8365971" y="928606"/>
              <a:ext cx="29624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59" name="矩形 58">
              <a:extLst>
                <a:ext uri="{FF2B5EF4-FFF2-40B4-BE49-F238E27FC236}">
                  <a16:creationId xmlns="" xmlns:a16="http://schemas.microsoft.com/office/drawing/2014/main" id="{F7E057AE-6C62-4ACB-B1E6-20780C825C52}"/>
                </a:ext>
              </a:extLst>
            </p:cNvPr>
            <p:cNvSpPr/>
            <p:nvPr/>
          </p:nvSpPr>
          <p:spPr>
            <a:xfrm>
              <a:off x="8440616" y="1324320"/>
              <a:ext cx="3126417" cy="49661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M" panose="00020600040101010101" pitchFamily="18" charset="-122"/>
                  <a:sym typeface="阿里巴巴普惠体 L" panose="00020600040101010101" pitchFamily="18" charset="-122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8B7012AD-9005-4100-9BD1-4A470718A662}"/>
              </a:ext>
            </a:extLst>
          </p:cNvPr>
          <p:cNvGrpSpPr/>
          <p:nvPr/>
        </p:nvGrpSpPr>
        <p:grpSpPr>
          <a:xfrm>
            <a:off x="7771736" y="4916067"/>
            <a:ext cx="2391595" cy="892325"/>
            <a:chOff x="8365971" y="928606"/>
            <a:chExt cx="3201062" cy="892325"/>
          </a:xfrm>
        </p:grpSpPr>
        <p:sp>
          <p:nvSpPr>
            <p:cNvPr id="61" name="文本框 60">
              <a:extLst>
                <a:ext uri="{FF2B5EF4-FFF2-40B4-BE49-F238E27FC236}">
                  <a16:creationId xmlns="" xmlns:a16="http://schemas.microsoft.com/office/drawing/2014/main" id="{42A313E5-2505-476A-AA06-D95551F37451}"/>
                </a:ext>
              </a:extLst>
            </p:cNvPr>
            <p:cNvSpPr txBox="1"/>
            <p:nvPr/>
          </p:nvSpPr>
          <p:spPr>
            <a:xfrm>
              <a:off x="8365971" y="928606"/>
              <a:ext cx="29624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="" xmlns:a16="http://schemas.microsoft.com/office/drawing/2014/main" id="{3BCB203D-F1F2-42E9-A2A1-83D4A466428C}"/>
                </a:ext>
              </a:extLst>
            </p:cNvPr>
            <p:cNvSpPr/>
            <p:nvPr/>
          </p:nvSpPr>
          <p:spPr>
            <a:xfrm>
              <a:off x="8440616" y="1324320"/>
              <a:ext cx="3126417" cy="49661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M" panose="00020600040101010101" pitchFamily="18" charset="-122"/>
                  <a:sym typeface="阿里巴巴普惠体 L" panose="00020600040101010101" pitchFamily="18" charset="-122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909E7D26-92D1-4624-B644-01DDC7E759A6}"/>
              </a:ext>
            </a:extLst>
          </p:cNvPr>
          <p:cNvGrpSpPr/>
          <p:nvPr/>
        </p:nvGrpSpPr>
        <p:grpSpPr>
          <a:xfrm>
            <a:off x="2026208" y="2317536"/>
            <a:ext cx="2335827" cy="892325"/>
            <a:chOff x="8440616" y="928606"/>
            <a:chExt cx="3126417" cy="892325"/>
          </a:xfrm>
        </p:grpSpPr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C9B3174B-F898-4416-BA47-7F6D7E7CC0EE}"/>
                </a:ext>
              </a:extLst>
            </p:cNvPr>
            <p:cNvSpPr txBox="1"/>
            <p:nvPr/>
          </p:nvSpPr>
          <p:spPr>
            <a:xfrm>
              <a:off x="8604591" y="928606"/>
              <a:ext cx="29624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="" xmlns:a16="http://schemas.microsoft.com/office/drawing/2014/main" id="{880C2190-11EC-4A33-9F3F-7D65B57CD7B3}"/>
                </a:ext>
              </a:extLst>
            </p:cNvPr>
            <p:cNvSpPr/>
            <p:nvPr/>
          </p:nvSpPr>
          <p:spPr>
            <a:xfrm>
              <a:off x="8440616" y="1324320"/>
              <a:ext cx="3126417" cy="49661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M" panose="00020600040101010101" pitchFamily="18" charset="-122"/>
                  <a:sym typeface="阿里巴巴普惠体 L" panose="00020600040101010101" pitchFamily="18" charset="-122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B084096D-2992-4A7F-BE07-A12C0F176389}"/>
              </a:ext>
            </a:extLst>
          </p:cNvPr>
          <p:cNvGrpSpPr/>
          <p:nvPr/>
        </p:nvGrpSpPr>
        <p:grpSpPr>
          <a:xfrm>
            <a:off x="2026210" y="4916067"/>
            <a:ext cx="2335828" cy="892325"/>
            <a:chOff x="8440616" y="928606"/>
            <a:chExt cx="3126418" cy="892325"/>
          </a:xfrm>
        </p:grpSpPr>
        <p:sp>
          <p:nvSpPr>
            <p:cNvPr id="67" name="文本框 66">
              <a:extLst>
                <a:ext uri="{FF2B5EF4-FFF2-40B4-BE49-F238E27FC236}">
                  <a16:creationId xmlns="" xmlns:a16="http://schemas.microsoft.com/office/drawing/2014/main" id="{686C37D1-B224-4844-BFD0-74D2441409D0}"/>
                </a:ext>
              </a:extLst>
            </p:cNvPr>
            <p:cNvSpPr txBox="1"/>
            <p:nvPr/>
          </p:nvSpPr>
          <p:spPr>
            <a:xfrm>
              <a:off x="8604591" y="928606"/>
              <a:ext cx="29624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68" name="矩形 67">
              <a:extLst>
                <a:ext uri="{FF2B5EF4-FFF2-40B4-BE49-F238E27FC236}">
                  <a16:creationId xmlns="" xmlns:a16="http://schemas.microsoft.com/office/drawing/2014/main" id="{33D60924-2275-4110-8E41-7F0909B48A62}"/>
                </a:ext>
              </a:extLst>
            </p:cNvPr>
            <p:cNvSpPr/>
            <p:nvPr/>
          </p:nvSpPr>
          <p:spPr>
            <a:xfrm>
              <a:off x="8440616" y="1324320"/>
              <a:ext cx="3126418" cy="49661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M" panose="00020600040101010101" pitchFamily="18" charset="-122"/>
                  <a:sym typeface="阿里巴巴普惠体 L" panose="00020600040101010101" pitchFamily="18" charset="-122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C0986287-8233-41CD-B310-61D58E62F2F1}"/>
              </a:ext>
            </a:extLst>
          </p:cNvPr>
          <p:cNvGrpSpPr/>
          <p:nvPr/>
        </p:nvGrpSpPr>
        <p:grpSpPr>
          <a:xfrm>
            <a:off x="8293800" y="3597007"/>
            <a:ext cx="2391595" cy="892325"/>
            <a:chOff x="8365971" y="928606"/>
            <a:chExt cx="3201062" cy="892325"/>
          </a:xfrm>
        </p:grpSpPr>
        <p:sp>
          <p:nvSpPr>
            <p:cNvPr id="70" name="文本框 69">
              <a:extLst>
                <a:ext uri="{FF2B5EF4-FFF2-40B4-BE49-F238E27FC236}">
                  <a16:creationId xmlns="" xmlns:a16="http://schemas.microsoft.com/office/drawing/2014/main" id="{5212888A-1DD2-4206-A12D-B8EB86086A0A}"/>
                </a:ext>
              </a:extLst>
            </p:cNvPr>
            <p:cNvSpPr txBox="1"/>
            <p:nvPr/>
          </p:nvSpPr>
          <p:spPr>
            <a:xfrm>
              <a:off x="8365971" y="928606"/>
              <a:ext cx="29624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71" name="矩形 70">
              <a:extLst>
                <a:ext uri="{FF2B5EF4-FFF2-40B4-BE49-F238E27FC236}">
                  <a16:creationId xmlns="" xmlns:a16="http://schemas.microsoft.com/office/drawing/2014/main" id="{B6AF5991-A78B-4B67-9898-9CF8BB9E8BBB}"/>
                </a:ext>
              </a:extLst>
            </p:cNvPr>
            <p:cNvSpPr/>
            <p:nvPr/>
          </p:nvSpPr>
          <p:spPr>
            <a:xfrm>
              <a:off x="8440616" y="1324320"/>
              <a:ext cx="3126417" cy="49661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M" panose="00020600040101010101" pitchFamily="18" charset="-122"/>
                  <a:sym typeface="阿里巴巴普惠体 L" panose="00020600040101010101" pitchFamily="18" charset="-122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50FA96A7-141A-4468-9524-7DBFB3484319}"/>
              </a:ext>
            </a:extLst>
          </p:cNvPr>
          <p:cNvGrpSpPr/>
          <p:nvPr/>
        </p:nvGrpSpPr>
        <p:grpSpPr>
          <a:xfrm>
            <a:off x="1534691" y="3597007"/>
            <a:ext cx="2335827" cy="892325"/>
            <a:chOff x="8440616" y="928606"/>
            <a:chExt cx="3126417" cy="892325"/>
          </a:xfrm>
        </p:grpSpPr>
        <p:sp>
          <p:nvSpPr>
            <p:cNvPr id="73" name="文本框 72">
              <a:extLst>
                <a:ext uri="{FF2B5EF4-FFF2-40B4-BE49-F238E27FC236}">
                  <a16:creationId xmlns="" xmlns:a16="http://schemas.microsoft.com/office/drawing/2014/main" id="{D9B7605C-4BA3-49D2-8629-F74A08A84508}"/>
                </a:ext>
              </a:extLst>
            </p:cNvPr>
            <p:cNvSpPr txBox="1"/>
            <p:nvPr/>
          </p:nvSpPr>
          <p:spPr>
            <a:xfrm>
              <a:off x="8604591" y="928606"/>
              <a:ext cx="29624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74" name="矩形 73">
              <a:extLst>
                <a:ext uri="{FF2B5EF4-FFF2-40B4-BE49-F238E27FC236}">
                  <a16:creationId xmlns="" xmlns:a16="http://schemas.microsoft.com/office/drawing/2014/main" id="{77949CD9-5586-4B1F-8F3B-14E8508FED19}"/>
                </a:ext>
              </a:extLst>
            </p:cNvPr>
            <p:cNvSpPr/>
            <p:nvPr/>
          </p:nvSpPr>
          <p:spPr>
            <a:xfrm>
              <a:off x="8440616" y="1324320"/>
              <a:ext cx="3126417" cy="49661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M" panose="00020600040101010101" pitchFamily="18" charset="-122"/>
                  <a:sym typeface="阿里巴巴普惠体 L" panose="00020600040101010101" pitchFamily="18" charset="-122"/>
                </a:rPr>
                <a:t>单击此处可编辑内容，根据您的需要自由拉伸文本框大小</a:t>
              </a:r>
            </a:p>
          </p:txBody>
        </p:sp>
      </p:grpSp>
      <p:sp>
        <p:nvSpPr>
          <p:cNvPr id="77" name="任意多边形: 形状 76">
            <a:extLst>
              <a:ext uri="{FF2B5EF4-FFF2-40B4-BE49-F238E27FC236}">
                <a16:creationId xmlns="" xmlns:a16="http://schemas.microsoft.com/office/drawing/2014/main" id="{A5DF3C89-C5D8-4533-A711-9FC208C0C3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9847252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1111876 w 12192000"/>
              <a:gd name="connsiteY3" fmla="*/ 6858000 h 6858000"/>
              <a:gd name="connsiteX4" fmla="*/ 11166305 w 12192000"/>
              <a:gd name="connsiteY4" fmla="*/ 6782866 h 6858000"/>
              <a:gd name="connsiteX5" fmla="*/ 12024610 w 12192000"/>
              <a:gd name="connsiteY5" fmla="*/ 4062335 h 6858000"/>
              <a:gd name="connsiteX6" fmla="*/ 9867147 w 12192000"/>
              <a:gd name="connsiteY6" fmla="*/ 13836 h 6858000"/>
              <a:gd name="connsiteX7" fmla="*/ 0 w 12192000"/>
              <a:gd name="connsiteY7" fmla="*/ 0 h 6858000"/>
              <a:gd name="connsiteX8" fmla="*/ 2344749 w 12192000"/>
              <a:gd name="connsiteY8" fmla="*/ 0 h 6858000"/>
              <a:gd name="connsiteX9" fmla="*/ 2324854 w 12192000"/>
              <a:gd name="connsiteY9" fmla="*/ 13836 h 6858000"/>
              <a:gd name="connsiteX10" fmla="*/ 167390 w 12192000"/>
              <a:gd name="connsiteY10" fmla="*/ 4062335 h 6858000"/>
              <a:gd name="connsiteX11" fmla="*/ 1025695 w 12192000"/>
              <a:gd name="connsiteY11" fmla="*/ 6782866 h 6858000"/>
              <a:gd name="connsiteX12" fmla="*/ 1080124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9847252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1111876" y="6858000"/>
                </a:lnTo>
                <a:lnTo>
                  <a:pt x="11166305" y="6782866"/>
                </a:lnTo>
                <a:cubicBezTo>
                  <a:pt x="11710964" y="5989603"/>
                  <a:pt x="12024610" y="5058383"/>
                  <a:pt x="12024610" y="4062335"/>
                </a:cubicBezTo>
                <a:cubicBezTo>
                  <a:pt x="12024610" y="2432439"/>
                  <a:pt x="11184764" y="976132"/>
                  <a:pt x="9867147" y="13836"/>
                </a:cubicBezTo>
                <a:close/>
                <a:moveTo>
                  <a:pt x="0" y="0"/>
                </a:moveTo>
                <a:lnTo>
                  <a:pt x="2344749" y="0"/>
                </a:lnTo>
                <a:lnTo>
                  <a:pt x="2324854" y="13836"/>
                </a:lnTo>
                <a:cubicBezTo>
                  <a:pt x="1007237" y="976132"/>
                  <a:pt x="167390" y="2432439"/>
                  <a:pt x="167390" y="4062335"/>
                </a:cubicBezTo>
                <a:cubicBezTo>
                  <a:pt x="167390" y="5058383"/>
                  <a:pt x="481037" y="5989603"/>
                  <a:pt x="1025695" y="6782866"/>
                </a:cubicBezTo>
                <a:lnTo>
                  <a:pt x="1080124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02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FC2EA511-EAAF-4335-AD5F-0481C81C41CD}"/>
              </a:ext>
            </a:extLst>
          </p:cNvPr>
          <p:cNvGrpSpPr/>
          <p:nvPr/>
        </p:nvGrpSpPr>
        <p:grpSpPr>
          <a:xfrm>
            <a:off x="7150478" y="1583924"/>
            <a:ext cx="3658799" cy="3690152"/>
            <a:chOff x="7368283" y="1741202"/>
            <a:chExt cx="3658799" cy="3690152"/>
          </a:xfrm>
        </p:grpSpPr>
        <p:sp>
          <p:nvSpPr>
            <p:cNvPr id="23" name="图形 156">
              <a:extLst>
                <a:ext uri="{FF2B5EF4-FFF2-40B4-BE49-F238E27FC236}">
                  <a16:creationId xmlns="" xmlns:a16="http://schemas.microsoft.com/office/drawing/2014/main" id="{82DD6640-FFF3-448F-BE8C-23A281C7EAA0}"/>
                </a:ext>
              </a:extLst>
            </p:cNvPr>
            <p:cNvSpPr/>
            <p:nvPr/>
          </p:nvSpPr>
          <p:spPr>
            <a:xfrm>
              <a:off x="8070633" y="1775073"/>
              <a:ext cx="359930" cy="301590"/>
            </a:xfrm>
            <a:custGeom>
              <a:avLst/>
              <a:gdLst>
                <a:gd name="connsiteX0" fmla="*/ 221767 w 235210"/>
                <a:gd name="connsiteY0" fmla="*/ 0 h 197086"/>
                <a:gd name="connsiteX1" fmla="*/ 13980 w 235210"/>
                <a:gd name="connsiteY1" fmla="*/ 0 h 197086"/>
                <a:gd name="connsiteX2" fmla="*/ 0 w 235210"/>
                <a:gd name="connsiteY2" fmla="*/ 14457 h 197086"/>
                <a:gd name="connsiteX3" fmla="*/ 0 w 235210"/>
                <a:gd name="connsiteY3" fmla="*/ 136756 h 197086"/>
                <a:gd name="connsiteX4" fmla="*/ 13503 w 235210"/>
                <a:gd name="connsiteY4" fmla="*/ 151720 h 197086"/>
                <a:gd name="connsiteX5" fmla="*/ 84236 w 235210"/>
                <a:gd name="connsiteY5" fmla="*/ 151720 h 197086"/>
                <a:gd name="connsiteX6" fmla="*/ 112493 w 235210"/>
                <a:gd name="connsiteY6" fmla="*/ 193391 h 197086"/>
                <a:gd name="connsiteX7" fmla="*/ 118514 w 235210"/>
                <a:gd name="connsiteY7" fmla="*/ 197087 h 197086"/>
                <a:gd name="connsiteX8" fmla="*/ 124386 w 235210"/>
                <a:gd name="connsiteY8" fmla="*/ 193659 h 197086"/>
                <a:gd name="connsiteX9" fmla="*/ 152793 w 235210"/>
                <a:gd name="connsiteY9" fmla="*/ 151690 h 197086"/>
                <a:gd name="connsiteX10" fmla="*/ 221708 w 235210"/>
                <a:gd name="connsiteY10" fmla="*/ 151690 h 197086"/>
                <a:gd name="connsiteX11" fmla="*/ 235210 w 235210"/>
                <a:gd name="connsiteY11" fmla="*/ 138187 h 197086"/>
                <a:gd name="connsiteX12" fmla="*/ 235210 w 235210"/>
                <a:gd name="connsiteY12" fmla="*/ 13503 h 197086"/>
                <a:gd name="connsiteX13" fmla="*/ 221767 w 235210"/>
                <a:gd name="connsiteY13" fmla="*/ 0 h 197086"/>
                <a:gd name="connsiteX14" fmla="*/ 45218 w 235210"/>
                <a:gd name="connsiteY14" fmla="*/ 83818 h 197086"/>
                <a:gd name="connsiteX15" fmla="*/ 33146 w 235210"/>
                <a:gd name="connsiteY15" fmla="*/ 71746 h 197086"/>
                <a:gd name="connsiteX16" fmla="*/ 45218 w 235210"/>
                <a:gd name="connsiteY16" fmla="*/ 59674 h 197086"/>
                <a:gd name="connsiteX17" fmla="*/ 57290 w 235210"/>
                <a:gd name="connsiteY17" fmla="*/ 71746 h 197086"/>
                <a:gd name="connsiteX18" fmla="*/ 45218 w 235210"/>
                <a:gd name="connsiteY18" fmla="*/ 83818 h 197086"/>
                <a:gd name="connsiteX19" fmla="*/ 93506 w 235210"/>
                <a:gd name="connsiteY19" fmla="*/ 83818 h 197086"/>
                <a:gd name="connsiteX20" fmla="*/ 81434 w 235210"/>
                <a:gd name="connsiteY20" fmla="*/ 71746 h 197086"/>
                <a:gd name="connsiteX21" fmla="*/ 93506 w 235210"/>
                <a:gd name="connsiteY21" fmla="*/ 59674 h 197086"/>
                <a:gd name="connsiteX22" fmla="*/ 105578 w 235210"/>
                <a:gd name="connsiteY22" fmla="*/ 71746 h 197086"/>
                <a:gd name="connsiteX23" fmla="*/ 93506 w 235210"/>
                <a:gd name="connsiteY23" fmla="*/ 83818 h 197086"/>
                <a:gd name="connsiteX24" fmla="*/ 141764 w 235210"/>
                <a:gd name="connsiteY24" fmla="*/ 83818 h 197086"/>
                <a:gd name="connsiteX25" fmla="*/ 129692 w 235210"/>
                <a:gd name="connsiteY25" fmla="*/ 71746 h 197086"/>
                <a:gd name="connsiteX26" fmla="*/ 141764 w 235210"/>
                <a:gd name="connsiteY26" fmla="*/ 59674 h 197086"/>
                <a:gd name="connsiteX27" fmla="*/ 153836 w 235210"/>
                <a:gd name="connsiteY27" fmla="*/ 71746 h 197086"/>
                <a:gd name="connsiteX28" fmla="*/ 141764 w 235210"/>
                <a:gd name="connsiteY28" fmla="*/ 83818 h 197086"/>
                <a:gd name="connsiteX29" fmla="*/ 190052 w 235210"/>
                <a:gd name="connsiteY29" fmla="*/ 83818 h 197086"/>
                <a:gd name="connsiteX30" fmla="*/ 177980 w 235210"/>
                <a:gd name="connsiteY30" fmla="*/ 71746 h 197086"/>
                <a:gd name="connsiteX31" fmla="*/ 190052 w 235210"/>
                <a:gd name="connsiteY31" fmla="*/ 59674 h 197086"/>
                <a:gd name="connsiteX32" fmla="*/ 202124 w 235210"/>
                <a:gd name="connsiteY32" fmla="*/ 71746 h 197086"/>
                <a:gd name="connsiteX33" fmla="*/ 190052 w 235210"/>
                <a:gd name="connsiteY33" fmla="*/ 83818 h 197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35210" h="197086">
                  <a:moveTo>
                    <a:pt x="221767" y="0"/>
                  </a:moveTo>
                  <a:lnTo>
                    <a:pt x="13980" y="0"/>
                  </a:lnTo>
                  <a:cubicBezTo>
                    <a:pt x="9479" y="0"/>
                    <a:pt x="0" y="2504"/>
                    <a:pt x="0" y="14457"/>
                  </a:cubicBezTo>
                  <a:lnTo>
                    <a:pt x="0" y="136756"/>
                  </a:lnTo>
                  <a:cubicBezTo>
                    <a:pt x="0" y="149335"/>
                    <a:pt x="9419" y="151720"/>
                    <a:pt x="13503" y="151720"/>
                  </a:cubicBezTo>
                  <a:lnTo>
                    <a:pt x="84236" y="151720"/>
                  </a:lnTo>
                  <a:lnTo>
                    <a:pt x="112493" y="193391"/>
                  </a:lnTo>
                  <a:cubicBezTo>
                    <a:pt x="113805" y="195507"/>
                    <a:pt x="115861" y="197087"/>
                    <a:pt x="118514" y="197087"/>
                  </a:cubicBezTo>
                  <a:cubicBezTo>
                    <a:pt x="120988" y="197087"/>
                    <a:pt x="122956" y="195686"/>
                    <a:pt x="124386" y="193659"/>
                  </a:cubicBezTo>
                  <a:lnTo>
                    <a:pt x="152793" y="151690"/>
                  </a:lnTo>
                  <a:lnTo>
                    <a:pt x="221708" y="151690"/>
                  </a:lnTo>
                  <a:cubicBezTo>
                    <a:pt x="229666" y="151690"/>
                    <a:pt x="235210" y="145132"/>
                    <a:pt x="235210" y="138187"/>
                  </a:cubicBezTo>
                  <a:lnTo>
                    <a:pt x="235210" y="13503"/>
                  </a:lnTo>
                  <a:cubicBezTo>
                    <a:pt x="235270" y="5693"/>
                    <a:pt x="228921" y="0"/>
                    <a:pt x="221767" y="0"/>
                  </a:cubicBezTo>
                  <a:close/>
                  <a:moveTo>
                    <a:pt x="45218" y="83818"/>
                  </a:moveTo>
                  <a:cubicBezTo>
                    <a:pt x="38541" y="83818"/>
                    <a:pt x="33146" y="78423"/>
                    <a:pt x="33146" y="71746"/>
                  </a:cubicBezTo>
                  <a:cubicBezTo>
                    <a:pt x="33146" y="65070"/>
                    <a:pt x="38541" y="59674"/>
                    <a:pt x="45218" y="59674"/>
                  </a:cubicBezTo>
                  <a:cubicBezTo>
                    <a:pt x="51895" y="59674"/>
                    <a:pt x="57290" y="65070"/>
                    <a:pt x="57290" y="71746"/>
                  </a:cubicBezTo>
                  <a:cubicBezTo>
                    <a:pt x="57290" y="78423"/>
                    <a:pt x="51895" y="83818"/>
                    <a:pt x="45218" y="83818"/>
                  </a:cubicBezTo>
                  <a:close/>
                  <a:moveTo>
                    <a:pt x="93506" y="83818"/>
                  </a:moveTo>
                  <a:cubicBezTo>
                    <a:pt x="86829" y="83818"/>
                    <a:pt x="81434" y="78423"/>
                    <a:pt x="81434" y="71746"/>
                  </a:cubicBezTo>
                  <a:cubicBezTo>
                    <a:pt x="81434" y="65070"/>
                    <a:pt x="86829" y="59674"/>
                    <a:pt x="93506" y="59674"/>
                  </a:cubicBezTo>
                  <a:cubicBezTo>
                    <a:pt x="100183" y="59674"/>
                    <a:pt x="105578" y="65070"/>
                    <a:pt x="105578" y="71746"/>
                  </a:cubicBezTo>
                  <a:cubicBezTo>
                    <a:pt x="105578" y="78423"/>
                    <a:pt x="100153" y="83818"/>
                    <a:pt x="93506" y="83818"/>
                  </a:cubicBezTo>
                  <a:close/>
                  <a:moveTo>
                    <a:pt x="141764" y="83818"/>
                  </a:moveTo>
                  <a:cubicBezTo>
                    <a:pt x="135087" y="83818"/>
                    <a:pt x="129692" y="78423"/>
                    <a:pt x="129692" y="71746"/>
                  </a:cubicBezTo>
                  <a:cubicBezTo>
                    <a:pt x="129692" y="65070"/>
                    <a:pt x="135087" y="59674"/>
                    <a:pt x="141764" y="59674"/>
                  </a:cubicBezTo>
                  <a:cubicBezTo>
                    <a:pt x="148441" y="59674"/>
                    <a:pt x="153836" y="65070"/>
                    <a:pt x="153836" y="71746"/>
                  </a:cubicBezTo>
                  <a:cubicBezTo>
                    <a:pt x="153836" y="78423"/>
                    <a:pt x="148441" y="83818"/>
                    <a:pt x="141764" y="83818"/>
                  </a:cubicBezTo>
                  <a:close/>
                  <a:moveTo>
                    <a:pt x="190052" y="83818"/>
                  </a:moveTo>
                  <a:cubicBezTo>
                    <a:pt x="183375" y="83818"/>
                    <a:pt x="177980" y="78423"/>
                    <a:pt x="177980" y="71746"/>
                  </a:cubicBezTo>
                  <a:cubicBezTo>
                    <a:pt x="177980" y="65070"/>
                    <a:pt x="183375" y="59674"/>
                    <a:pt x="190052" y="59674"/>
                  </a:cubicBezTo>
                  <a:cubicBezTo>
                    <a:pt x="196729" y="59674"/>
                    <a:pt x="202124" y="65070"/>
                    <a:pt x="202124" y="71746"/>
                  </a:cubicBezTo>
                  <a:cubicBezTo>
                    <a:pt x="202124" y="78423"/>
                    <a:pt x="196699" y="83818"/>
                    <a:pt x="190052" y="83818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</a:gradFill>
            <a:ln w="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图形 193">
              <a:extLst>
                <a:ext uri="{FF2B5EF4-FFF2-40B4-BE49-F238E27FC236}">
                  <a16:creationId xmlns="" xmlns:a16="http://schemas.microsoft.com/office/drawing/2014/main" id="{228ADB73-4BD4-4AA0-B446-E6EA6BE15D02}"/>
                </a:ext>
              </a:extLst>
            </p:cNvPr>
            <p:cNvSpPr/>
            <p:nvPr/>
          </p:nvSpPr>
          <p:spPr>
            <a:xfrm>
              <a:off x="9929062" y="1741202"/>
              <a:ext cx="431408" cy="369332"/>
            </a:xfrm>
            <a:custGeom>
              <a:avLst/>
              <a:gdLst>
                <a:gd name="connsiteX0" fmla="*/ 262663 w 266478"/>
                <a:gd name="connsiteY0" fmla="*/ 126485 h 228134"/>
                <a:gd name="connsiteX1" fmla="*/ 209218 w 266478"/>
                <a:gd name="connsiteY1" fmla="*/ 126485 h 228134"/>
                <a:gd name="connsiteX2" fmla="*/ 209323 w 266478"/>
                <a:gd name="connsiteY2" fmla="*/ 148411 h 228134"/>
                <a:gd name="connsiteX3" fmla="*/ 190311 w 266478"/>
                <a:gd name="connsiteY3" fmla="*/ 148411 h 228134"/>
                <a:gd name="connsiteX4" fmla="*/ 190207 w 266478"/>
                <a:gd name="connsiteY4" fmla="*/ 126485 h 228134"/>
                <a:gd name="connsiteX5" fmla="*/ 76343 w 266478"/>
                <a:gd name="connsiteY5" fmla="*/ 126485 h 228134"/>
                <a:gd name="connsiteX6" fmla="*/ 76447 w 266478"/>
                <a:gd name="connsiteY6" fmla="*/ 148411 h 228134"/>
                <a:gd name="connsiteX7" fmla="*/ 57436 w 266478"/>
                <a:gd name="connsiteY7" fmla="*/ 148411 h 228134"/>
                <a:gd name="connsiteX8" fmla="*/ 57332 w 266478"/>
                <a:gd name="connsiteY8" fmla="*/ 126485 h 228134"/>
                <a:gd name="connsiteX9" fmla="*/ 0 w 266478"/>
                <a:gd name="connsiteY9" fmla="*/ 126485 h 228134"/>
                <a:gd name="connsiteX10" fmla="*/ 0 w 266478"/>
                <a:gd name="connsiteY10" fmla="*/ 210312 h 228134"/>
                <a:gd name="connsiteX11" fmla="*/ 17822 w 266478"/>
                <a:gd name="connsiteY11" fmla="*/ 228134 h 228134"/>
                <a:gd name="connsiteX12" fmla="*/ 248657 w 266478"/>
                <a:gd name="connsiteY12" fmla="*/ 228134 h 228134"/>
                <a:gd name="connsiteX13" fmla="*/ 266478 w 266478"/>
                <a:gd name="connsiteY13" fmla="*/ 210312 h 228134"/>
                <a:gd name="connsiteX14" fmla="*/ 266478 w 266478"/>
                <a:gd name="connsiteY14" fmla="*/ 126497 h 228134"/>
                <a:gd name="connsiteX15" fmla="*/ 262663 w 266478"/>
                <a:gd name="connsiteY15" fmla="*/ 126485 h 228134"/>
                <a:gd name="connsiteX16" fmla="*/ 3815 w 266478"/>
                <a:gd name="connsiteY16" fmla="*/ 111122 h 228134"/>
                <a:gd name="connsiteX17" fmla="*/ 57355 w 266478"/>
                <a:gd name="connsiteY17" fmla="*/ 111122 h 228134"/>
                <a:gd name="connsiteX18" fmla="*/ 57421 w 266478"/>
                <a:gd name="connsiteY18" fmla="*/ 105936 h 228134"/>
                <a:gd name="connsiteX19" fmla="*/ 62190 w 266478"/>
                <a:gd name="connsiteY19" fmla="*/ 101229 h 228134"/>
                <a:gd name="connsiteX20" fmla="*/ 71666 w 266478"/>
                <a:gd name="connsiteY20" fmla="*/ 101229 h 228134"/>
                <a:gd name="connsiteX21" fmla="*/ 76436 w 266478"/>
                <a:gd name="connsiteY21" fmla="*/ 105998 h 228134"/>
                <a:gd name="connsiteX22" fmla="*/ 76435 w 266478"/>
                <a:gd name="connsiteY22" fmla="*/ 106058 h 228134"/>
                <a:gd name="connsiteX23" fmla="*/ 76373 w 266478"/>
                <a:gd name="connsiteY23" fmla="*/ 111125 h 228134"/>
                <a:gd name="connsiteX24" fmla="*/ 190186 w 266478"/>
                <a:gd name="connsiteY24" fmla="*/ 111125 h 228134"/>
                <a:gd name="connsiteX25" fmla="*/ 190252 w 266478"/>
                <a:gd name="connsiteY25" fmla="*/ 105939 h 228134"/>
                <a:gd name="connsiteX26" fmla="*/ 195021 w 266478"/>
                <a:gd name="connsiteY26" fmla="*/ 101232 h 228134"/>
                <a:gd name="connsiteX27" fmla="*/ 204494 w 266478"/>
                <a:gd name="connsiteY27" fmla="*/ 101232 h 228134"/>
                <a:gd name="connsiteX28" fmla="*/ 209263 w 266478"/>
                <a:gd name="connsiteY28" fmla="*/ 106001 h 228134"/>
                <a:gd name="connsiteX29" fmla="*/ 209263 w 266478"/>
                <a:gd name="connsiteY29" fmla="*/ 106061 h 228134"/>
                <a:gd name="connsiteX30" fmla="*/ 209197 w 266478"/>
                <a:gd name="connsiteY30" fmla="*/ 111128 h 228134"/>
                <a:gd name="connsiteX31" fmla="*/ 266428 w 266478"/>
                <a:gd name="connsiteY31" fmla="*/ 111128 h 228134"/>
                <a:gd name="connsiteX32" fmla="*/ 266428 w 266478"/>
                <a:gd name="connsiteY32" fmla="*/ 66539 h 228134"/>
                <a:gd name="connsiteX33" fmla="*/ 247417 w 266478"/>
                <a:gd name="connsiteY33" fmla="*/ 47528 h 228134"/>
                <a:gd name="connsiteX34" fmla="*/ 209409 w 266478"/>
                <a:gd name="connsiteY34" fmla="*/ 47528 h 228134"/>
                <a:gd name="connsiteX35" fmla="*/ 209409 w 266478"/>
                <a:gd name="connsiteY35" fmla="*/ 19011 h 228134"/>
                <a:gd name="connsiteX36" fmla="*/ 190398 w 266478"/>
                <a:gd name="connsiteY36" fmla="*/ 0 h 228134"/>
                <a:gd name="connsiteX37" fmla="*/ 76080 w 266478"/>
                <a:gd name="connsiteY37" fmla="*/ 0 h 228134"/>
                <a:gd name="connsiteX38" fmla="*/ 57069 w 266478"/>
                <a:gd name="connsiteY38" fmla="*/ 19011 h 228134"/>
                <a:gd name="connsiteX39" fmla="*/ 57069 w 266478"/>
                <a:gd name="connsiteY39" fmla="*/ 47528 h 228134"/>
                <a:gd name="connsiteX40" fmla="*/ 19047 w 266478"/>
                <a:gd name="connsiteY40" fmla="*/ 47528 h 228134"/>
                <a:gd name="connsiteX41" fmla="*/ 36 w 266478"/>
                <a:gd name="connsiteY41" fmla="*/ 66539 h 228134"/>
                <a:gd name="connsiteX42" fmla="*/ 36 w 266478"/>
                <a:gd name="connsiteY42" fmla="*/ 111110 h 228134"/>
                <a:gd name="connsiteX43" fmla="*/ 3815 w 266478"/>
                <a:gd name="connsiteY43" fmla="*/ 111122 h 228134"/>
                <a:gd name="connsiteX44" fmla="*/ 76328 w 266478"/>
                <a:gd name="connsiteY44" fmla="*/ 19044 h 228134"/>
                <a:gd name="connsiteX45" fmla="*/ 76361 w 266478"/>
                <a:gd name="connsiteY45" fmla="*/ 19011 h 228134"/>
                <a:gd name="connsiteX46" fmla="*/ 190118 w 266478"/>
                <a:gd name="connsiteY46" fmla="*/ 19011 h 228134"/>
                <a:gd name="connsiteX47" fmla="*/ 190150 w 266478"/>
                <a:gd name="connsiteY47" fmla="*/ 19044 h 228134"/>
                <a:gd name="connsiteX48" fmla="*/ 190150 w 266478"/>
                <a:gd name="connsiteY48" fmla="*/ 47528 h 228134"/>
                <a:gd name="connsiteX49" fmla="*/ 76328 w 266478"/>
                <a:gd name="connsiteY49" fmla="*/ 47528 h 228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66478" h="228134">
                  <a:moveTo>
                    <a:pt x="262663" y="126485"/>
                  </a:moveTo>
                  <a:lnTo>
                    <a:pt x="209218" y="126485"/>
                  </a:lnTo>
                  <a:lnTo>
                    <a:pt x="209323" y="148411"/>
                  </a:lnTo>
                  <a:lnTo>
                    <a:pt x="190311" y="148411"/>
                  </a:lnTo>
                  <a:lnTo>
                    <a:pt x="190207" y="126485"/>
                  </a:lnTo>
                  <a:lnTo>
                    <a:pt x="76343" y="126485"/>
                  </a:lnTo>
                  <a:lnTo>
                    <a:pt x="76447" y="148411"/>
                  </a:lnTo>
                  <a:lnTo>
                    <a:pt x="57436" y="148411"/>
                  </a:lnTo>
                  <a:lnTo>
                    <a:pt x="57332" y="126485"/>
                  </a:lnTo>
                  <a:lnTo>
                    <a:pt x="0" y="126485"/>
                  </a:lnTo>
                  <a:lnTo>
                    <a:pt x="0" y="210312"/>
                  </a:lnTo>
                  <a:cubicBezTo>
                    <a:pt x="0" y="220155"/>
                    <a:pt x="7979" y="228134"/>
                    <a:pt x="17822" y="228134"/>
                  </a:cubicBezTo>
                  <a:lnTo>
                    <a:pt x="248657" y="228134"/>
                  </a:lnTo>
                  <a:cubicBezTo>
                    <a:pt x="258499" y="228134"/>
                    <a:pt x="266478" y="220155"/>
                    <a:pt x="266478" y="210312"/>
                  </a:cubicBezTo>
                  <a:lnTo>
                    <a:pt x="266478" y="126497"/>
                  </a:lnTo>
                  <a:cubicBezTo>
                    <a:pt x="265207" y="126491"/>
                    <a:pt x="263935" y="126487"/>
                    <a:pt x="262663" y="126485"/>
                  </a:cubicBezTo>
                  <a:close/>
                  <a:moveTo>
                    <a:pt x="3815" y="111122"/>
                  </a:moveTo>
                  <a:lnTo>
                    <a:pt x="57355" y="111122"/>
                  </a:lnTo>
                  <a:lnTo>
                    <a:pt x="57421" y="105936"/>
                  </a:lnTo>
                  <a:cubicBezTo>
                    <a:pt x="57455" y="103326"/>
                    <a:pt x="59581" y="101229"/>
                    <a:pt x="62190" y="101229"/>
                  </a:cubicBezTo>
                  <a:lnTo>
                    <a:pt x="71666" y="101229"/>
                  </a:lnTo>
                  <a:cubicBezTo>
                    <a:pt x="74300" y="101229"/>
                    <a:pt x="76435" y="103364"/>
                    <a:pt x="76436" y="105998"/>
                  </a:cubicBezTo>
                  <a:cubicBezTo>
                    <a:pt x="76436" y="106018"/>
                    <a:pt x="76435" y="106038"/>
                    <a:pt x="76435" y="106058"/>
                  </a:cubicBezTo>
                  <a:lnTo>
                    <a:pt x="76373" y="111125"/>
                  </a:lnTo>
                  <a:lnTo>
                    <a:pt x="190186" y="111125"/>
                  </a:lnTo>
                  <a:lnTo>
                    <a:pt x="190252" y="105939"/>
                  </a:lnTo>
                  <a:cubicBezTo>
                    <a:pt x="190286" y="103329"/>
                    <a:pt x="192411" y="101232"/>
                    <a:pt x="195021" y="101232"/>
                  </a:cubicBezTo>
                  <a:lnTo>
                    <a:pt x="204494" y="101232"/>
                  </a:lnTo>
                  <a:cubicBezTo>
                    <a:pt x="207128" y="101232"/>
                    <a:pt x="209263" y="103367"/>
                    <a:pt x="209263" y="106001"/>
                  </a:cubicBezTo>
                  <a:cubicBezTo>
                    <a:pt x="209263" y="106021"/>
                    <a:pt x="209263" y="106041"/>
                    <a:pt x="209263" y="106061"/>
                  </a:cubicBezTo>
                  <a:lnTo>
                    <a:pt x="209197" y="111128"/>
                  </a:lnTo>
                  <a:lnTo>
                    <a:pt x="266428" y="111128"/>
                  </a:lnTo>
                  <a:lnTo>
                    <a:pt x="266428" y="66539"/>
                  </a:lnTo>
                  <a:cubicBezTo>
                    <a:pt x="266392" y="56054"/>
                    <a:pt x="257901" y="47564"/>
                    <a:pt x="247417" y="47528"/>
                  </a:cubicBezTo>
                  <a:lnTo>
                    <a:pt x="209409" y="47528"/>
                  </a:lnTo>
                  <a:lnTo>
                    <a:pt x="209409" y="19011"/>
                  </a:lnTo>
                  <a:cubicBezTo>
                    <a:pt x="209373" y="8527"/>
                    <a:pt x="200883" y="36"/>
                    <a:pt x="190398" y="0"/>
                  </a:cubicBezTo>
                  <a:lnTo>
                    <a:pt x="76080" y="0"/>
                  </a:lnTo>
                  <a:cubicBezTo>
                    <a:pt x="65596" y="36"/>
                    <a:pt x="57105" y="8527"/>
                    <a:pt x="57069" y="19011"/>
                  </a:cubicBezTo>
                  <a:lnTo>
                    <a:pt x="57069" y="47528"/>
                  </a:lnTo>
                  <a:lnTo>
                    <a:pt x="19047" y="47528"/>
                  </a:lnTo>
                  <a:cubicBezTo>
                    <a:pt x="8562" y="47564"/>
                    <a:pt x="72" y="56054"/>
                    <a:pt x="36" y="66539"/>
                  </a:cubicBezTo>
                  <a:lnTo>
                    <a:pt x="36" y="111110"/>
                  </a:lnTo>
                  <a:cubicBezTo>
                    <a:pt x="1296" y="111116"/>
                    <a:pt x="2555" y="111120"/>
                    <a:pt x="3815" y="111122"/>
                  </a:cubicBezTo>
                  <a:close/>
                  <a:moveTo>
                    <a:pt x="76328" y="19044"/>
                  </a:moveTo>
                  <a:lnTo>
                    <a:pt x="76361" y="19011"/>
                  </a:lnTo>
                  <a:lnTo>
                    <a:pt x="190118" y="19011"/>
                  </a:lnTo>
                  <a:lnTo>
                    <a:pt x="190150" y="19044"/>
                  </a:lnTo>
                  <a:lnTo>
                    <a:pt x="190150" y="47528"/>
                  </a:lnTo>
                  <a:lnTo>
                    <a:pt x="76328" y="47528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</a:gradFill>
            <a:ln w="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" name="图形 250">
              <a:extLst>
                <a:ext uri="{FF2B5EF4-FFF2-40B4-BE49-F238E27FC236}">
                  <a16:creationId xmlns="" xmlns:a16="http://schemas.microsoft.com/office/drawing/2014/main" id="{D533E11F-F355-4575-8ED9-D23976F29ABB}"/>
                </a:ext>
              </a:extLst>
            </p:cNvPr>
            <p:cNvGrpSpPr/>
            <p:nvPr/>
          </p:nvGrpSpPr>
          <p:grpSpPr>
            <a:xfrm>
              <a:off x="9911228" y="3837780"/>
              <a:ext cx="467076" cy="467076"/>
              <a:chOff x="11132264" y="4175099"/>
              <a:chExt cx="305228" cy="305228"/>
            </a:xfr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</a:gradFill>
          </p:grpSpPr>
          <p:sp>
            <p:nvSpPr>
              <p:cNvPr id="26" name="任意多边形: 形状 25">
                <a:extLst>
                  <a:ext uri="{FF2B5EF4-FFF2-40B4-BE49-F238E27FC236}">
                    <a16:creationId xmlns="" xmlns:a16="http://schemas.microsoft.com/office/drawing/2014/main" id="{C6D09DB8-15E6-4666-825D-93DD7BC8838F}"/>
                  </a:ext>
                </a:extLst>
              </p:cNvPr>
              <p:cNvSpPr/>
              <p:nvPr/>
            </p:nvSpPr>
            <p:spPr>
              <a:xfrm>
                <a:off x="11151644" y="4237533"/>
                <a:ext cx="266466" cy="180358"/>
              </a:xfrm>
              <a:custGeom>
                <a:avLst/>
                <a:gdLst>
                  <a:gd name="connsiteX0" fmla="*/ 265796 w 266466"/>
                  <a:gd name="connsiteY0" fmla="*/ 86573 h 180358"/>
                  <a:gd name="connsiteX1" fmla="*/ 133233 w 266466"/>
                  <a:gd name="connsiteY1" fmla="*/ 0 h 180358"/>
                  <a:gd name="connsiteX2" fmla="*/ 671 w 266466"/>
                  <a:gd name="connsiteY2" fmla="*/ 86573 h 180358"/>
                  <a:gd name="connsiteX3" fmla="*/ 671 w 266466"/>
                  <a:gd name="connsiteY3" fmla="*/ 93786 h 180358"/>
                  <a:gd name="connsiteX4" fmla="*/ 133233 w 266466"/>
                  <a:gd name="connsiteY4" fmla="*/ 180359 h 180358"/>
                  <a:gd name="connsiteX5" fmla="*/ 265796 w 266466"/>
                  <a:gd name="connsiteY5" fmla="*/ 93786 h 180358"/>
                  <a:gd name="connsiteX6" fmla="*/ 265796 w 266466"/>
                  <a:gd name="connsiteY6" fmla="*/ 86573 h 180358"/>
                  <a:gd name="connsiteX7" fmla="*/ 133233 w 266466"/>
                  <a:gd name="connsiteY7" fmla="*/ 140712 h 180358"/>
                  <a:gd name="connsiteX8" fmla="*/ 82701 w 266466"/>
                  <a:gd name="connsiteY8" fmla="*/ 90179 h 180358"/>
                  <a:gd name="connsiteX9" fmla="*/ 133233 w 266466"/>
                  <a:gd name="connsiteY9" fmla="*/ 39647 h 180358"/>
                  <a:gd name="connsiteX10" fmla="*/ 183766 w 266466"/>
                  <a:gd name="connsiteY10" fmla="*/ 90179 h 180358"/>
                  <a:gd name="connsiteX11" fmla="*/ 133233 w 266466"/>
                  <a:gd name="connsiteY11" fmla="*/ 140712 h 1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6466" h="180358">
                    <a:moveTo>
                      <a:pt x="265796" y="86573"/>
                    </a:moveTo>
                    <a:cubicBezTo>
                      <a:pt x="242349" y="34270"/>
                      <a:pt x="190946" y="0"/>
                      <a:pt x="133233" y="0"/>
                    </a:cubicBezTo>
                    <a:cubicBezTo>
                      <a:pt x="75520" y="0"/>
                      <a:pt x="24117" y="34270"/>
                      <a:pt x="671" y="86573"/>
                    </a:cubicBezTo>
                    <a:cubicBezTo>
                      <a:pt x="-224" y="89279"/>
                      <a:pt x="-224" y="91080"/>
                      <a:pt x="671" y="93786"/>
                    </a:cubicBezTo>
                    <a:cubicBezTo>
                      <a:pt x="24117" y="146089"/>
                      <a:pt x="75517" y="180359"/>
                      <a:pt x="133233" y="180359"/>
                    </a:cubicBezTo>
                    <a:cubicBezTo>
                      <a:pt x="190949" y="180359"/>
                      <a:pt x="242349" y="146080"/>
                      <a:pt x="265796" y="93786"/>
                    </a:cubicBezTo>
                    <a:cubicBezTo>
                      <a:pt x="266690" y="91080"/>
                      <a:pt x="266690" y="89279"/>
                      <a:pt x="265796" y="86573"/>
                    </a:cubicBezTo>
                    <a:close/>
                    <a:moveTo>
                      <a:pt x="133233" y="140712"/>
                    </a:moveTo>
                    <a:cubicBezTo>
                      <a:pt x="105441" y="140712"/>
                      <a:pt x="82701" y="117972"/>
                      <a:pt x="82701" y="90179"/>
                    </a:cubicBezTo>
                    <a:cubicBezTo>
                      <a:pt x="82701" y="62387"/>
                      <a:pt x="105441" y="39647"/>
                      <a:pt x="133233" y="39647"/>
                    </a:cubicBezTo>
                    <a:cubicBezTo>
                      <a:pt x="161026" y="39647"/>
                      <a:pt x="183766" y="62387"/>
                      <a:pt x="183766" y="90179"/>
                    </a:cubicBezTo>
                    <a:cubicBezTo>
                      <a:pt x="183766" y="117972"/>
                      <a:pt x="161026" y="140712"/>
                      <a:pt x="133233" y="140712"/>
                    </a:cubicBezTo>
                    <a:close/>
                  </a:path>
                </a:pathLst>
              </a:custGeom>
              <a:grpFill/>
              <a:ln w="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4D370B3F-9F01-435B-986E-0D7409000F6A}"/>
                  </a:ext>
                </a:extLst>
              </p:cNvPr>
              <p:cNvSpPr/>
              <p:nvPr/>
            </p:nvSpPr>
            <p:spPr>
              <a:xfrm>
                <a:off x="11248811" y="4291646"/>
                <a:ext cx="72133" cy="72133"/>
              </a:xfrm>
              <a:custGeom>
                <a:avLst/>
                <a:gdLst>
                  <a:gd name="connsiteX0" fmla="*/ 72134 w 72133"/>
                  <a:gd name="connsiteY0" fmla="*/ 36067 h 72133"/>
                  <a:gd name="connsiteX1" fmla="*/ 36067 w 72133"/>
                  <a:gd name="connsiteY1" fmla="*/ 72134 h 72133"/>
                  <a:gd name="connsiteX2" fmla="*/ 0 w 72133"/>
                  <a:gd name="connsiteY2" fmla="*/ 36067 h 72133"/>
                  <a:gd name="connsiteX3" fmla="*/ 36067 w 72133"/>
                  <a:gd name="connsiteY3" fmla="*/ 0 h 72133"/>
                  <a:gd name="connsiteX4" fmla="*/ 72134 w 72133"/>
                  <a:gd name="connsiteY4" fmla="*/ 36067 h 7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133" h="72133">
                    <a:moveTo>
                      <a:pt x="72134" y="36067"/>
                    </a:moveTo>
                    <a:cubicBezTo>
                      <a:pt x="72134" y="55907"/>
                      <a:pt x="55901" y="72134"/>
                      <a:pt x="36067" y="72134"/>
                    </a:cubicBezTo>
                    <a:cubicBezTo>
                      <a:pt x="16233" y="72134"/>
                      <a:pt x="0" y="55907"/>
                      <a:pt x="0" y="36067"/>
                    </a:cubicBezTo>
                    <a:cubicBezTo>
                      <a:pt x="0" y="16227"/>
                      <a:pt x="16233" y="0"/>
                      <a:pt x="36067" y="0"/>
                    </a:cubicBezTo>
                    <a:cubicBezTo>
                      <a:pt x="55901" y="0"/>
                      <a:pt x="72134" y="16230"/>
                      <a:pt x="72134" y="36067"/>
                    </a:cubicBezTo>
                    <a:close/>
                  </a:path>
                </a:pathLst>
              </a:custGeom>
              <a:grpFill/>
              <a:ln w="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" name="图形 301">
              <a:extLst>
                <a:ext uri="{FF2B5EF4-FFF2-40B4-BE49-F238E27FC236}">
                  <a16:creationId xmlns="" xmlns:a16="http://schemas.microsoft.com/office/drawing/2014/main" id="{877F98C8-8F31-40AD-A45A-6242714094D6}"/>
                </a:ext>
              </a:extLst>
            </p:cNvPr>
            <p:cNvSpPr/>
            <p:nvPr/>
          </p:nvSpPr>
          <p:spPr>
            <a:xfrm>
              <a:off x="8046709" y="3880968"/>
              <a:ext cx="407778" cy="380700"/>
            </a:xfrm>
            <a:custGeom>
              <a:avLst/>
              <a:gdLst>
                <a:gd name="connsiteX0" fmla="*/ 261307 w 266478"/>
                <a:gd name="connsiteY0" fmla="*/ 5175 h 248783"/>
                <a:gd name="connsiteX1" fmla="*/ 248767 w 266478"/>
                <a:gd name="connsiteY1" fmla="*/ 0 h 248783"/>
                <a:gd name="connsiteX2" fmla="*/ 17712 w 266478"/>
                <a:gd name="connsiteY2" fmla="*/ 0 h 248783"/>
                <a:gd name="connsiteX3" fmla="*/ 0 w 266478"/>
                <a:gd name="connsiteY3" fmla="*/ 17622 h 248783"/>
                <a:gd name="connsiteX4" fmla="*/ 0 w 266478"/>
                <a:gd name="connsiteY4" fmla="*/ 17712 h 248783"/>
                <a:gd name="connsiteX5" fmla="*/ 0 w 266478"/>
                <a:gd name="connsiteY5" fmla="*/ 177599 h 248783"/>
                <a:gd name="connsiteX6" fmla="*/ 17595 w 266478"/>
                <a:gd name="connsiteY6" fmla="*/ 195325 h 248783"/>
                <a:gd name="connsiteX7" fmla="*/ 17712 w 266478"/>
                <a:gd name="connsiteY7" fmla="*/ 195325 h 248783"/>
                <a:gd name="connsiteX8" fmla="*/ 115447 w 266478"/>
                <a:gd name="connsiteY8" fmla="*/ 195325 h 248783"/>
                <a:gd name="connsiteX9" fmla="*/ 115447 w 266478"/>
                <a:gd name="connsiteY9" fmla="*/ 222053 h 248783"/>
                <a:gd name="connsiteX10" fmla="*/ 75505 w 266478"/>
                <a:gd name="connsiteY10" fmla="*/ 222053 h 248783"/>
                <a:gd name="connsiteX11" fmla="*/ 61942 w 266478"/>
                <a:gd name="connsiteY11" fmla="*/ 235218 h 248783"/>
                <a:gd name="connsiteX12" fmla="*/ 75106 w 266478"/>
                <a:gd name="connsiteY12" fmla="*/ 248782 h 248783"/>
                <a:gd name="connsiteX13" fmla="*/ 75505 w 266478"/>
                <a:gd name="connsiteY13" fmla="*/ 248782 h 248783"/>
                <a:gd name="connsiteX14" fmla="*/ 190964 w 266478"/>
                <a:gd name="connsiteY14" fmla="*/ 248782 h 248783"/>
                <a:gd name="connsiteX15" fmla="*/ 204528 w 266478"/>
                <a:gd name="connsiteY15" fmla="*/ 235617 h 248783"/>
                <a:gd name="connsiteX16" fmla="*/ 191364 w 266478"/>
                <a:gd name="connsiteY16" fmla="*/ 222053 h 248783"/>
                <a:gd name="connsiteX17" fmla="*/ 190964 w 266478"/>
                <a:gd name="connsiteY17" fmla="*/ 222053 h 248783"/>
                <a:gd name="connsiteX18" fmla="*/ 151022 w 266478"/>
                <a:gd name="connsiteY18" fmla="*/ 222053 h 248783"/>
                <a:gd name="connsiteX19" fmla="*/ 151022 w 266478"/>
                <a:gd name="connsiteY19" fmla="*/ 195325 h 248783"/>
                <a:gd name="connsiteX20" fmla="*/ 248767 w 266478"/>
                <a:gd name="connsiteY20" fmla="*/ 195325 h 248783"/>
                <a:gd name="connsiteX21" fmla="*/ 266479 w 266478"/>
                <a:gd name="connsiteY21" fmla="*/ 177721 h 248783"/>
                <a:gd name="connsiteX22" fmla="*/ 266478 w 266478"/>
                <a:gd name="connsiteY22" fmla="*/ 177599 h 248783"/>
                <a:gd name="connsiteX23" fmla="*/ 266478 w 266478"/>
                <a:gd name="connsiteY23" fmla="*/ 17712 h 248783"/>
                <a:gd name="connsiteX24" fmla="*/ 261307 w 266478"/>
                <a:gd name="connsiteY24" fmla="*/ 5175 h 248783"/>
                <a:gd name="connsiteX25" fmla="*/ 105003 w 266478"/>
                <a:gd name="connsiteY25" fmla="*/ 66834 h 248783"/>
                <a:gd name="connsiteX26" fmla="*/ 197406 w 266478"/>
                <a:gd name="connsiteY26" fmla="*/ 66834 h 248783"/>
                <a:gd name="connsiteX27" fmla="*/ 204560 w 266478"/>
                <a:gd name="connsiteY27" fmla="*/ 73988 h 248783"/>
                <a:gd name="connsiteX28" fmla="*/ 197406 w 266478"/>
                <a:gd name="connsiteY28" fmla="*/ 81142 h 248783"/>
                <a:gd name="connsiteX29" fmla="*/ 105003 w 266478"/>
                <a:gd name="connsiteY29" fmla="*/ 81142 h 248783"/>
                <a:gd name="connsiteX30" fmla="*/ 97849 w 266478"/>
                <a:gd name="connsiteY30" fmla="*/ 73988 h 248783"/>
                <a:gd name="connsiteX31" fmla="*/ 105003 w 266478"/>
                <a:gd name="connsiteY31" fmla="*/ 66834 h 248783"/>
                <a:gd name="connsiteX32" fmla="*/ 42774 w 266478"/>
                <a:gd name="connsiteY32" fmla="*/ 66834 h 248783"/>
                <a:gd name="connsiteX33" fmla="*/ 72581 w 266478"/>
                <a:gd name="connsiteY33" fmla="*/ 66834 h 248783"/>
                <a:gd name="connsiteX34" fmla="*/ 79735 w 266478"/>
                <a:gd name="connsiteY34" fmla="*/ 73988 h 248783"/>
                <a:gd name="connsiteX35" fmla="*/ 72581 w 266478"/>
                <a:gd name="connsiteY35" fmla="*/ 81142 h 248783"/>
                <a:gd name="connsiteX36" fmla="*/ 42774 w 266478"/>
                <a:gd name="connsiteY36" fmla="*/ 81142 h 248783"/>
                <a:gd name="connsiteX37" fmla="*/ 35620 w 266478"/>
                <a:gd name="connsiteY37" fmla="*/ 73988 h 248783"/>
                <a:gd name="connsiteX38" fmla="*/ 42774 w 266478"/>
                <a:gd name="connsiteY38" fmla="*/ 66834 h 248783"/>
                <a:gd name="connsiteX39" fmla="*/ 223705 w 266478"/>
                <a:gd name="connsiteY39" fmla="*/ 134351 h 248783"/>
                <a:gd name="connsiteX40" fmla="*/ 223407 w 266478"/>
                <a:gd name="connsiteY40" fmla="*/ 134351 h 248783"/>
                <a:gd name="connsiteX41" fmla="*/ 201388 w 266478"/>
                <a:gd name="connsiteY41" fmla="*/ 134351 h 248783"/>
                <a:gd name="connsiteX42" fmla="*/ 42774 w 266478"/>
                <a:gd name="connsiteY42" fmla="*/ 134351 h 248783"/>
                <a:gd name="connsiteX43" fmla="*/ 35620 w 266478"/>
                <a:gd name="connsiteY43" fmla="*/ 127197 h 248783"/>
                <a:gd name="connsiteX44" fmla="*/ 42774 w 266478"/>
                <a:gd name="connsiteY44" fmla="*/ 120044 h 248783"/>
                <a:gd name="connsiteX45" fmla="*/ 43087 w 266478"/>
                <a:gd name="connsiteY45" fmla="*/ 120044 h 248783"/>
                <a:gd name="connsiteX46" fmla="*/ 65106 w 266478"/>
                <a:gd name="connsiteY46" fmla="*/ 120044 h 248783"/>
                <a:gd name="connsiteX47" fmla="*/ 223705 w 266478"/>
                <a:gd name="connsiteY47" fmla="*/ 120044 h 248783"/>
                <a:gd name="connsiteX48" fmla="*/ 230859 w 266478"/>
                <a:gd name="connsiteY48" fmla="*/ 127197 h 248783"/>
                <a:gd name="connsiteX49" fmla="*/ 223705 w 266478"/>
                <a:gd name="connsiteY49" fmla="*/ 134351 h 24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66478" h="248783">
                  <a:moveTo>
                    <a:pt x="261307" y="5175"/>
                  </a:moveTo>
                  <a:cubicBezTo>
                    <a:pt x="257983" y="1848"/>
                    <a:pt x="253469" y="-15"/>
                    <a:pt x="248767" y="0"/>
                  </a:cubicBezTo>
                  <a:lnTo>
                    <a:pt x="17712" y="0"/>
                  </a:lnTo>
                  <a:cubicBezTo>
                    <a:pt x="7955" y="-25"/>
                    <a:pt x="25" y="7865"/>
                    <a:pt x="0" y="17622"/>
                  </a:cubicBezTo>
                  <a:cubicBezTo>
                    <a:pt x="0" y="17652"/>
                    <a:pt x="0" y="17682"/>
                    <a:pt x="0" y="17712"/>
                  </a:cubicBezTo>
                  <a:lnTo>
                    <a:pt x="0" y="177599"/>
                  </a:lnTo>
                  <a:cubicBezTo>
                    <a:pt x="-36" y="187352"/>
                    <a:pt x="7841" y="195289"/>
                    <a:pt x="17595" y="195325"/>
                  </a:cubicBezTo>
                  <a:cubicBezTo>
                    <a:pt x="17634" y="195325"/>
                    <a:pt x="17673" y="195325"/>
                    <a:pt x="17712" y="195325"/>
                  </a:cubicBezTo>
                  <a:lnTo>
                    <a:pt x="115447" y="195325"/>
                  </a:lnTo>
                  <a:lnTo>
                    <a:pt x="115447" y="222053"/>
                  </a:lnTo>
                  <a:lnTo>
                    <a:pt x="75505" y="222053"/>
                  </a:lnTo>
                  <a:cubicBezTo>
                    <a:pt x="68124" y="221943"/>
                    <a:pt x="62052" y="227837"/>
                    <a:pt x="61942" y="235218"/>
                  </a:cubicBezTo>
                  <a:cubicBezTo>
                    <a:pt x="61831" y="242599"/>
                    <a:pt x="67725" y="248672"/>
                    <a:pt x="75106" y="248782"/>
                  </a:cubicBezTo>
                  <a:cubicBezTo>
                    <a:pt x="75239" y="248784"/>
                    <a:pt x="75372" y="248784"/>
                    <a:pt x="75505" y="248782"/>
                  </a:cubicBezTo>
                  <a:lnTo>
                    <a:pt x="190964" y="248782"/>
                  </a:lnTo>
                  <a:cubicBezTo>
                    <a:pt x="198345" y="248892"/>
                    <a:pt x="204418" y="242998"/>
                    <a:pt x="204528" y="235617"/>
                  </a:cubicBezTo>
                  <a:cubicBezTo>
                    <a:pt x="204638" y="228236"/>
                    <a:pt x="198744" y="222164"/>
                    <a:pt x="191364" y="222053"/>
                  </a:cubicBezTo>
                  <a:cubicBezTo>
                    <a:pt x="191230" y="222051"/>
                    <a:pt x="191097" y="222051"/>
                    <a:pt x="190964" y="222053"/>
                  </a:cubicBezTo>
                  <a:lnTo>
                    <a:pt x="151022" y="222053"/>
                  </a:lnTo>
                  <a:lnTo>
                    <a:pt x="151022" y="195325"/>
                  </a:lnTo>
                  <a:lnTo>
                    <a:pt x="248767" y="195325"/>
                  </a:lnTo>
                  <a:cubicBezTo>
                    <a:pt x="258519" y="195355"/>
                    <a:pt x="266449" y="187473"/>
                    <a:pt x="266479" y="177721"/>
                  </a:cubicBezTo>
                  <a:cubicBezTo>
                    <a:pt x="266479" y="177680"/>
                    <a:pt x="266479" y="177639"/>
                    <a:pt x="266478" y="177599"/>
                  </a:cubicBezTo>
                  <a:lnTo>
                    <a:pt x="266478" y="17712"/>
                  </a:lnTo>
                  <a:cubicBezTo>
                    <a:pt x="266492" y="13011"/>
                    <a:pt x="264631" y="8499"/>
                    <a:pt x="261307" y="5175"/>
                  </a:cubicBezTo>
                  <a:close/>
                  <a:moveTo>
                    <a:pt x="105003" y="66834"/>
                  </a:moveTo>
                  <a:lnTo>
                    <a:pt x="197406" y="66834"/>
                  </a:lnTo>
                  <a:cubicBezTo>
                    <a:pt x="201418" y="66834"/>
                    <a:pt x="204387" y="70113"/>
                    <a:pt x="204560" y="73988"/>
                  </a:cubicBezTo>
                  <a:cubicBezTo>
                    <a:pt x="204732" y="77863"/>
                    <a:pt x="201147" y="81142"/>
                    <a:pt x="197406" y="81142"/>
                  </a:cubicBezTo>
                  <a:lnTo>
                    <a:pt x="105003" y="81142"/>
                  </a:lnTo>
                  <a:cubicBezTo>
                    <a:pt x="100994" y="81142"/>
                    <a:pt x="98025" y="77863"/>
                    <a:pt x="97849" y="73988"/>
                  </a:cubicBezTo>
                  <a:cubicBezTo>
                    <a:pt x="97673" y="70113"/>
                    <a:pt x="101262" y="66834"/>
                    <a:pt x="105003" y="66834"/>
                  </a:cubicBezTo>
                  <a:close/>
                  <a:moveTo>
                    <a:pt x="42774" y="66834"/>
                  </a:moveTo>
                  <a:lnTo>
                    <a:pt x="72581" y="66834"/>
                  </a:lnTo>
                  <a:cubicBezTo>
                    <a:pt x="76593" y="66834"/>
                    <a:pt x="79562" y="70113"/>
                    <a:pt x="79735" y="73988"/>
                  </a:cubicBezTo>
                  <a:cubicBezTo>
                    <a:pt x="79908" y="77863"/>
                    <a:pt x="76325" y="81142"/>
                    <a:pt x="72581" y="81142"/>
                  </a:cubicBezTo>
                  <a:lnTo>
                    <a:pt x="42774" y="81142"/>
                  </a:lnTo>
                  <a:cubicBezTo>
                    <a:pt x="38765" y="81142"/>
                    <a:pt x="35796" y="77863"/>
                    <a:pt x="35620" y="73988"/>
                  </a:cubicBezTo>
                  <a:cubicBezTo>
                    <a:pt x="35444" y="70113"/>
                    <a:pt x="39048" y="66834"/>
                    <a:pt x="42774" y="66834"/>
                  </a:cubicBezTo>
                  <a:close/>
                  <a:moveTo>
                    <a:pt x="223705" y="134351"/>
                  </a:moveTo>
                  <a:lnTo>
                    <a:pt x="223407" y="134351"/>
                  </a:lnTo>
                  <a:cubicBezTo>
                    <a:pt x="216074" y="134491"/>
                    <a:pt x="208721" y="134351"/>
                    <a:pt x="201388" y="134351"/>
                  </a:cubicBezTo>
                  <a:lnTo>
                    <a:pt x="42774" y="134351"/>
                  </a:lnTo>
                  <a:cubicBezTo>
                    <a:pt x="38765" y="134351"/>
                    <a:pt x="35796" y="131072"/>
                    <a:pt x="35620" y="127197"/>
                  </a:cubicBezTo>
                  <a:cubicBezTo>
                    <a:pt x="35444" y="123322"/>
                    <a:pt x="39033" y="120044"/>
                    <a:pt x="42774" y="120044"/>
                  </a:cubicBezTo>
                  <a:lnTo>
                    <a:pt x="43087" y="120044"/>
                  </a:lnTo>
                  <a:cubicBezTo>
                    <a:pt x="50419" y="119903"/>
                    <a:pt x="57773" y="120044"/>
                    <a:pt x="65106" y="120044"/>
                  </a:cubicBezTo>
                  <a:lnTo>
                    <a:pt x="223705" y="120044"/>
                  </a:lnTo>
                  <a:cubicBezTo>
                    <a:pt x="227714" y="120044"/>
                    <a:pt x="230683" y="123322"/>
                    <a:pt x="230859" y="127197"/>
                  </a:cubicBezTo>
                  <a:cubicBezTo>
                    <a:pt x="231034" y="131072"/>
                    <a:pt x="227446" y="134351"/>
                    <a:pt x="223705" y="134351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</a:gradFill>
            <a:ln w="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228D1B8A-E0D2-43C3-9DA0-58D43BA10873}"/>
                </a:ext>
              </a:extLst>
            </p:cNvPr>
            <p:cNvSpPr txBox="1"/>
            <p:nvPr/>
          </p:nvSpPr>
          <p:spPr>
            <a:xfrm>
              <a:off x="7368283" y="2152003"/>
              <a:ext cx="17646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80EFDD6C-0021-48B7-8F0E-15D7CC32ED3E}"/>
                </a:ext>
              </a:extLst>
            </p:cNvPr>
            <p:cNvSpPr txBox="1"/>
            <p:nvPr/>
          </p:nvSpPr>
          <p:spPr>
            <a:xfrm>
              <a:off x="9262451" y="2152003"/>
              <a:ext cx="17646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5241D898-744B-4C07-8C1C-5F609ED92924}"/>
                </a:ext>
              </a:extLst>
            </p:cNvPr>
            <p:cNvSpPr txBox="1"/>
            <p:nvPr/>
          </p:nvSpPr>
          <p:spPr>
            <a:xfrm>
              <a:off x="7368283" y="4352875"/>
              <a:ext cx="17646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8623EBDF-9C4F-4503-9D0F-61E295CA2EAA}"/>
                </a:ext>
              </a:extLst>
            </p:cNvPr>
            <p:cNvSpPr txBox="1"/>
            <p:nvPr/>
          </p:nvSpPr>
          <p:spPr>
            <a:xfrm>
              <a:off x="9262451" y="4352875"/>
              <a:ext cx="17646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437A2B9F-2D38-4E6B-8D46-F31E6CA27282}"/>
                </a:ext>
              </a:extLst>
            </p:cNvPr>
            <p:cNvSpPr txBox="1"/>
            <p:nvPr/>
          </p:nvSpPr>
          <p:spPr>
            <a:xfrm>
              <a:off x="7368283" y="2521251"/>
              <a:ext cx="1764630" cy="7395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D06AD575-94B5-43B4-B47A-F94EFF2F3975}"/>
                </a:ext>
              </a:extLst>
            </p:cNvPr>
            <p:cNvSpPr txBox="1"/>
            <p:nvPr/>
          </p:nvSpPr>
          <p:spPr>
            <a:xfrm>
              <a:off x="9262451" y="2521251"/>
              <a:ext cx="1764630" cy="7395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A1A63FEF-5FDE-4CCA-954B-0C590BD2372A}"/>
                </a:ext>
              </a:extLst>
            </p:cNvPr>
            <p:cNvSpPr txBox="1"/>
            <p:nvPr/>
          </p:nvSpPr>
          <p:spPr>
            <a:xfrm>
              <a:off x="7368283" y="4691793"/>
              <a:ext cx="1764630" cy="7395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52F29184-5B0A-4D42-B9A3-6020E72170AB}"/>
                </a:ext>
              </a:extLst>
            </p:cNvPr>
            <p:cNvSpPr txBox="1"/>
            <p:nvPr/>
          </p:nvSpPr>
          <p:spPr>
            <a:xfrm>
              <a:off x="9262451" y="4691793"/>
              <a:ext cx="1764630" cy="7395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0" name="任意多边形: 形状 59">
            <a:extLst>
              <a:ext uri="{FF2B5EF4-FFF2-40B4-BE49-F238E27FC236}">
                <a16:creationId xmlns="" xmlns:a16="http://schemas.microsoft.com/office/drawing/2014/main" id="{3CEE9D5A-14A9-49BE-8C55-208265842CF1}"/>
              </a:ext>
            </a:extLst>
          </p:cNvPr>
          <p:cNvSpPr/>
          <p:nvPr/>
        </p:nvSpPr>
        <p:spPr>
          <a:xfrm rot="12155032">
            <a:off x="-396330" y="4925114"/>
            <a:ext cx="5261301" cy="1013488"/>
          </a:xfrm>
          <a:custGeom>
            <a:avLst/>
            <a:gdLst>
              <a:gd name="connsiteX0" fmla="*/ 5261301 w 5261301"/>
              <a:gd name="connsiteY0" fmla="*/ 1013488 h 1013488"/>
              <a:gd name="connsiteX1" fmla="*/ 506745 w 5261301"/>
              <a:gd name="connsiteY1" fmla="*/ 1013488 h 1013488"/>
              <a:gd name="connsiteX2" fmla="*/ 0 w 5261301"/>
              <a:gd name="connsiteY2" fmla="*/ 506744 h 1013488"/>
              <a:gd name="connsiteX3" fmla="*/ 506745 w 5261301"/>
              <a:gd name="connsiteY3" fmla="*/ 0 h 1013488"/>
              <a:gd name="connsiteX4" fmla="*/ 4839762 w 5261301"/>
              <a:gd name="connsiteY4" fmla="*/ 0 h 101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61301" h="1013488">
                <a:moveTo>
                  <a:pt x="5261301" y="1013488"/>
                </a:moveTo>
                <a:lnTo>
                  <a:pt x="506745" y="1013488"/>
                </a:lnTo>
                <a:cubicBezTo>
                  <a:pt x="226877" y="1013488"/>
                  <a:pt x="1" y="786611"/>
                  <a:pt x="0" y="506744"/>
                </a:cubicBezTo>
                <a:cubicBezTo>
                  <a:pt x="1" y="226877"/>
                  <a:pt x="226878" y="0"/>
                  <a:pt x="506745" y="0"/>
                </a:cubicBezTo>
                <a:lnTo>
                  <a:pt x="4839762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alpha val="32000"/>
                </a:srgbClr>
              </a:gs>
              <a:gs pos="100000">
                <a:srgbClr val="C0000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="" xmlns:a16="http://schemas.microsoft.com/office/drawing/2014/main" id="{82832F5C-471D-4129-95C3-CD63582F3898}"/>
              </a:ext>
            </a:extLst>
          </p:cNvPr>
          <p:cNvSpPr/>
          <p:nvPr/>
        </p:nvSpPr>
        <p:spPr>
          <a:xfrm rot="12155032">
            <a:off x="-751405" y="1140239"/>
            <a:ext cx="5151798" cy="2884526"/>
          </a:xfrm>
          <a:custGeom>
            <a:avLst/>
            <a:gdLst>
              <a:gd name="connsiteX0" fmla="*/ 5151798 w 5151798"/>
              <a:gd name="connsiteY0" fmla="*/ 2884526 h 2884526"/>
              <a:gd name="connsiteX1" fmla="*/ 1442263 w 5151798"/>
              <a:gd name="connsiteY1" fmla="*/ 2884526 h 2884526"/>
              <a:gd name="connsiteX2" fmla="*/ 0 w 5151798"/>
              <a:gd name="connsiteY2" fmla="*/ 1442263 h 2884526"/>
              <a:gd name="connsiteX3" fmla="*/ 1442263 w 5151798"/>
              <a:gd name="connsiteY3" fmla="*/ 0 h 2884526"/>
              <a:gd name="connsiteX4" fmla="*/ 3952038 w 5151798"/>
              <a:gd name="connsiteY4" fmla="*/ 0 h 2884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51798" h="2884526">
                <a:moveTo>
                  <a:pt x="5151798" y="2884526"/>
                </a:moveTo>
                <a:lnTo>
                  <a:pt x="1442263" y="2884526"/>
                </a:lnTo>
                <a:cubicBezTo>
                  <a:pt x="645723" y="2884526"/>
                  <a:pt x="0" y="2238803"/>
                  <a:pt x="0" y="1442263"/>
                </a:cubicBezTo>
                <a:cubicBezTo>
                  <a:pt x="0" y="645723"/>
                  <a:pt x="645723" y="0"/>
                  <a:pt x="1442263" y="0"/>
                </a:cubicBezTo>
                <a:lnTo>
                  <a:pt x="3952038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alpha val="25000"/>
                </a:srgbClr>
              </a:gs>
              <a:gs pos="100000">
                <a:srgbClr val="C0000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="" xmlns:a16="http://schemas.microsoft.com/office/drawing/2014/main" id="{6C96140B-C153-43F5-9FD4-E6A6DECB8CB5}"/>
              </a:ext>
            </a:extLst>
          </p:cNvPr>
          <p:cNvSpPr/>
          <p:nvPr/>
        </p:nvSpPr>
        <p:spPr>
          <a:xfrm rot="12155032">
            <a:off x="605319" y="82854"/>
            <a:ext cx="5507224" cy="1013488"/>
          </a:xfrm>
          <a:custGeom>
            <a:avLst/>
            <a:gdLst>
              <a:gd name="connsiteX0" fmla="*/ 5507224 w 5507224"/>
              <a:gd name="connsiteY0" fmla="*/ 0 h 1013488"/>
              <a:gd name="connsiteX1" fmla="*/ 3070542 w 5507224"/>
              <a:gd name="connsiteY1" fmla="*/ 1013488 h 1013488"/>
              <a:gd name="connsiteX2" fmla="*/ 506744 w 5507224"/>
              <a:gd name="connsiteY2" fmla="*/ 1013488 h 1013488"/>
              <a:gd name="connsiteX3" fmla="*/ 0 w 5507224"/>
              <a:gd name="connsiteY3" fmla="*/ 506744 h 1013488"/>
              <a:gd name="connsiteX4" fmla="*/ 506744 w 5507224"/>
              <a:gd name="connsiteY4" fmla="*/ 0 h 101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7224" h="1013488">
                <a:moveTo>
                  <a:pt x="5507224" y="0"/>
                </a:moveTo>
                <a:lnTo>
                  <a:pt x="3070542" y="1013488"/>
                </a:lnTo>
                <a:lnTo>
                  <a:pt x="506744" y="1013488"/>
                </a:lnTo>
                <a:cubicBezTo>
                  <a:pt x="226877" y="1013488"/>
                  <a:pt x="0" y="786611"/>
                  <a:pt x="0" y="506744"/>
                </a:cubicBezTo>
                <a:cubicBezTo>
                  <a:pt x="0" y="226877"/>
                  <a:pt x="226877" y="0"/>
                  <a:pt x="506744" y="0"/>
                </a:cubicBezTo>
                <a:close/>
              </a:path>
            </a:pathLst>
          </a:custGeom>
          <a:gradFill flip="none" rotWithShape="1">
            <a:gsLst>
              <a:gs pos="0">
                <a:srgbClr val="C00000">
                  <a:alpha val="32000"/>
                </a:srgbClr>
              </a:gs>
              <a:gs pos="100000">
                <a:srgbClr val="C0000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2C12D304-45D6-46AF-BCF1-050F79601FF6}"/>
              </a:ext>
            </a:extLst>
          </p:cNvPr>
          <p:cNvGrpSpPr/>
          <p:nvPr/>
        </p:nvGrpSpPr>
        <p:grpSpPr>
          <a:xfrm>
            <a:off x="1181686" y="798342"/>
            <a:ext cx="5261317" cy="5261317"/>
            <a:chOff x="1181686" y="798341"/>
            <a:chExt cx="5261317" cy="5261317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F16D5FD2-BF0D-4788-AF68-38079819765B}"/>
                </a:ext>
              </a:extLst>
            </p:cNvPr>
            <p:cNvSpPr/>
            <p:nvPr/>
          </p:nvSpPr>
          <p:spPr>
            <a:xfrm>
              <a:off x="1181686" y="798341"/>
              <a:ext cx="1753772" cy="1753772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13FB8080-29DA-41BF-91AD-0A497544D13D}"/>
                </a:ext>
              </a:extLst>
            </p:cNvPr>
            <p:cNvSpPr/>
            <p:nvPr/>
          </p:nvSpPr>
          <p:spPr>
            <a:xfrm>
              <a:off x="2935458" y="798341"/>
              <a:ext cx="1753772" cy="1753772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2FCC29A2-3881-47E5-8907-2CE6545709FB}"/>
                </a:ext>
              </a:extLst>
            </p:cNvPr>
            <p:cNvSpPr/>
            <p:nvPr/>
          </p:nvSpPr>
          <p:spPr>
            <a:xfrm>
              <a:off x="4689231" y="798341"/>
              <a:ext cx="1753772" cy="1753772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0B018ED8-5E04-454E-B1EC-0544CDB83CF5}"/>
                </a:ext>
              </a:extLst>
            </p:cNvPr>
            <p:cNvSpPr/>
            <p:nvPr/>
          </p:nvSpPr>
          <p:spPr>
            <a:xfrm>
              <a:off x="1181686" y="2552113"/>
              <a:ext cx="1753772" cy="17537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5313F34A-29B4-4E93-97D8-31D7D0073960}"/>
                </a:ext>
              </a:extLst>
            </p:cNvPr>
            <p:cNvSpPr/>
            <p:nvPr/>
          </p:nvSpPr>
          <p:spPr>
            <a:xfrm>
              <a:off x="2935458" y="2552113"/>
              <a:ext cx="1753772" cy="1753772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755A2032-7420-4C1F-9D88-21A759822A92}"/>
                </a:ext>
              </a:extLst>
            </p:cNvPr>
            <p:cNvSpPr/>
            <p:nvPr/>
          </p:nvSpPr>
          <p:spPr>
            <a:xfrm>
              <a:off x="4689231" y="2552113"/>
              <a:ext cx="1753772" cy="17537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515E0427-0F0C-42AC-BF22-F917E6BCD3E6}"/>
                </a:ext>
              </a:extLst>
            </p:cNvPr>
            <p:cNvSpPr/>
            <p:nvPr/>
          </p:nvSpPr>
          <p:spPr>
            <a:xfrm>
              <a:off x="1181686" y="4305886"/>
              <a:ext cx="1753772" cy="1753772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E6BF9519-13A3-4F98-8BFD-B5791609D8C2}"/>
                </a:ext>
              </a:extLst>
            </p:cNvPr>
            <p:cNvSpPr/>
            <p:nvPr/>
          </p:nvSpPr>
          <p:spPr>
            <a:xfrm>
              <a:off x="2935458" y="4305886"/>
              <a:ext cx="1753772" cy="1753772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9BE2AE11-FA98-4945-9A8B-A39E6D565BF3}"/>
                </a:ext>
              </a:extLst>
            </p:cNvPr>
            <p:cNvSpPr/>
            <p:nvPr/>
          </p:nvSpPr>
          <p:spPr>
            <a:xfrm>
              <a:off x="4689231" y="4305886"/>
              <a:ext cx="1753772" cy="1753772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8728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FBB8766A-A3CC-4A23-81F9-C95DFA65F51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44515" y="649672"/>
            <a:ext cx="5102970" cy="1002736"/>
          </a:xfrm>
          <a:prstGeom prst="rect">
            <a:avLst/>
          </a:prstGeom>
          <a:noFill/>
          <a:effectLst/>
        </p:spPr>
        <p:txBody>
          <a:bodyPr wrap="square" lIns="78638" tIns="39319" rIns="78638" bIns="39319" rtlCol="0">
            <a:sp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zh-CN" altLang="en-US" sz="6000" b="1" dirty="0">
                <a:solidFill>
                  <a:prstClr val="white"/>
                </a:solidFill>
                <a:effectLst>
                  <a:outerShdw dist="38100" dir="2700000" algn="tl" rotWithShape="0">
                    <a:srgbClr val="D6201C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8B2C26C-8A27-47A0-B42F-3D7C72EDEEF2}"/>
              </a:ext>
            </a:extLst>
          </p:cNvPr>
          <p:cNvSpPr txBox="1"/>
          <p:nvPr/>
        </p:nvSpPr>
        <p:spPr>
          <a:xfrm>
            <a:off x="2954215" y="468905"/>
            <a:ext cx="628357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>
                <a:solidFill>
                  <a:schemeClr val="accent2">
                    <a:alpha val="17000"/>
                  </a:schemeClr>
                </a:solidFill>
                <a:latin typeface="Impact" panose="020B0806030902050204" pitchFamily="34" charset="0"/>
              </a:rPr>
              <a:t>WORK SUMMARY</a:t>
            </a:r>
          </a:p>
        </p:txBody>
      </p:sp>
      <p:sp>
        <p:nvSpPr>
          <p:cNvPr id="10" name="money-bag-of-dollars_44282">
            <a:extLst>
              <a:ext uri="{FF2B5EF4-FFF2-40B4-BE49-F238E27FC236}">
                <a16:creationId xmlns="" xmlns:a16="http://schemas.microsoft.com/office/drawing/2014/main" id="{ABB8C9E4-025F-492A-8840-AE97B0E3BA2C}"/>
              </a:ext>
            </a:extLst>
          </p:cNvPr>
          <p:cNvSpPr>
            <a:spLocks noChangeAspect="1"/>
          </p:cNvSpPr>
          <p:nvPr/>
        </p:nvSpPr>
        <p:spPr bwMode="auto">
          <a:xfrm>
            <a:off x="5847347" y="2560572"/>
            <a:ext cx="497306" cy="594264"/>
          </a:xfrm>
          <a:custGeom>
            <a:avLst/>
            <a:gdLst>
              <a:gd name="T0" fmla="*/ 282 w 427"/>
              <a:gd name="T1" fmla="*/ 126 h 511"/>
              <a:gd name="T2" fmla="*/ 332 w 427"/>
              <a:gd name="T3" fmla="*/ 126 h 511"/>
              <a:gd name="T4" fmla="*/ 331 w 427"/>
              <a:gd name="T5" fmla="*/ 96 h 511"/>
              <a:gd name="T6" fmla="*/ 289 w 427"/>
              <a:gd name="T7" fmla="*/ 96 h 511"/>
              <a:gd name="T8" fmla="*/ 329 w 427"/>
              <a:gd name="T9" fmla="*/ 13 h 511"/>
              <a:gd name="T10" fmla="*/ 283 w 427"/>
              <a:gd name="T11" fmla="*/ 9 h 511"/>
              <a:gd name="T12" fmla="*/ 244 w 427"/>
              <a:gd name="T13" fmla="*/ 40 h 511"/>
              <a:gd name="T14" fmla="*/ 257 w 427"/>
              <a:gd name="T15" fmla="*/ 5 h 511"/>
              <a:gd name="T16" fmla="*/ 211 w 427"/>
              <a:gd name="T17" fmla="*/ 0 h 511"/>
              <a:gd name="T18" fmla="*/ 195 w 427"/>
              <a:gd name="T19" fmla="*/ 43 h 511"/>
              <a:gd name="T20" fmla="*/ 170 w 427"/>
              <a:gd name="T21" fmla="*/ 10 h 511"/>
              <a:gd name="T22" fmla="*/ 102 w 427"/>
              <a:gd name="T23" fmla="*/ 7 h 511"/>
              <a:gd name="T24" fmla="*/ 147 w 427"/>
              <a:gd name="T25" fmla="*/ 96 h 511"/>
              <a:gd name="T26" fmla="*/ 106 w 427"/>
              <a:gd name="T27" fmla="*/ 94 h 511"/>
              <a:gd name="T28" fmla="*/ 106 w 427"/>
              <a:gd name="T29" fmla="*/ 126 h 511"/>
              <a:gd name="T30" fmla="*/ 146 w 427"/>
              <a:gd name="T31" fmla="*/ 126 h 511"/>
              <a:gd name="T32" fmla="*/ 0 w 427"/>
              <a:gd name="T33" fmla="*/ 375 h 511"/>
              <a:gd name="T34" fmla="*/ 214 w 427"/>
              <a:gd name="T35" fmla="*/ 511 h 511"/>
              <a:gd name="T36" fmla="*/ 427 w 427"/>
              <a:gd name="T37" fmla="*/ 375 h 511"/>
              <a:gd name="T38" fmla="*/ 282 w 427"/>
              <a:gd name="T39" fmla="*/ 126 h 511"/>
              <a:gd name="T40" fmla="*/ 232 w 427"/>
              <a:gd name="T41" fmla="*/ 417 h 511"/>
              <a:gd name="T42" fmla="*/ 232 w 427"/>
              <a:gd name="T43" fmla="*/ 447 h 511"/>
              <a:gd name="T44" fmla="*/ 202 w 427"/>
              <a:gd name="T45" fmla="*/ 447 h 511"/>
              <a:gd name="T46" fmla="*/ 202 w 427"/>
              <a:gd name="T47" fmla="*/ 419 h 511"/>
              <a:gd name="T48" fmla="*/ 152 w 427"/>
              <a:gd name="T49" fmla="*/ 406 h 511"/>
              <a:gd name="T50" fmla="*/ 161 w 427"/>
              <a:gd name="T51" fmla="*/ 371 h 511"/>
              <a:gd name="T52" fmla="*/ 210 w 427"/>
              <a:gd name="T53" fmla="*/ 384 h 511"/>
              <a:gd name="T54" fmla="*/ 239 w 427"/>
              <a:gd name="T55" fmla="*/ 366 h 511"/>
              <a:gd name="T56" fmla="*/ 207 w 427"/>
              <a:gd name="T57" fmla="*/ 340 h 511"/>
              <a:gd name="T58" fmla="*/ 154 w 427"/>
              <a:gd name="T59" fmla="*/ 286 h 511"/>
              <a:gd name="T60" fmla="*/ 204 w 427"/>
              <a:gd name="T61" fmla="*/ 233 h 511"/>
              <a:gd name="T62" fmla="*/ 204 w 427"/>
              <a:gd name="T63" fmla="*/ 205 h 511"/>
              <a:gd name="T64" fmla="*/ 233 w 427"/>
              <a:gd name="T65" fmla="*/ 205 h 511"/>
              <a:gd name="T66" fmla="*/ 233 w 427"/>
              <a:gd name="T67" fmla="*/ 231 h 511"/>
              <a:gd name="T68" fmla="*/ 276 w 427"/>
              <a:gd name="T69" fmla="*/ 241 h 511"/>
              <a:gd name="T70" fmla="*/ 267 w 427"/>
              <a:gd name="T71" fmla="*/ 274 h 511"/>
              <a:gd name="T72" fmla="*/ 225 w 427"/>
              <a:gd name="T73" fmla="*/ 264 h 511"/>
              <a:gd name="T74" fmla="*/ 199 w 427"/>
              <a:gd name="T75" fmla="*/ 281 h 511"/>
              <a:gd name="T76" fmla="*/ 235 w 427"/>
              <a:gd name="T77" fmla="*/ 306 h 511"/>
              <a:gd name="T78" fmla="*/ 284 w 427"/>
              <a:gd name="T79" fmla="*/ 362 h 511"/>
              <a:gd name="T80" fmla="*/ 232 w 427"/>
              <a:gd name="T81" fmla="*/ 417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27" h="511">
                <a:moveTo>
                  <a:pt x="282" y="126"/>
                </a:moveTo>
                <a:lnTo>
                  <a:pt x="332" y="126"/>
                </a:lnTo>
                <a:lnTo>
                  <a:pt x="331" y="96"/>
                </a:lnTo>
                <a:lnTo>
                  <a:pt x="289" y="96"/>
                </a:lnTo>
                <a:lnTo>
                  <a:pt x="329" y="13"/>
                </a:lnTo>
                <a:lnTo>
                  <a:pt x="283" y="9"/>
                </a:lnTo>
                <a:lnTo>
                  <a:pt x="244" y="40"/>
                </a:lnTo>
                <a:lnTo>
                  <a:pt x="257" y="5"/>
                </a:lnTo>
                <a:lnTo>
                  <a:pt x="211" y="0"/>
                </a:lnTo>
                <a:lnTo>
                  <a:pt x="195" y="43"/>
                </a:lnTo>
                <a:lnTo>
                  <a:pt x="170" y="10"/>
                </a:lnTo>
                <a:lnTo>
                  <a:pt x="102" y="7"/>
                </a:lnTo>
                <a:lnTo>
                  <a:pt x="147" y="96"/>
                </a:lnTo>
                <a:lnTo>
                  <a:pt x="106" y="94"/>
                </a:lnTo>
                <a:lnTo>
                  <a:pt x="106" y="126"/>
                </a:lnTo>
                <a:lnTo>
                  <a:pt x="146" y="126"/>
                </a:lnTo>
                <a:cubicBezTo>
                  <a:pt x="61" y="176"/>
                  <a:pt x="0" y="305"/>
                  <a:pt x="0" y="375"/>
                </a:cubicBezTo>
                <a:cubicBezTo>
                  <a:pt x="0" y="462"/>
                  <a:pt x="96" y="511"/>
                  <a:pt x="214" y="511"/>
                </a:cubicBezTo>
                <a:cubicBezTo>
                  <a:pt x="332" y="511"/>
                  <a:pt x="427" y="462"/>
                  <a:pt x="427" y="375"/>
                </a:cubicBezTo>
                <a:cubicBezTo>
                  <a:pt x="427" y="305"/>
                  <a:pt x="366" y="176"/>
                  <a:pt x="282" y="126"/>
                </a:cubicBezTo>
                <a:close/>
                <a:moveTo>
                  <a:pt x="232" y="417"/>
                </a:moveTo>
                <a:lnTo>
                  <a:pt x="232" y="447"/>
                </a:lnTo>
                <a:lnTo>
                  <a:pt x="202" y="447"/>
                </a:lnTo>
                <a:lnTo>
                  <a:pt x="202" y="419"/>
                </a:lnTo>
                <a:cubicBezTo>
                  <a:pt x="183" y="418"/>
                  <a:pt x="163" y="413"/>
                  <a:pt x="152" y="406"/>
                </a:cubicBezTo>
                <a:lnTo>
                  <a:pt x="161" y="371"/>
                </a:lnTo>
                <a:cubicBezTo>
                  <a:pt x="173" y="378"/>
                  <a:pt x="191" y="384"/>
                  <a:pt x="210" y="384"/>
                </a:cubicBezTo>
                <a:cubicBezTo>
                  <a:pt x="227" y="384"/>
                  <a:pt x="239" y="378"/>
                  <a:pt x="239" y="366"/>
                </a:cubicBezTo>
                <a:cubicBezTo>
                  <a:pt x="239" y="355"/>
                  <a:pt x="229" y="347"/>
                  <a:pt x="207" y="340"/>
                </a:cubicBezTo>
                <a:cubicBezTo>
                  <a:pt x="175" y="329"/>
                  <a:pt x="154" y="315"/>
                  <a:pt x="154" y="286"/>
                </a:cubicBezTo>
                <a:cubicBezTo>
                  <a:pt x="154" y="260"/>
                  <a:pt x="172" y="239"/>
                  <a:pt x="204" y="233"/>
                </a:cubicBezTo>
                <a:lnTo>
                  <a:pt x="204" y="205"/>
                </a:lnTo>
                <a:lnTo>
                  <a:pt x="233" y="205"/>
                </a:lnTo>
                <a:lnTo>
                  <a:pt x="233" y="231"/>
                </a:lnTo>
                <a:cubicBezTo>
                  <a:pt x="253" y="232"/>
                  <a:pt x="266" y="236"/>
                  <a:pt x="276" y="241"/>
                </a:cubicBezTo>
                <a:lnTo>
                  <a:pt x="267" y="274"/>
                </a:lnTo>
                <a:cubicBezTo>
                  <a:pt x="260" y="271"/>
                  <a:pt x="246" y="264"/>
                  <a:pt x="225" y="264"/>
                </a:cubicBezTo>
                <a:cubicBezTo>
                  <a:pt x="205" y="264"/>
                  <a:pt x="199" y="272"/>
                  <a:pt x="199" y="281"/>
                </a:cubicBezTo>
                <a:cubicBezTo>
                  <a:pt x="199" y="291"/>
                  <a:pt x="210" y="297"/>
                  <a:pt x="235" y="306"/>
                </a:cubicBezTo>
                <a:cubicBezTo>
                  <a:pt x="270" y="319"/>
                  <a:pt x="284" y="335"/>
                  <a:pt x="284" y="362"/>
                </a:cubicBezTo>
                <a:cubicBezTo>
                  <a:pt x="284" y="388"/>
                  <a:pt x="266" y="411"/>
                  <a:pt x="232" y="41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</a:gradFill>
          <a:ln>
            <a:noFill/>
          </a:ln>
        </p:spPr>
      </p:sp>
      <p:sp>
        <p:nvSpPr>
          <p:cNvPr id="12" name="iconfont-1014-459347">
            <a:extLst>
              <a:ext uri="{FF2B5EF4-FFF2-40B4-BE49-F238E27FC236}">
                <a16:creationId xmlns="" xmlns:a16="http://schemas.microsoft.com/office/drawing/2014/main" id="{1FDDFA89-4BE1-4E52-BAEE-4F9FB8A9479C}"/>
              </a:ext>
            </a:extLst>
          </p:cNvPr>
          <p:cNvSpPr>
            <a:spLocks noChangeAspect="1"/>
          </p:cNvSpPr>
          <p:nvPr/>
        </p:nvSpPr>
        <p:spPr bwMode="auto">
          <a:xfrm>
            <a:off x="2487513" y="2934315"/>
            <a:ext cx="497306" cy="496198"/>
          </a:xfrm>
          <a:custGeom>
            <a:avLst/>
            <a:gdLst>
              <a:gd name="T0" fmla="*/ 11149 w 11225"/>
              <a:gd name="T1" fmla="*/ 5556 h 11201"/>
              <a:gd name="T2" fmla="*/ 8825 w 11225"/>
              <a:gd name="T3" fmla="*/ 3175 h 11201"/>
              <a:gd name="T4" fmla="*/ 7225 w 11225"/>
              <a:gd name="T5" fmla="*/ 1536 h 11201"/>
              <a:gd name="T6" fmla="*/ 5841 w 11225"/>
              <a:gd name="T7" fmla="*/ 118 h 11201"/>
              <a:gd name="T8" fmla="*/ 5816 w 11225"/>
              <a:gd name="T9" fmla="*/ 78 h 11201"/>
              <a:gd name="T10" fmla="*/ 5625 w 11225"/>
              <a:gd name="T11" fmla="*/ 2 h 11201"/>
              <a:gd name="T12" fmla="*/ 5434 w 11225"/>
              <a:gd name="T13" fmla="*/ 79 h 11201"/>
              <a:gd name="T14" fmla="*/ 5409 w 11225"/>
              <a:gd name="T15" fmla="*/ 118 h 11201"/>
              <a:gd name="T16" fmla="*/ 101 w 11225"/>
              <a:gd name="T17" fmla="*/ 5556 h 11201"/>
              <a:gd name="T18" fmla="*/ 101 w 11225"/>
              <a:gd name="T19" fmla="*/ 5933 h 11201"/>
              <a:gd name="T20" fmla="*/ 470 w 11225"/>
              <a:gd name="T21" fmla="*/ 5933 h 11201"/>
              <a:gd name="T22" fmla="*/ 1625 w 11225"/>
              <a:gd name="T23" fmla="*/ 4749 h 11201"/>
              <a:gd name="T24" fmla="*/ 1625 w 11225"/>
              <a:gd name="T25" fmla="*/ 10109 h 11201"/>
              <a:gd name="T26" fmla="*/ 2692 w 11225"/>
              <a:gd name="T27" fmla="*/ 11201 h 11201"/>
              <a:gd name="T28" fmla="*/ 4825 w 11225"/>
              <a:gd name="T29" fmla="*/ 11201 h 11201"/>
              <a:gd name="T30" fmla="*/ 4825 w 11225"/>
              <a:gd name="T31" fmla="*/ 10655 h 11201"/>
              <a:gd name="T32" fmla="*/ 4825 w 11225"/>
              <a:gd name="T33" fmla="*/ 10613 h 11201"/>
              <a:gd name="T34" fmla="*/ 4825 w 11225"/>
              <a:gd name="T35" fmla="*/ 8196 h 11201"/>
              <a:gd name="T36" fmla="*/ 6425 w 11225"/>
              <a:gd name="T37" fmla="*/ 8196 h 11201"/>
              <a:gd name="T38" fmla="*/ 6425 w 11225"/>
              <a:gd name="T39" fmla="*/ 10613 h 11201"/>
              <a:gd name="T40" fmla="*/ 6425 w 11225"/>
              <a:gd name="T41" fmla="*/ 10655 h 11201"/>
              <a:gd name="T42" fmla="*/ 6425 w 11225"/>
              <a:gd name="T43" fmla="*/ 11201 h 11201"/>
              <a:gd name="T44" fmla="*/ 8558 w 11225"/>
              <a:gd name="T45" fmla="*/ 11201 h 11201"/>
              <a:gd name="T46" fmla="*/ 9625 w 11225"/>
              <a:gd name="T47" fmla="*/ 10109 h 11201"/>
              <a:gd name="T48" fmla="*/ 9625 w 11225"/>
              <a:gd name="T49" fmla="*/ 5738 h 11201"/>
              <a:gd name="T50" fmla="*/ 9625 w 11225"/>
              <a:gd name="T51" fmla="*/ 4749 h 11201"/>
              <a:gd name="T52" fmla="*/ 10781 w 11225"/>
              <a:gd name="T53" fmla="*/ 5933 h 11201"/>
              <a:gd name="T54" fmla="*/ 11149 w 11225"/>
              <a:gd name="T55" fmla="*/ 5933 h 11201"/>
              <a:gd name="T56" fmla="*/ 11225 w 11225"/>
              <a:gd name="T57" fmla="*/ 5744 h 11201"/>
              <a:gd name="T58" fmla="*/ 11149 w 11225"/>
              <a:gd name="T59" fmla="*/ 5556 h 11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225" h="11201">
                <a:moveTo>
                  <a:pt x="11149" y="5556"/>
                </a:moveTo>
                <a:lnTo>
                  <a:pt x="8825" y="3175"/>
                </a:lnTo>
                <a:lnTo>
                  <a:pt x="7225" y="1536"/>
                </a:lnTo>
                <a:lnTo>
                  <a:pt x="5841" y="118"/>
                </a:lnTo>
                <a:cubicBezTo>
                  <a:pt x="5832" y="105"/>
                  <a:pt x="5827" y="90"/>
                  <a:pt x="5816" y="78"/>
                </a:cubicBezTo>
                <a:cubicBezTo>
                  <a:pt x="5763" y="25"/>
                  <a:pt x="5694" y="0"/>
                  <a:pt x="5625" y="2"/>
                </a:cubicBezTo>
                <a:cubicBezTo>
                  <a:pt x="5556" y="0"/>
                  <a:pt x="5487" y="25"/>
                  <a:pt x="5434" y="79"/>
                </a:cubicBezTo>
                <a:cubicBezTo>
                  <a:pt x="5423" y="90"/>
                  <a:pt x="5418" y="105"/>
                  <a:pt x="5409" y="118"/>
                </a:cubicBezTo>
                <a:lnTo>
                  <a:pt x="101" y="5556"/>
                </a:lnTo>
                <a:cubicBezTo>
                  <a:pt x="0" y="5660"/>
                  <a:pt x="0" y="5829"/>
                  <a:pt x="101" y="5933"/>
                </a:cubicBezTo>
                <a:cubicBezTo>
                  <a:pt x="203" y="6037"/>
                  <a:pt x="368" y="6037"/>
                  <a:pt x="470" y="5933"/>
                </a:cubicBezTo>
                <a:lnTo>
                  <a:pt x="1625" y="4749"/>
                </a:lnTo>
                <a:lnTo>
                  <a:pt x="1625" y="10109"/>
                </a:lnTo>
                <a:cubicBezTo>
                  <a:pt x="1625" y="10712"/>
                  <a:pt x="2103" y="11201"/>
                  <a:pt x="2692" y="11201"/>
                </a:cubicBezTo>
                <a:lnTo>
                  <a:pt x="4825" y="11201"/>
                </a:lnTo>
                <a:lnTo>
                  <a:pt x="4825" y="10655"/>
                </a:lnTo>
                <a:lnTo>
                  <a:pt x="4825" y="10613"/>
                </a:lnTo>
                <a:lnTo>
                  <a:pt x="4825" y="8196"/>
                </a:lnTo>
                <a:lnTo>
                  <a:pt x="6425" y="8196"/>
                </a:lnTo>
                <a:lnTo>
                  <a:pt x="6425" y="10613"/>
                </a:lnTo>
                <a:lnTo>
                  <a:pt x="6425" y="10655"/>
                </a:lnTo>
                <a:lnTo>
                  <a:pt x="6425" y="11201"/>
                </a:lnTo>
                <a:lnTo>
                  <a:pt x="8558" y="11201"/>
                </a:lnTo>
                <a:cubicBezTo>
                  <a:pt x="9147" y="11201"/>
                  <a:pt x="9625" y="10712"/>
                  <a:pt x="9625" y="10109"/>
                </a:cubicBezTo>
                <a:lnTo>
                  <a:pt x="9625" y="5738"/>
                </a:lnTo>
                <a:lnTo>
                  <a:pt x="9625" y="4749"/>
                </a:lnTo>
                <a:lnTo>
                  <a:pt x="10781" y="5933"/>
                </a:lnTo>
                <a:cubicBezTo>
                  <a:pt x="10882" y="6037"/>
                  <a:pt x="11047" y="6037"/>
                  <a:pt x="11149" y="5933"/>
                </a:cubicBezTo>
                <a:cubicBezTo>
                  <a:pt x="11200" y="5881"/>
                  <a:pt x="11225" y="5813"/>
                  <a:pt x="11225" y="5744"/>
                </a:cubicBezTo>
                <a:cubicBezTo>
                  <a:pt x="11225" y="5676"/>
                  <a:pt x="11200" y="5608"/>
                  <a:pt x="11149" y="555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iconfont-10123-4967885">
            <a:extLst>
              <a:ext uri="{FF2B5EF4-FFF2-40B4-BE49-F238E27FC236}">
                <a16:creationId xmlns="" xmlns:a16="http://schemas.microsoft.com/office/drawing/2014/main" id="{15B37B00-40ED-4AA9-A7EE-0C7AEEEEBAAF}"/>
              </a:ext>
            </a:extLst>
          </p:cNvPr>
          <p:cNvSpPr>
            <a:spLocks noChangeAspect="1"/>
          </p:cNvSpPr>
          <p:nvPr/>
        </p:nvSpPr>
        <p:spPr bwMode="auto">
          <a:xfrm>
            <a:off x="9158700" y="2991591"/>
            <a:ext cx="594268" cy="381646"/>
          </a:xfrm>
          <a:custGeom>
            <a:avLst/>
            <a:gdLst>
              <a:gd name="T0" fmla="*/ 7034 w 8971"/>
              <a:gd name="T1" fmla="*/ 5762 h 5762"/>
              <a:gd name="T2" fmla="*/ 1931 w 8971"/>
              <a:gd name="T3" fmla="*/ 5762 h 5762"/>
              <a:gd name="T4" fmla="*/ 3544 w 8971"/>
              <a:gd name="T5" fmla="*/ 3592 h 5762"/>
              <a:gd name="T6" fmla="*/ 2635 w 8971"/>
              <a:gd name="T7" fmla="*/ 1430 h 5762"/>
              <a:gd name="T8" fmla="*/ 4496 w 8971"/>
              <a:gd name="T9" fmla="*/ 2 h 5762"/>
              <a:gd name="T10" fmla="*/ 6349 w 8971"/>
              <a:gd name="T11" fmla="*/ 1439 h 5762"/>
              <a:gd name="T12" fmla="*/ 5431 w 8971"/>
              <a:gd name="T13" fmla="*/ 3597 h 5762"/>
              <a:gd name="T14" fmla="*/ 7034 w 8971"/>
              <a:gd name="T15" fmla="*/ 5762 h 5762"/>
              <a:gd name="T16" fmla="*/ 570 w 8971"/>
              <a:gd name="T17" fmla="*/ 1138 h 5762"/>
              <a:gd name="T18" fmla="*/ 1249 w 8971"/>
              <a:gd name="T19" fmla="*/ 459 h 5762"/>
              <a:gd name="T20" fmla="*/ 1400 w 8971"/>
              <a:gd name="T21" fmla="*/ 460 h 5762"/>
              <a:gd name="T22" fmla="*/ 1400 w 8971"/>
              <a:gd name="T23" fmla="*/ 611 h 5762"/>
              <a:gd name="T24" fmla="*/ 645 w 8971"/>
              <a:gd name="T25" fmla="*/ 1365 h 5762"/>
              <a:gd name="T26" fmla="*/ 495 w 8971"/>
              <a:gd name="T27" fmla="*/ 1365 h 5762"/>
              <a:gd name="T28" fmla="*/ 42 w 8971"/>
              <a:gd name="T29" fmla="*/ 912 h 5762"/>
              <a:gd name="T30" fmla="*/ 42 w 8971"/>
              <a:gd name="T31" fmla="*/ 761 h 5762"/>
              <a:gd name="T32" fmla="*/ 193 w 8971"/>
              <a:gd name="T33" fmla="*/ 761 h 5762"/>
              <a:gd name="T34" fmla="*/ 570 w 8971"/>
              <a:gd name="T35" fmla="*/ 1138 h 5762"/>
              <a:gd name="T36" fmla="*/ 438 w 8971"/>
              <a:gd name="T37" fmla="*/ 2348 h 5762"/>
              <a:gd name="T38" fmla="*/ 864 w 8971"/>
              <a:gd name="T39" fmla="*/ 2348 h 5762"/>
              <a:gd name="T40" fmla="*/ 1291 w 8971"/>
              <a:gd name="T41" fmla="*/ 2775 h 5762"/>
              <a:gd name="T42" fmla="*/ 1291 w 8971"/>
              <a:gd name="T43" fmla="*/ 3202 h 5762"/>
              <a:gd name="T44" fmla="*/ 864 w 8971"/>
              <a:gd name="T45" fmla="*/ 3628 h 5762"/>
              <a:gd name="T46" fmla="*/ 438 w 8971"/>
              <a:gd name="T47" fmla="*/ 3628 h 5762"/>
              <a:gd name="T48" fmla="*/ 11 w 8971"/>
              <a:gd name="T49" fmla="*/ 3202 h 5762"/>
              <a:gd name="T50" fmla="*/ 11 w 8971"/>
              <a:gd name="T51" fmla="*/ 2775 h 5762"/>
              <a:gd name="T52" fmla="*/ 438 w 8971"/>
              <a:gd name="T53" fmla="*/ 2348 h 5762"/>
              <a:gd name="T54" fmla="*/ 438 w 8971"/>
              <a:gd name="T55" fmla="*/ 4482 h 5762"/>
              <a:gd name="T56" fmla="*/ 864 w 8971"/>
              <a:gd name="T57" fmla="*/ 4482 h 5762"/>
              <a:gd name="T58" fmla="*/ 1291 w 8971"/>
              <a:gd name="T59" fmla="*/ 4908 h 5762"/>
              <a:gd name="T60" fmla="*/ 1291 w 8971"/>
              <a:gd name="T61" fmla="*/ 5335 h 5762"/>
              <a:gd name="T62" fmla="*/ 864 w 8971"/>
              <a:gd name="T63" fmla="*/ 5762 h 5762"/>
              <a:gd name="T64" fmla="*/ 438 w 8971"/>
              <a:gd name="T65" fmla="*/ 5762 h 5762"/>
              <a:gd name="T66" fmla="*/ 11 w 8971"/>
              <a:gd name="T67" fmla="*/ 5335 h 5762"/>
              <a:gd name="T68" fmla="*/ 11 w 8971"/>
              <a:gd name="T69" fmla="*/ 4908 h 5762"/>
              <a:gd name="T70" fmla="*/ 438 w 8971"/>
              <a:gd name="T71" fmla="*/ 4482 h 5762"/>
              <a:gd name="T72" fmla="*/ 7478 w 8971"/>
              <a:gd name="T73" fmla="*/ 855 h 5762"/>
              <a:gd name="T74" fmla="*/ 8758 w 8971"/>
              <a:gd name="T75" fmla="*/ 855 h 5762"/>
              <a:gd name="T76" fmla="*/ 8971 w 8971"/>
              <a:gd name="T77" fmla="*/ 1068 h 5762"/>
              <a:gd name="T78" fmla="*/ 8758 w 8971"/>
              <a:gd name="T79" fmla="*/ 1282 h 5762"/>
              <a:gd name="T80" fmla="*/ 7478 w 8971"/>
              <a:gd name="T81" fmla="*/ 1282 h 5762"/>
              <a:gd name="T82" fmla="*/ 7264 w 8971"/>
              <a:gd name="T83" fmla="*/ 1068 h 5762"/>
              <a:gd name="T84" fmla="*/ 7478 w 8971"/>
              <a:gd name="T85" fmla="*/ 855 h 5762"/>
              <a:gd name="T86" fmla="*/ 7264 w 8971"/>
              <a:gd name="T87" fmla="*/ 2775 h 5762"/>
              <a:gd name="T88" fmla="*/ 8758 w 8971"/>
              <a:gd name="T89" fmla="*/ 2775 h 5762"/>
              <a:gd name="T90" fmla="*/ 8971 w 8971"/>
              <a:gd name="T91" fmla="*/ 2988 h 5762"/>
              <a:gd name="T92" fmla="*/ 8758 w 8971"/>
              <a:gd name="T93" fmla="*/ 3202 h 5762"/>
              <a:gd name="T94" fmla="*/ 7264 w 8971"/>
              <a:gd name="T95" fmla="*/ 3202 h 5762"/>
              <a:gd name="T96" fmla="*/ 7051 w 8971"/>
              <a:gd name="T97" fmla="*/ 2988 h 5762"/>
              <a:gd name="T98" fmla="*/ 7264 w 8971"/>
              <a:gd name="T99" fmla="*/ 2775 h 5762"/>
              <a:gd name="T100" fmla="*/ 7691 w 8971"/>
              <a:gd name="T101" fmla="*/ 4908 h 5762"/>
              <a:gd name="T102" fmla="*/ 8758 w 8971"/>
              <a:gd name="T103" fmla="*/ 4908 h 5762"/>
              <a:gd name="T104" fmla="*/ 8971 w 8971"/>
              <a:gd name="T105" fmla="*/ 5122 h 5762"/>
              <a:gd name="T106" fmla="*/ 8758 w 8971"/>
              <a:gd name="T107" fmla="*/ 5335 h 5762"/>
              <a:gd name="T108" fmla="*/ 7691 w 8971"/>
              <a:gd name="T109" fmla="*/ 5335 h 5762"/>
              <a:gd name="T110" fmla="*/ 7478 w 8971"/>
              <a:gd name="T111" fmla="*/ 5122 h 5762"/>
              <a:gd name="T112" fmla="*/ 7691 w 8971"/>
              <a:gd name="T113" fmla="*/ 4908 h 5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71" h="5762">
                <a:moveTo>
                  <a:pt x="7034" y="5762"/>
                </a:moveTo>
                <a:lnTo>
                  <a:pt x="1931" y="5762"/>
                </a:lnTo>
                <a:cubicBezTo>
                  <a:pt x="2013" y="4772"/>
                  <a:pt x="2657" y="3942"/>
                  <a:pt x="3544" y="3592"/>
                </a:cubicBezTo>
                <a:cubicBezTo>
                  <a:pt x="2785" y="3162"/>
                  <a:pt x="2412" y="2274"/>
                  <a:pt x="2635" y="1430"/>
                </a:cubicBezTo>
                <a:cubicBezTo>
                  <a:pt x="2859" y="587"/>
                  <a:pt x="3623" y="0"/>
                  <a:pt x="4496" y="2"/>
                </a:cubicBezTo>
                <a:cubicBezTo>
                  <a:pt x="5368" y="4"/>
                  <a:pt x="6130" y="594"/>
                  <a:pt x="6349" y="1439"/>
                </a:cubicBezTo>
                <a:cubicBezTo>
                  <a:pt x="6569" y="2283"/>
                  <a:pt x="6192" y="3170"/>
                  <a:pt x="5431" y="3597"/>
                </a:cubicBezTo>
                <a:cubicBezTo>
                  <a:pt x="6312" y="3948"/>
                  <a:pt x="6952" y="4776"/>
                  <a:pt x="7034" y="5762"/>
                </a:cubicBezTo>
                <a:close/>
                <a:moveTo>
                  <a:pt x="570" y="1138"/>
                </a:moveTo>
                <a:lnTo>
                  <a:pt x="1249" y="459"/>
                </a:lnTo>
                <a:cubicBezTo>
                  <a:pt x="1290" y="418"/>
                  <a:pt x="1358" y="418"/>
                  <a:pt x="1400" y="460"/>
                </a:cubicBezTo>
                <a:cubicBezTo>
                  <a:pt x="1441" y="501"/>
                  <a:pt x="1441" y="569"/>
                  <a:pt x="1400" y="611"/>
                </a:cubicBezTo>
                <a:lnTo>
                  <a:pt x="645" y="1365"/>
                </a:lnTo>
                <a:cubicBezTo>
                  <a:pt x="604" y="1407"/>
                  <a:pt x="536" y="1407"/>
                  <a:pt x="495" y="1365"/>
                </a:cubicBezTo>
                <a:lnTo>
                  <a:pt x="42" y="912"/>
                </a:lnTo>
                <a:cubicBezTo>
                  <a:pt x="0" y="870"/>
                  <a:pt x="0" y="803"/>
                  <a:pt x="42" y="761"/>
                </a:cubicBezTo>
                <a:cubicBezTo>
                  <a:pt x="84" y="720"/>
                  <a:pt x="151" y="720"/>
                  <a:pt x="193" y="761"/>
                </a:cubicBezTo>
                <a:lnTo>
                  <a:pt x="570" y="1138"/>
                </a:lnTo>
                <a:close/>
                <a:moveTo>
                  <a:pt x="438" y="2348"/>
                </a:moveTo>
                <a:lnTo>
                  <a:pt x="864" y="2348"/>
                </a:lnTo>
                <a:cubicBezTo>
                  <a:pt x="1100" y="2348"/>
                  <a:pt x="1291" y="2539"/>
                  <a:pt x="1291" y="2775"/>
                </a:cubicBezTo>
                <a:lnTo>
                  <a:pt x="1291" y="3202"/>
                </a:lnTo>
                <a:cubicBezTo>
                  <a:pt x="1291" y="3437"/>
                  <a:pt x="1100" y="3628"/>
                  <a:pt x="864" y="3628"/>
                </a:cubicBezTo>
                <a:lnTo>
                  <a:pt x="438" y="3628"/>
                </a:lnTo>
                <a:cubicBezTo>
                  <a:pt x="202" y="3628"/>
                  <a:pt x="11" y="3437"/>
                  <a:pt x="11" y="3202"/>
                </a:cubicBezTo>
                <a:lnTo>
                  <a:pt x="11" y="2775"/>
                </a:lnTo>
                <a:cubicBezTo>
                  <a:pt x="11" y="2539"/>
                  <a:pt x="202" y="2348"/>
                  <a:pt x="438" y="2348"/>
                </a:cubicBezTo>
                <a:close/>
                <a:moveTo>
                  <a:pt x="438" y="4482"/>
                </a:moveTo>
                <a:lnTo>
                  <a:pt x="864" y="4482"/>
                </a:lnTo>
                <a:cubicBezTo>
                  <a:pt x="1100" y="4482"/>
                  <a:pt x="1291" y="4673"/>
                  <a:pt x="1291" y="4908"/>
                </a:cubicBezTo>
                <a:lnTo>
                  <a:pt x="1291" y="5335"/>
                </a:lnTo>
                <a:cubicBezTo>
                  <a:pt x="1291" y="5571"/>
                  <a:pt x="1100" y="5762"/>
                  <a:pt x="864" y="5762"/>
                </a:cubicBezTo>
                <a:lnTo>
                  <a:pt x="438" y="5762"/>
                </a:lnTo>
                <a:cubicBezTo>
                  <a:pt x="202" y="5762"/>
                  <a:pt x="11" y="5571"/>
                  <a:pt x="11" y="5335"/>
                </a:cubicBezTo>
                <a:lnTo>
                  <a:pt x="11" y="4908"/>
                </a:lnTo>
                <a:cubicBezTo>
                  <a:pt x="11" y="4673"/>
                  <a:pt x="202" y="4482"/>
                  <a:pt x="438" y="4482"/>
                </a:cubicBezTo>
                <a:close/>
                <a:moveTo>
                  <a:pt x="7478" y="855"/>
                </a:moveTo>
                <a:lnTo>
                  <a:pt x="8758" y="855"/>
                </a:lnTo>
                <a:cubicBezTo>
                  <a:pt x="8875" y="855"/>
                  <a:pt x="8971" y="951"/>
                  <a:pt x="8971" y="1068"/>
                </a:cubicBezTo>
                <a:cubicBezTo>
                  <a:pt x="8971" y="1186"/>
                  <a:pt x="8875" y="1282"/>
                  <a:pt x="8758" y="1282"/>
                </a:cubicBezTo>
                <a:lnTo>
                  <a:pt x="7478" y="1282"/>
                </a:lnTo>
                <a:cubicBezTo>
                  <a:pt x="7360" y="1282"/>
                  <a:pt x="7264" y="1186"/>
                  <a:pt x="7264" y="1068"/>
                </a:cubicBezTo>
                <a:cubicBezTo>
                  <a:pt x="7264" y="951"/>
                  <a:pt x="7360" y="855"/>
                  <a:pt x="7478" y="855"/>
                </a:cubicBezTo>
                <a:close/>
                <a:moveTo>
                  <a:pt x="7264" y="2775"/>
                </a:moveTo>
                <a:lnTo>
                  <a:pt x="8758" y="2775"/>
                </a:lnTo>
                <a:cubicBezTo>
                  <a:pt x="8875" y="2775"/>
                  <a:pt x="8971" y="2871"/>
                  <a:pt x="8971" y="2988"/>
                </a:cubicBezTo>
                <a:cubicBezTo>
                  <a:pt x="8971" y="3106"/>
                  <a:pt x="8875" y="3202"/>
                  <a:pt x="8758" y="3202"/>
                </a:cubicBezTo>
                <a:lnTo>
                  <a:pt x="7264" y="3202"/>
                </a:lnTo>
                <a:cubicBezTo>
                  <a:pt x="7147" y="3202"/>
                  <a:pt x="7051" y="3106"/>
                  <a:pt x="7051" y="2988"/>
                </a:cubicBezTo>
                <a:cubicBezTo>
                  <a:pt x="7051" y="2871"/>
                  <a:pt x="7147" y="2775"/>
                  <a:pt x="7264" y="2775"/>
                </a:cubicBezTo>
                <a:close/>
                <a:moveTo>
                  <a:pt x="7691" y="4908"/>
                </a:moveTo>
                <a:lnTo>
                  <a:pt x="8758" y="4908"/>
                </a:lnTo>
                <a:cubicBezTo>
                  <a:pt x="8875" y="4908"/>
                  <a:pt x="8971" y="5004"/>
                  <a:pt x="8971" y="5122"/>
                </a:cubicBezTo>
                <a:cubicBezTo>
                  <a:pt x="8971" y="5239"/>
                  <a:pt x="8875" y="5335"/>
                  <a:pt x="8758" y="5335"/>
                </a:cubicBezTo>
                <a:lnTo>
                  <a:pt x="7691" y="5335"/>
                </a:lnTo>
                <a:cubicBezTo>
                  <a:pt x="7573" y="5335"/>
                  <a:pt x="7478" y="5239"/>
                  <a:pt x="7478" y="5122"/>
                </a:cubicBezTo>
                <a:cubicBezTo>
                  <a:pt x="7478" y="5004"/>
                  <a:pt x="7573" y="4908"/>
                  <a:pt x="7691" y="49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</a:gradFill>
          <a:ln>
            <a:noFill/>
          </a:ln>
        </p:spPr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73AF084F-73BA-460F-8772-5C48338EA5F3}"/>
              </a:ext>
            </a:extLst>
          </p:cNvPr>
          <p:cNvGrpSpPr/>
          <p:nvPr/>
        </p:nvGrpSpPr>
        <p:grpSpPr>
          <a:xfrm>
            <a:off x="4567311" y="2171979"/>
            <a:ext cx="3057378" cy="3902462"/>
            <a:chOff x="4567311" y="2000308"/>
            <a:chExt cx="3057378" cy="4372024"/>
          </a:xfrm>
        </p:grpSpPr>
        <p:sp>
          <p:nvSpPr>
            <p:cNvPr id="7" name="矩形: 圆角 6">
              <a:extLst>
                <a:ext uri="{FF2B5EF4-FFF2-40B4-BE49-F238E27FC236}">
                  <a16:creationId xmlns="" xmlns:a16="http://schemas.microsoft.com/office/drawing/2014/main" id="{C6551302-2CFB-4D0C-85FE-8F7802FE0065}"/>
                </a:ext>
              </a:extLst>
            </p:cNvPr>
            <p:cNvSpPr/>
            <p:nvPr/>
          </p:nvSpPr>
          <p:spPr>
            <a:xfrm>
              <a:off x="4567311" y="2000308"/>
              <a:ext cx="3057378" cy="4372024"/>
            </a:xfrm>
            <a:prstGeom prst="roundRect">
              <a:avLst>
                <a:gd name="adj" fmla="val 3791"/>
              </a:avLst>
            </a:prstGeom>
            <a:noFill/>
            <a:ln>
              <a:solidFill>
                <a:schemeClr val="accent2"/>
              </a:solidFill>
            </a:ln>
            <a:effectLst>
              <a:outerShdw dist="38100" dir="2700000" algn="tl" rotWithShape="0">
                <a:schemeClr val="accent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7CE904EF-5CD8-49B0-918A-384F773F426E}"/>
                </a:ext>
              </a:extLst>
            </p:cNvPr>
            <p:cNvSpPr/>
            <p:nvPr/>
          </p:nvSpPr>
          <p:spPr>
            <a:xfrm>
              <a:off x="7257662" y="2000308"/>
              <a:ext cx="367027" cy="366101"/>
            </a:xfrm>
            <a:custGeom>
              <a:avLst/>
              <a:gdLst>
                <a:gd name="connsiteX0" fmla="*/ 0 w 367027"/>
                <a:gd name="connsiteY0" fmla="*/ 0 h 366101"/>
                <a:gd name="connsiteX1" fmla="*/ 251122 w 367027"/>
                <a:gd name="connsiteY1" fmla="*/ 0 h 366101"/>
                <a:gd name="connsiteX2" fmla="*/ 367027 w 367027"/>
                <a:gd name="connsiteY2" fmla="*/ 115905 h 366101"/>
                <a:gd name="connsiteX3" fmla="*/ 367027 w 367027"/>
                <a:gd name="connsiteY3" fmla="*/ 366101 h 36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7027" h="366101">
                  <a:moveTo>
                    <a:pt x="0" y="0"/>
                  </a:moveTo>
                  <a:lnTo>
                    <a:pt x="251122" y="0"/>
                  </a:lnTo>
                  <a:cubicBezTo>
                    <a:pt x="315135" y="0"/>
                    <a:pt x="367027" y="51892"/>
                    <a:pt x="367027" y="115905"/>
                  </a:cubicBezTo>
                  <a:lnTo>
                    <a:pt x="367027" y="36610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</a:gradFill>
            <a:ln>
              <a:noFill/>
            </a:ln>
            <a:effectLst>
              <a:outerShdw dist="38100" dir="2700000" algn="tl" rotWithShape="0">
                <a:schemeClr val="accent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ABA445DC-42B7-4C55-840A-3F4B62092ADF}"/>
                </a:ext>
              </a:extLst>
            </p:cNvPr>
            <p:cNvSpPr/>
            <p:nvPr/>
          </p:nvSpPr>
          <p:spPr>
            <a:xfrm flipH="1" flipV="1">
              <a:off x="4567311" y="6006231"/>
              <a:ext cx="367027" cy="366101"/>
            </a:xfrm>
            <a:custGeom>
              <a:avLst/>
              <a:gdLst>
                <a:gd name="connsiteX0" fmla="*/ 0 w 367027"/>
                <a:gd name="connsiteY0" fmla="*/ 0 h 366101"/>
                <a:gd name="connsiteX1" fmla="*/ 251122 w 367027"/>
                <a:gd name="connsiteY1" fmla="*/ 0 h 366101"/>
                <a:gd name="connsiteX2" fmla="*/ 367027 w 367027"/>
                <a:gd name="connsiteY2" fmla="*/ 115905 h 366101"/>
                <a:gd name="connsiteX3" fmla="*/ 367027 w 367027"/>
                <a:gd name="connsiteY3" fmla="*/ 366101 h 36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7027" h="366101">
                  <a:moveTo>
                    <a:pt x="0" y="0"/>
                  </a:moveTo>
                  <a:lnTo>
                    <a:pt x="251122" y="0"/>
                  </a:lnTo>
                  <a:cubicBezTo>
                    <a:pt x="315135" y="0"/>
                    <a:pt x="367027" y="51892"/>
                    <a:pt x="367027" y="115905"/>
                  </a:cubicBezTo>
                  <a:lnTo>
                    <a:pt x="367027" y="366101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  <a:effectLst>
              <a:outerShdw dist="38100" dir="2700000" algn="tl" rotWithShape="0">
                <a:schemeClr val="accent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FE3A2049-8CA4-4FE7-965D-173139346A05}"/>
              </a:ext>
            </a:extLst>
          </p:cNvPr>
          <p:cNvGrpSpPr/>
          <p:nvPr/>
        </p:nvGrpSpPr>
        <p:grpSpPr>
          <a:xfrm>
            <a:off x="8204978" y="2614135"/>
            <a:ext cx="2501712" cy="3196894"/>
            <a:chOff x="8204978" y="2393474"/>
            <a:chExt cx="2501712" cy="3581559"/>
          </a:xfrm>
        </p:grpSpPr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id="{427BD1A7-8A9A-42E5-BB92-1D415A5A6665}"/>
                </a:ext>
              </a:extLst>
            </p:cNvPr>
            <p:cNvSpPr/>
            <p:nvPr/>
          </p:nvSpPr>
          <p:spPr>
            <a:xfrm>
              <a:off x="8204978" y="2397607"/>
              <a:ext cx="2501712" cy="3577426"/>
            </a:xfrm>
            <a:prstGeom prst="roundRect">
              <a:avLst>
                <a:gd name="adj" fmla="val 3791"/>
              </a:avLst>
            </a:prstGeom>
            <a:noFill/>
            <a:ln>
              <a:solidFill>
                <a:schemeClr val="accent2"/>
              </a:solidFill>
            </a:ln>
            <a:effectLst>
              <a:outerShdw dist="38100" dir="2700000" algn="tl" rotWithShape="0">
                <a:schemeClr val="accent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0E98A025-EC94-4272-A8D6-0C21A8BE8060}"/>
                </a:ext>
              </a:extLst>
            </p:cNvPr>
            <p:cNvSpPr/>
            <p:nvPr/>
          </p:nvSpPr>
          <p:spPr>
            <a:xfrm>
              <a:off x="10339663" y="2393474"/>
              <a:ext cx="367027" cy="366101"/>
            </a:xfrm>
            <a:custGeom>
              <a:avLst/>
              <a:gdLst>
                <a:gd name="connsiteX0" fmla="*/ 0 w 367027"/>
                <a:gd name="connsiteY0" fmla="*/ 0 h 366101"/>
                <a:gd name="connsiteX1" fmla="*/ 251122 w 367027"/>
                <a:gd name="connsiteY1" fmla="*/ 0 h 366101"/>
                <a:gd name="connsiteX2" fmla="*/ 367027 w 367027"/>
                <a:gd name="connsiteY2" fmla="*/ 115905 h 366101"/>
                <a:gd name="connsiteX3" fmla="*/ 367027 w 367027"/>
                <a:gd name="connsiteY3" fmla="*/ 366101 h 36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7027" h="366101">
                  <a:moveTo>
                    <a:pt x="0" y="0"/>
                  </a:moveTo>
                  <a:lnTo>
                    <a:pt x="251122" y="0"/>
                  </a:lnTo>
                  <a:cubicBezTo>
                    <a:pt x="315135" y="0"/>
                    <a:pt x="367027" y="51892"/>
                    <a:pt x="367027" y="115905"/>
                  </a:cubicBezTo>
                  <a:lnTo>
                    <a:pt x="367027" y="36610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</a:gradFill>
            <a:ln>
              <a:noFill/>
            </a:ln>
            <a:effectLst>
              <a:outerShdw dist="38100" dir="2700000" algn="tl" rotWithShape="0">
                <a:schemeClr val="accent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FE826674-9805-433A-8344-89853FFE4D04}"/>
                </a:ext>
              </a:extLst>
            </p:cNvPr>
            <p:cNvSpPr/>
            <p:nvPr/>
          </p:nvSpPr>
          <p:spPr>
            <a:xfrm flipH="1" flipV="1">
              <a:off x="8204978" y="5608932"/>
              <a:ext cx="367027" cy="366101"/>
            </a:xfrm>
            <a:custGeom>
              <a:avLst/>
              <a:gdLst>
                <a:gd name="connsiteX0" fmla="*/ 0 w 367027"/>
                <a:gd name="connsiteY0" fmla="*/ 0 h 366101"/>
                <a:gd name="connsiteX1" fmla="*/ 251122 w 367027"/>
                <a:gd name="connsiteY1" fmla="*/ 0 h 366101"/>
                <a:gd name="connsiteX2" fmla="*/ 367027 w 367027"/>
                <a:gd name="connsiteY2" fmla="*/ 115905 h 366101"/>
                <a:gd name="connsiteX3" fmla="*/ 367027 w 367027"/>
                <a:gd name="connsiteY3" fmla="*/ 366101 h 36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7027" h="366101">
                  <a:moveTo>
                    <a:pt x="0" y="0"/>
                  </a:moveTo>
                  <a:lnTo>
                    <a:pt x="251122" y="0"/>
                  </a:lnTo>
                  <a:cubicBezTo>
                    <a:pt x="315135" y="0"/>
                    <a:pt x="367027" y="51892"/>
                    <a:pt x="367027" y="115905"/>
                  </a:cubicBezTo>
                  <a:lnTo>
                    <a:pt x="367027" y="366101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  <a:effectLst>
              <a:outerShdw dist="38100" dir="2700000" algn="tl" rotWithShape="0">
                <a:schemeClr val="accent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DB4CD65E-9CBF-45F8-95FD-65EEE5323114}"/>
              </a:ext>
            </a:extLst>
          </p:cNvPr>
          <p:cNvGrpSpPr/>
          <p:nvPr/>
        </p:nvGrpSpPr>
        <p:grpSpPr>
          <a:xfrm>
            <a:off x="1485310" y="2614135"/>
            <a:ext cx="2501712" cy="3196894"/>
            <a:chOff x="1485310" y="2393474"/>
            <a:chExt cx="2501712" cy="3581559"/>
          </a:xfrm>
        </p:grpSpPr>
        <p:sp>
          <p:nvSpPr>
            <p:cNvPr id="6" name="矩形: 圆角 5">
              <a:extLst>
                <a:ext uri="{FF2B5EF4-FFF2-40B4-BE49-F238E27FC236}">
                  <a16:creationId xmlns="" xmlns:a16="http://schemas.microsoft.com/office/drawing/2014/main" id="{49CD57C4-8381-4C3F-8115-209BCBEDD90C}"/>
                </a:ext>
              </a:extLst>
            </p:cNvPr>
            <p:cNvSpPr/>
            <p:nvPr/>
          </p:nvSpPr>
          <p:spPr>
            <a:xfrm>
              <a:off x="1485310" y="2397607"/>
              <a:ext cx="2501712" cy="3577426"/>
            </a:xfrm>
            <a:prstGeom prst="roundRect">
              <a:avLst>
                <a:gd name="adj" fmla="val 3791"/>
              </a:avLst>
            </a:prstGeom>
            <a:noFill/>
            <a:ln>
              <a:solidFill>
                <a:schemeClr val="accent2"/>
              </a:solidFill>
            </a:ln>
            <a:effectLst>
              <a:outerShdw dist="38100" dir="2700000" algn="tl" rotWithShape="0">
                <a:schemeClr val="accent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4A7DA503-1B6D-4C69-A24E-8ECFE674E60A}"/>
                </a:ext>
              </a:extLst>
            </p:cNvPr>
            <p:cNvSpPr/>
            <p:nvPr/>
          </p:nvSpPr>
          <p:spPr>
            <a:xfrm>
              <a:off x="3619995" y="2393474"/>
              <a:ext cx="367027" cy="366101"/>
            </a:xfrm>
            <a:custGeom>
              <a:avLst/>
              <a:gdLst>
                <a:gd name="connsiteX0" fmla="*/ 0 w 367027"/>
                <a:gd name="connsiteY0" fmla="*/ 0 h 366101"/>
                <a:gd name="connsiteX1" fmla="*/ 251122 w 367027"/>
                <a:gd name="connsiteY1" fmla="*/ 0 h 366101"/>
                <a:gd name="connsiteX2" fmla="*/ 367027 w 367027"/>
                <a:gd name="connsiteY2" fmla="*/ 115905 h 366101"/>
                <a:gd name="connsiteX3" fmla="*/ 367027 w 367027"/>
                <a:gd name="connsiteY3" fmla="*/ 366101 h 36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7027" h="366101">
                  <a:moveTo>
                    <a:pt x="0" y="0"/>
                  </a:moveTo>
                  <a:lnTo>
                    <a:pt x="251122" y="0"/>
                  </a:lnTo>
                  <a:cubicBezTo>
                    <a:pt x="315135" y="0"/>
                    <a:pt x="367027" y="51892"/>
                    <a:pt x="367027" y="115905"/>
                  </a:cubicBezTo>
                  <a:lnTo>
                    <a:pt x="367027" y="36610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</a:gradFill>
            <a:ln>
              <a:noFill/>
            </a:ln>
            <a:effectLst>
              <a:outerShdw dist="38100" dir="2700000" algn="tl" rotWithShape="0">
                <a:schemeClr val="accent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74ADBF3F-BADE-424F-8105-2C12964F53F4}"/>
                </a:ext>
              </a:extLst>
            </p:cNvPr>
            <p:cNvSpPr/>
            <p:nvPr/>
          </p:nvSpPr>
          <p:spPr>
            <a:xfrm flipH="1" flipV="1">
              <a:off x="1485310" y="5606201"/>
              <a:ext cx="367027" cy="366101"/>
            </a:xfrm>
            <a:custGeom>
              <a:avLst/>
              <a:gdLst>
                <a:gd name="connsiteX0" fmla="*/ 0 w 367027"/>
                <a:gd name="connsiteY0" fmla="*/ 0 h 366101"/>
                <a:gd name="connsiteX1" fmla="*/ 251122 w 367027"/>
                <a:gd name="connsiteY1" fmla="*/ 0 h 366101"/>
                <a:gd name="connsiteX2" fmla="*/ 367027 w 367027"/>
                <a:gd name="connsiteY2" fmla="*/ 115905 h 366101"/>
                <a:gd name="connsiteX3" fmla="*/ 367027 w 367027"/>
                <a:gd name="connsiteY3" fmla="*/ 366101 h 36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7027" h="366101">
                  <a:moveTo>
                    <a:pt x="0" y="0"/>
                  </a:moveTo>
                  <a:lnTo>
                    <a:pt x="251122" y="0"/>
                  </a:lnTo>
                  <a:cubicBezTo>
                    <a:pt x="315135" y="0"/>
                    <a:pt x="367027" y="51892"/>
                    <a:pt x="367027" y="115905"/>
                  </a:cubicBezTo>
                  <a:lnTo>
                    <a:pt x="367027" y="366101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  <a:effectLst>
              <a:outerShdw dist="38100" dir="2700000" algn="tl" rotWithShape="0">
                <a:schemeClr val="accent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D5C0FBAE-96FC-4D8F-8FF0-FBEFEEB441E0}"/>
              </a:ext>
            </a:extLst>
          </p:cNvPr>
          <p:cNvGrpSpPr/>
          <p:nvPr/>
        </p:nvGrpSpPr>
        <p:grpSpPr>
          <a:xfrm>
            <a:off x="1731294" y="3748405"/>
            <a:ext cx="2009744" cy="1237798"/>
            <a:chOff x="7027829" y="1405409"/>
            <a:chExt cx="2786517" cy="1237798"/>
          </a:xfrm>
        </p:grpSpPr>
        <p:sp>
          <p:nvSpPr>
            <p:cNvPr id="26" name="TextBox 13">
              <a:extLst>
                <a:ext uri="{FF2B5EF4-FFF2-40B4-BE49-F238E27FC236}">
                  <a16:creationId xmlns="" xmlns:a16="http://schemas.microsoft.com/office/drawing/2014/main" id="{35F23FED-72FA-4A6B-A85A-DFBF8B4283EA}"/>
                </a:ext>
              </a:extLst>
            </p:cNvPr>
            <p:cNvSpPr txBox="1"/>
            <p:nvPr/>
          </p:nvSpPr>
          <p:spPr>
            <a:xfrm>
              <a:off x="7354253" y="1405409"/>
              <a:ext cx="2133666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13">
              <a:extLst>
                <a:ext uri="{FF2B5EF4-FFF2-40B4-BE49-F238E27FC236}">
                  <a16:creationId xmlns="" xmlns:a16="http://schemas.microsoft.com/office/drawing/2014/main" id="{7AF92D41-9194-4ABF-B2CC-B5AEB9438CB7}"/>
                </a:ext>
              </a:extLst>
            </p:cNvPr>
            <p:cNvSpPr txBox="1"/>
            <p:nvPr/>
          </p:nvSpPr>
          <p:spPr>
            <a:xfrm>
              <a:off x="7027829" y="1780214"/>
              <a:ext cx="2786517" cy="86299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D9DD5AE8-9313-4227-A3C6-F084E38BFF39}"/>
              </a:ext>
            </a:extLst>
          </p:cNvPr>
          <p:cNvGrpSpPr/>
          <p:nvPr/>
        </p:nvGrpSpPr>
        <p:grpSpPr>
          <a:xfrm>
            <a:off x="8450962" y="3748405"/>
            <a:ext cx="2009744" cy="1237798"/>
            <a:chOff x="7027829" y="1405409"/>
            <a:chExt cx="2786517" cy="1237798"/>
          </a:xfrm>
        </p:grpSpPr>
        <p:sp>
          <p:nvSpPr>
            <p:cNvPr id="29" name="TextBox 13">
              <a:extLst>
                <a:ext uri="{FF2B5EF4-FFF2-40B4-BE49-F238E27FC236}">
                  <a16:creationId xmlns="" xmlns:a16="http://schemas.microsoft.com/office/drawing/2014/main" id="{8A3C5D2D-98CD-440B-9EDE-46B89AF15683}"/>
                </a:ext>
              </a:extLst>
            </p:cNvPr>
            <p:cNvSpPr txBox="1"/>
            <p:nvPr/>
          </p:nvSpPr>
          <p:spPr>
            <a:xfrm>
              <a:off x="7354253" y="1405409"/>
              <a:ext cx="2133666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TextBox 13">
              <a:extLst>
                <a:ext uri="{FF2B5EF4-FFF2-40B4-BE49-F238E27FC236}">
                  <a16:creationId xmlns="" xmlns:a16="http://schemas.microsoft.com/office/drawing/2014/main" id="{CA9283B5-DF05-4187-9AEA-AA957A476191}"/>
                </a:ext>
              </a:extLst>
            </p:cNvPr>
            <p:cNvSpPr txBox="1"/>
            <p:nvPr/>
          </p:nvSpPr>
          <p:spPr>
            <a:xfrm>
              <a:off x="7027829" y="1780214"/>
              <a:ext cx="2786517" cy="86299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5CC5D3D3-F72C-423B-BE0B-5FCA52A62769}"/>
              </a:ext>
            </a:extLst>
          </p:cNvPr>
          <p:cNvGrpSpPr/>
          <p:nvPr/>
        </p:nvGrpSpPr>
        <p:grpSpPr>
          <a:xfrm>
            <a:off x="4934338" y="3504311"/>
            <a:ext cx="2323324" cy="1468278"/>
            <a:chOff x="6810440" y="1405409"/>
            <a:chExt cx="3221297" cy="1468278"/>
          </a:xfrm>
        </p:grpSpPr>
        <p:sp>
          <p:nvSpPr>
            <p:cNvPr id="35" name="TextBox 13">
              <a:extLst>
                <a:ext uri="{FF2B5EF4-FFF2-40B4-BE49-F238E27FC236}">
                  <a16:creationId xmlns="" xmlns:a16="http://schemas.microsoft.com/office/drawing/2014/main" id="{B69D28A6-593F-4FCB-8316-86565540DEF3}"/>
                </a:ext>
              </a:extLst>
            </p:cNvPr>
            <p:cNvSpPr txBox="1"/>
            <p:nvPr/>
          </p:nvSpPr>
          <p:spPr>
            <a:xfrm>
              <a:off x="7140887" y="1405409"/>
              <a:ext cx="2560400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TextBox 13">
              <a:extLst>
                <a:ext uri="{FF2B5EF4-FFF2-40B4-BE49-F238E27FC236}">
                  <a16:creationId xmlns="" xmlns:a16="http://schemas.microsoft.com/office/drawing/2014/main" id="{7E51BB15-99C4-4DFD-9265-1118A5BEA4C0}"/>
                </a:ext>
              </a:extLst>
            </p:cNvPr>
            <p:cNvSpPr txBox="1"/>
            <p:nvPr/>
          </p:nvSpPr>
          <p:spPr>
            <a:xfrm>
              <a:off x="6810440" y="1902844"/>
              <a:ext cx="3221297" cy="97084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="" xmlns:a16="http://schemas.microsoft.com/office/drawing/2014/main" id="{7497BFD5-2542-45E7-AB8B-A4E181A24A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9847252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1111876 w 12192000"/>
              <a:gd name="connsiteY3" fmla="*/ 6858000 h 6858000"/>
              <a:gd name="connsiteX4" fmla="*/ 11166305 w 12192000"/>
              <a:gd name="connsiteY4" fmla="*/ 6782866 h 6858000"/>
              <a:gd name="connsiteX5" fmla="*/ 12024610 w 12192000"/>
              <a:gd name="connsiteY5" fmla="*/ 4062335 h 6858000"/>
              <a:gd name="connsiteX6" fmla="*/ 9867147 w 12192000"/>
              <a:gd name="connsiteY6" fmla="*/ 13836 h 6858000"/>
              <a:gd name="connsiteX7" fmla="*/ 0 w 12192000"/>
              <a:gd name="connsiteY7" fmla="*/ 0 h 6858000"/>
              <a:gd name="connsiteX8" fmla="*/ 2344749 w 12192000"/>
              <a:gd name="connsiteY8" fmla="*/ 0 h 6858000"/>
              <a:gd name="connsiteX9" fmla="*/ 2324854 w 12192000"/>
              <a:gd name="connsiteY9" fmla="*/ 13836 h 6858000"/>
              <a:gd name="connsiteX10" fmla="*/ 167390 w 12192000"/>
              <a:gd name="connsiteY10" fmla="*/ 4062335 h 6858000"/>
              <a:gd name="connsiteX11" fmla="*/ 1025695 w 12192000"/>
              <a:gd name="connsiteY11" fmla="*/ 6782866 h 6858000"/>
              <a:gd name="connsiteX12" fmla="*/ 1080124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9847252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1111876" y="6858000"/>
                </a:lnTo>
                <a:lnTo>
                  <a:pt x="11166305" y="6782866"/>
                </a:lnTo>
                <a:cubicBezTo>
                  <a:pt x="11710964" y="5989603"/>
                  <a:pt x="12024610" y="5058383"/>
                  <a:pt x="12024610" y="4062335"/>
                </a:cubicBezTo>
                <a:cubicBezTo>
                  <a:pt x="12024610" y="2432439"/>
                  <a:pt x="11184764" y="976132"/>
                  <a:pt x="9867147" y="13836"/>
                </a:cubicBezTo>
                <a:close/>
                <a:moveTo>
                  <a:pt x="0" y="0"/>
                </a:moveTo>
                <a:lnTo>
                  <a:pt x="2344749" y="0"/>
                </a:lnTo>
                <a:lnTo>
                  <a:pt x="2324854" y="13836"/>
                </a:lnTo>
                <a:cubicBezTo>
                  <a:pt x="1007237" y="976132"/>
                  <a:pt x="167390" y="2432439"/>
                  <a:pt x="167390" y="4062335"/>
                </a:cubicBezTo>
                <a:cubicBezTo>
                  <a:pt x="167390" y="5058383"/>
                  <a:pt x="481037" y="5989603"/>
                  <a:pt x="1025695" y="6782866"/>
                </a:cubicBezTo>
                <a:lnTo>
                  <a:pt x="1080124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42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: 圆角 57">
            <a:extLst>
              <a:ext uri="{FF2B5EF4-FFF2-40B4-BE49-F238E27FC236}">
                <a16:creationId xmlns="" xmlns:a16="http://schemas.microsoft.com/office/drawing/2014/main" id="{CDE9E957-BE0E-4318-9F91-88BF7A6D1B36}"/>
              </a:ext>
            </a:extLst>
          </p:cNvPr>
          <p:cNvSpPr/>
          <p:nvPr/>
        </p:nvSpPr>
        <p:spPr>
          <a:xfrm>
            <a:off x="4236439" y="2085039"/>
            <a:ext cx="3719122" cy="7790857"/>
          </a:xfrm>
          <a:prstGeom prst="roundRect">
            <a:avLst>
              <a:gd name="adj" fmla="val 12507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A1943B81-4C0F-4247-AC38-077DD0C073C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44515" y="649672"/>
            <a:ext cx="5102970" cy="1002736"/>
          </a:xfrm>
          <a:prstGeom prst="rect">
            <a:avLst/>
          </a:prstGeom>
          <a:noFill/>
          <a:effectLst/>
        </p:spPr>
        <p:txBody>
          <a:bodyPr wrap="square" lIns="78638" tIns="39319" rIns="78638" bIns="39319" rtlCol="0">
            <a:sp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zh-CN" altLang="en-US" sz="6000" b="1" dirty="0">
                <a:solidFill>
                  <a:prstClr val="white"/>
                </a:solidFill>
                <a:effectLst>
                  <a:outerShdw dist="38100" dir="2700000" algn="tl" rotWithShape="0">
                    <a:srgbClr val="D6201C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3133789-B023-40B0-8ECB-FF9B676F54D6}"/>
              </a:ext>
            </a:extLst>
          </p:cNvPr>
          <p:cNvSpPr txBox="1"/>
          <p:nvPr/>
        </p:nvSpPr>
        <p:spPr>
          <a:xfrm>
            <a:off x="2954215" y="468905"/>
            <a:ext cx="628357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>
                <a:solidFill>
                  <a:schemeClr val="accent2">
                    <a:alpha val="17000"/>
                  </a:schemeClr>
                </a:solidFill>
                <a:latin typeface="Impact" panose="020B0806030902050204" pitchFamily="34" charset="0"/>
              </a:rPr>
              <a:t>WORK SUMMARY</a:t>
            </a:r>
          </a:p>
        </p:txBody>
      </p:sp>
      <p:grpSp>
        <p:nvGrpSpPr>
          <p:cNvPr id="22" name="图形 52">
            <a:extLst>
              <a:ext uri="{FF2B5EF4-FFF2-40B4-BE49-F238E27FC236}">
                <a16:creationId xmlns="" xmlns:a16="http://schemas.microsoft.com/office/drawing/2014/main" id="{B5570DBB-0972-4D72-8D34-BE77351B5359}"/>
              </a:ext>
            </a:extLst>
          </p:cNvPr>
          <p:cNvGrpSpPr/>
          <p:nvPr/>
        </p:nvGrpSpPr>
        <p:grpSpPr>
          <a:xfrm>
            <a:off x="2197754" y="4193435"/>
            <a:ext cx="534470" cy="534470"/>
            <a:chOff x="1364968" y="1733275"/>
            <a:chExt cx="305228" cy="305228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</a:gradFill>
        </p:grpSpPr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BF18F5A0-F431-40F8-84CA-E07D68D7FE2E}"/>
                </a:ext>
              </a:extLst>
            </p:cNvPr>
            <p:cNvSpPr/>
            <p:nvPr/>
          </p:nvSpPr>
          <p:spPr>
            <a:xfrm>
              <a:off x="1455995" y="1792295"/>
              <a:ext cx="183021" cy="130382"/>
            </a:xfrm>
            <a:custGeom>
              <a:avLst/>
              <a:gdLst>
                <a:gd name="connsiteX0" fmla="*/ 2359 w 183021"/>
                <a:gd name="connsiteY0" fmla="*/ 40626 h 130382"/>
                <a:gd name="connsiteX1" fmla="*/ 44686 w 183021"/>
                <a:gd name="connsiteY1" fmla="*/ 8464 h 130382"/>
                <a:gd name="connsiteX2" fmla="*/ 85015 w 183021"/>
                <a:gd name="connsiteY2" fmla="*/ 2770 h 130382"/>
                <a:gd name="connsiteX3" fmla="*/ 152320 w 183021"/>
                <a:gd name="connsiteY3" fmla="*/ 28494 h 130382"/>
                <a:gd name="connsiteX4" fmla="*/ 165942 w 183021"/>
                <a:gd name="connsiteY4" fmla="*/ 30968 h 130382"/>
                <a:gd name="connsiteX5" fmla="*/ 177090 w 183021"/>
                <a:gd name="connsiteY5" fmla="*/ 30968 h 130382"/>
                <a:gd name="connsiteX6" fmla="*/ 183022 w 183021"/>
                <a:gd name="connsiteY6" fmla="*/ 36661 h 130382"/>
                <a:gd name="connsiteX7" fmla="*/ 183022 w 183021"/>
                <a:gd name="connsiteY7" fmla="*/ 119317 h 130382"/>
                <a:gd name="connsiteX8" fmla="*/ 177090 w 183021"/>
                <a:gd name="connsiteY8" fmla="*/ 125249 h 130382"/>
                <a:gd name="connsiteX9" fmla="*/ 162484 w 183021"/>
                <a:gd name="connsiteY9" fmla="*/ 125249 h 130382"/>
                <a:gd name="connsiteX10" fmla="*/ 156791 w 183021"/>
                <a:gd name="connsiteY10" fmla="*/ 127216 h 130382"/>
                <a:gd name="connsiteX11" fmla="*/ 153572 w 183021"/>
                <a:gd name="connsiteY11" fmla="*/ 129929 h 130382"/>
                <a:gd name="connsiteX12" fmla="*/ 150860 w 183021"/>
                <a:gd name="connsiteY12" fmla="*/ 129690 h 130382"/>
                <a:gd name="connsiteX13" fmla="*/ 72406 w 183021"/>
                <a:gd name="connsiteY13" fmla="*/ 34187 h 130382"/>
                <a:gd name="connsiteX14" fmla="*/ 64239 w 183021"/>
                <a:gd name="connsiteY14" fmla="*/ 32697 h 130382"/>
                <a:gd name="connsiteX15" fmla="*/ 28351 w 183021"/>
                <a:gd name="connsiteY15" fmla="*/ 52757 h 130382"/>
                <a:gd name="connsiteX16" fmla="*/ 4833 w 183021"/>
                <a:gd name="connsiteY16" fmla="*/ 54009 h 130382"/>
                <a:gd name="connsiteX17" fmla="*/ 630 w 183021"/>
                <a:gd name="connsiteY17" fmla="*/ 43368 h 130382"/>
                <a:gd name="connsiteX18" fmla="*/ 2359 w 183021"/>
                <a:gd name="connsiteY18" fmla="*/ 40626 h 130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3021" h="130382">
                  <a:moveTo>
                    <a:pt x="2359" y="40626"/>
                  </a:moveTo>
                  <a:lnTo>
                    <a:pt x="44686" y="8464"/>
                  </a:lnTo>
                  <a:cubicBezTo>
                    <a:pt x="56310" y="-210"/>
                    <a:pt x="71661" y="-2416"/>
                    <a:pt x="85015" y="2770"/>
                  </a:cubicBezTo>
                  <a:lnTo>
                    <a:pt x="152320" y="28494"/>
                  </a:lnTo>
                  <a:cubicBezTo>
                    <a:pt x="156761" y="30223"/>
                    <a:pt x="161471" y="30968"/>
                    <a:pt x="165942" y="30968"/>
                  </a:cubicBezTo>
                  <a:lnTo>
                    <a:pt x="177090" y="30968"/>
                  </a:lnTo>
                  <a:cubicBezTo>
                    <a:pt x="180309" y="30968"/>
                    <a:pt x="183022" y="33442"/>
                    <a:pt x="183022" y="36661"/>
                  </a:cubicBezTo>
                  <a:lnTo>
                    <a:pt x="183022" y="119317"/>
                  </a:lnTo>
                  <a:cubicBezTo>
                    <a:pt x="183022" y="122537"/>
                    <a:pt x="180309" y="125249"/>
                    <a:pt x="177090" y="125249"/>
                  </a:cubicBezTo>
                  <a:lnTo>
                    <a:pt x="162484" y="125249"/>
                  </a:lnTo>
                  <a:cubicBezTo>
                    <a:pt x="160517" y="125249"/>
                    <a:pt x="158282" y="125994"/>
                    <a:pt x="156791" y="127216"/>
                  </a:cubicBezTo>
                  <a:lnTo>
                    <a:pt x="153572" y="129929"/>
                  </a:lnTo>
                  <a:cubicBezTo>
                    <a:pt x="152827" y="130674"/>
                    <a:pt x="151605" y="130436"/>
                    <a:pt x="150860" y="129690"/>
                  </a:cubicBezTo>
                  <a:lnTo>
                    <a:pt x="72406" y="34187"/>
                  </a:lnTo>
                  <a:cubicBezTo>
                    <a:pt x="70439" y="31713"/>
                    <a:pt x="66952" y="31207"/>
                    <a:pt x="64239" y="32697"/>
                  </a:cubicBezTo>
                  <a:lnTo>
                    <a:pt x="28351" y="52757"/>
                  </a:lnTo>
                  <a:cubicBezTo>
                    <a:pt x="21167" y="56722"/>
                    <a:pt x="12523" y="57199"/>
                    <a:pt x="4833" y="54009"/>
                  </a:cubicBezTo>
                  <a:cubicBezTo>
                    <a:pt x="869" y="52281"/>
                    <a:pt x="-1099" y="47571"/>
                    <a:pt x="630" y="43368"/>
                  </a:cubicBezTo>
                  <a:cubicBezTo>
                    <a:pt x="630" y="42355"/>
                    <a:pt x="1375" y="41371"/>
                    <a:pt x="2359" y="40626"/>
                  </a:cubicBezTo>
                  <a:close/>
                </a:path>
              </a:pathLst>
            </a:custGeom>
            <a:grpFill/>
            <a:ln w="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54B752B8-FAF9-4A8C-AB9C-26F48AB5D749}"/>
                </a:ext>
              </a:extLst>
            </p:cNvPr>
            <p:cNvSpPr/>
            <p:nvPr/>
          </p:nvSpPr>
          <p:spPr>
            <a:xfrm>
              <a:off x="1395759" y="1823770"/>
              <a:ext cx="201712" cy="156483"/>
            </a:xfrm>
            <a:custGeom>
              <a:avLst/>
              <a:gdLst>
                <a:gd name="connsiteX0" fmla="*/ 7154 w 201712"/>
                <a:gd name="connsiteY0" fmla="*/ 93536 h 156483"/>
                <a:gd name="connsiteX1" fmla="*/ 19762 w 201712"/>
                <a:gd name="connsiteY1" fmla="*/ 93536 h 156483"/>
                <a:gd name="connsiteX2" fmla="*/ 28675 w 201712"/>
                <a:gd name="connsiteY2" fmla="*/ 82656 h 156483"/>
                <a:gd name="connsiteX3" fmla="*/ 60598 w 201712"/>
                <a:gd name="connsiteY3" fmla="*/ 79675 h 156483"/>
                <a:gd name="connsiteX4" fmla="*/ 68021 w 201712"/>
                <a:gd name="connsiteY4" fmla="*/ 91062 h 156483"/>
                <a:gd name="connsiteX5" fmla="*/ 83848 w 201712"/>
                <a:gd name="connsiteY5" fmla="*/ 106651 h 156483"/>
                <a:gd name="connsiteX6" fmla="*/ 96964 w 201712"/>
                <a:gd name="connsiteY6" fmla="*/ 117054 h 156483"/>
                <a:gd name="connsiteX7" fmla="*/ 109572 w 201712"/>
                <a:gd name="connsiteY7" fmla="*/ 123492 h 156483"/>
                <a:gd name="connsiteX8" fmla="*/ 112791 w 201712"/>
                <a:gd name="connsiteY8" fmla="*/ 151720 h 156483"/>
                <a:gd name="connsiteX9" fmla="*/ 111539 w 201712"/>
                <a:gd name="connsiteY9" fmla="*/ 153955 h 156483"/>
                <a:gd name="connsiteX10" fmla="*/ 111539 w 201712"/>
                <a:gd name="connsiteY10" fmla="*/ 154194 h 156483"/>
                <a:gd name="connsiteX11" fmla="*/ 129603 w 201712"/>
                <a:gd name="connsiteY11" fmla="*/ 150975 h 156483"/>
                <a:gd name="connsiteX12" fmla="*/ 131570 w 201712"/>
                <a:gd name="connsiteY12" fmla="*/ 141079 h 156483"/>
                <a:gd name="connsiteX13" fmla="*/ 131570 w 201712"/>
                <a:gd name="connsiteY13" fmla="*/ 140810 h 156483"/>
                <a:gd name="connsiteX14" fmla="*/ 131808 w 201712"/>
                <a:gd name="connsiteY14" fmla="*/ 140810 h 156483"/>
                <a:gd name="connsiteX15" fmla="*/ 132792 w 201712"/>
                <a:gd name="connsiteY15" fmla="*/ 141794 h 156483"/>
                <a:gd name="connsiteX16" fmla="*/ 149633 w 201712"/>
                <a:gd name="connsiteY16" fmla="*/ 143523 h 156483"/>
                <a:gd name="connsiteX17" fmla="*/ 154820 w 201712"/>
                <a:gd name="connsiteY17" fmla="*/ 130407 h 156483"/>
                <a:gd name="connsiteX18" fmla="*/ 154820 w 201712"/>
                <a:gd name="connsiteY18" fmla="*/ 130169 h 156483"/>
                <a:gd name="connsiteX19" fmla="*/ 155058 w 201712"/>
                <a:gd name="connsiteY19" fmla="*/ 130169 h 156483"/>
                <a:gd name="connsiteX20" fmla="*/ 156042 w 201712"/>
                <a:gd name="connsiteY20" fmla="*/ 131153 h 156483"/>
                <a:gd name="connsiteX21" fmla="*/ 172883 w 201712"/>
                <a:gd name="connsiteY21" fmla="*/ 132881 h 156483"/>
                <a:gd name="connsiteX22" fmla="*/ 178338 w 201712"/>
                <a:gd name="connsiteY22" fmla="*/ 119766 h 156483"/>
                <a:gd name="connsiteX23" fmla="*/ 178338 w 201712"/>
                <a:gd name="connsiteY23" fmla="*/ 119528 h 156483"/>
                <a:gd name="connsiteX24" fmla="*/ 178576 w 201712"/>
                <a:gd name="connsiteY24" fmla="*/ 119528 h 156483"/>
                <a:gd name="connsiteX25" fmla="*/ 179560 w 201712"/>
                <a:gd name="connsiteY25" fmla="*/ 120511 h 156483"/>
                <a:gd name="connsiteX26" fmla="*/ 195388 w 201712"/>
                <a:gd name="connsiteY26" fmla="*/ 122479 h 156483"/>
                <a:gd name="connsiteX27" fmla="*/ 199829 w 201712"/>
                <a:gd name="connsiteY27" fmla="*/ 104654 h 156483"/>
                <a:gd name="connsiteX28" fmla="*/ 198339 w 201712"/>
                <a:gd name="connsiteY28" fmla="*/ 102687 h 156483"/>
                <a:gd name="connsiteX29" fmla="*/ 190410 w 201712"/>
                <a:gd name="connsiteY29" fmla="*/ 93029 h 156483"/>
                <a:gd name="connsiteX30" fmla="*/ 126324 w 201712"/>
                <a:gd name="connsiteY30" fmla="*/ 15083 h 156483"/>
                <a:gd name="connsiteX31" fmla="*/ 123611 w 201712"/>
                <a:gd name="connsiteY31" fmla="*/ 14576 h 156483"/>
                <a:gd name="connsiteX32" fmla="*/ 92910 w 201712"/>
                <a:gd name="connsiteY32" fmla="*/ 31655 h 156483"/>
                <a:gd name="connsiteX33" fmla="*/ 60748 w 201712"/>
                <a:gd name="connsiteY33" fmla="*/ 34130 h 156483"/>
                <a:gd name="connsiteX34" fmla="*/ 48139 w 201712"/>
                <a:gd name="connsiteY34" fmla="*/ 21759 h 156483"/>
                <a:gd name="connsiteX35" fmla="*/ 50375 w 201712"/>
                <a:gd name="connsiteY35" fmla="*/ 4203 h 156483"/>
                <a:gd name="connsiteX36" fmla="*/ 49152 w 201712"/>
                <a:gd name="connsiteY36" fmla="*/ 238 h 156483"/>
                <a:gd name="connsiteX37" fmla="*/ 47662 w 201712"/>
                <a:gd name="connsiteY37" fmla="*/ 0 h 156483"/>
                <a:gd name="connsiteX38" fmla="*/ 5932 w 201712"/>
                <a:gd name="connsiteY38" fmla="*/ 0 h 156483"/>
                <a:gd name="connsiteX39" fmla="*/ 0 w 201712"/>
                <a:gd name="connsiteY39" fmla="*/ 5693 h 156483"/>
                <a:gd name="connsiteX40" fmla="*/ 0 w 201712"/>
                <a:gd name="connsiteY40" fmla="*/ 88111 h 156483"/>
                <a:gd name="connsiteX41" fmla="*/ 7154 w 201712"/>
                <a:gd name="connsiteY41" fmla="*/ 93536 h 15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01712" h="156483">
                  <a:moveTo>
                    <a:pt x="7154" y="93536"/>
                  </a:moveTo>
                  <a:lnTo>
                    <a:pt x="19762" y="93536"/>
                  </a:lnTo>
                  <a:lnTo>
                    <a:pt x="28675" y="82656"/>
                  </a:lnTo>
                  <a:cubicBezTo>
                    <a:pt x="36604" y="72998"/>
                    <a:pt x="50941" y="71776"/>
                    <a:pt x="60598" y="79675"/>
                  </a:cubicBezTo>
                  <a:cubicBezTo>
                    <a:pt x="64056" y="82656"/>
                    <a:pt x="66798" y="86620"/>
                    <a:pt x="68021" y="91062"/>
                  </a:cubicBezTo>
                  <a:cubicBezTo>
                    <a:pt x="75681" y="93029"/>
                    <a:pt x="81643" y="98990"/>
                    <a:pt x="83848" y="106651"/>
                  </a:cubicBezTo>
                  <a:cubicBezTo>
                    <a:pt x="89303" y="108380"/>
                    <a:pt x="94251" y="111837"/>
                    <a:pt x="96964" y="117054"/>
                  </a:cubicBezTo>
                  <a:cubicBezTo>
                    <a:pt x="101673" y="117799"/>
                    <a:pt x="106114" y="120034"/>
                    <a:pt x="109572" y="123492"/>
                  </a:cubicBezTo>
                  <a:cubicBezTo>
                    <a:pt x="116756" y="131153"/>
                    <a:pt x="118246" y="142539"/>
                    <a:pt x="112791" y="151720"/>
                  </a:cubicBezTo>
                  <a:lnTo>
                    <a:pt x="111539" y="153955"/>
                  </a:lnTo>
                  <a:lnTo>
                    <a:pt x="111539" y="154194"/>
                  </a:lnTo>
                  <a:cubicBezTo>
                    <a:pt x="117471" y="158158"/>
                    <a:pt x="125400" y="156906"/>
                    <a:pt x="129603" y="150975"/>
                  </a:cubicBezTo>
                  <a:cubicBezTo>
                    <a:pt x="131570" y="147994"/>
                    <a:pt x="132315" y="144536"/>
                    <a:pt x="131570" y="141079"/>
                  </a:cubicBezTo>
                  <a:lnTo>
                    <a:pt x="131570" y="140810"/>
                  </a:lnTo>
                  <a:lnTo>
                    <a:pt x="131808" y="140810"/>
                  </a:lnTo>
                  <a:lnTo>
                    <a:pt x="132792" y="141794"/>
                  </a:lnTo>
                  <a:cubicBezTo>
                    <a:pt x="137233" y="146235"/>
                    <a:pt x="144417" y="146980"/>
                    <a:pt x="149633" y="143523"/>
                  </a:cubicBezTo>
                  <a:cubicBezTo>
                    <a:pt x="153836" y="140542"/>
                    <a:pt x="155833" y="135356"/>
                    <a:pt x="154820" y="130407"/>
                  </a:cubicBezTo>
                  <a:lnTo>
                    <a:pt x="154820" y="130169"/>
                  </a:lnTo>
                  <a:lnTo>
                    <a:pt x="155058" y="130169"/>
                  </a:lnTo>
                  <a:lnTo>
                    <a:pt x="156042" y="131153"/>
                  </a:lnTo>
                  <a:cubicBezTo>
                    <a:pt x="160483" y="135594"/>
                    <a:pt x="167428" y="136339"/>
                    <a:pt x="172883" y="132881"/>
                  </a:cubicBezTo>
                  <a:cubicBezTo>
                    <a:pt x="177086" y="129901"/>
                    <a:pt x="179321" y="124714"/>
                    <a:pt x="178338" y="119766"/>
                  </a:cubicBezTo>
                  <a:lnTo>
                    <a:pt x="178338" y="119528"/>
                  </a:lnTo>
                  <a:lnTo>
                    <a:pt x="178576" y="119528"/>
                  </a:lnTo>
                  <a:lnTo>
                    <a:pt x="179560" y="120511"/>
                  </a:lnTo>
                  <a:cubicBezTo>
                    <a:pt x="183763" y="124714"/>
                    <a:pt x="190440" y="125459"/>
                    <a:pt x="195388" y="122479"/>
                  </a:cubicBezTo>
                  <a:cubicBezTo>
                    <a:pt x="201588" y="118753"/>
                    <a:pt x="203555" y="110854"/>
                    <a:pt x="199829" y="104654"/>
                  </a:cubicBezTo>
                  <a:cubicBezTo>
                    <a:pt x="199322" y="103909"/>
                    <a:pt x="198845" y="103163"/>
                    <a:pt x="198339" y="102687"/>
                  </a:cubicBezTo>
                  <a:lnTo>
                    <a:pt x="190410" y="93029"/>
                  </a:lnTo>
                  <a:lnTo>
                    <a:pt x="126324" y="15083"/>
                  </a:lnTo>
                  <a:cubicBezTo>
                    <a:pt x="125579" y="14337"/>
                    <a:pt x="124595" y="14099"/>
                    <a:pt x="123611" y="14576"/>
                  </a:cubicBezTo>
                  <a:lnTo>
                    <a:pt x="92910" y="31655"/>
                  </a:lnTo>
                  <a:cubicBezTo>
                    <a:pt x="83014" y="37110"/>
                    <a:pt x="71389" y="38094"/>
                    <a:pt x="60748" y="34130"/>
                  </a:cubicBezTo>
                  <a:cubicBezTo>
                    <a:pt x="54816" y="32162"/>
                    <a:pt x="50345" y="27453"/>
                    <a:pt x="48139" y="21759"/>
                  </a:cubicBezTo>
                  <a:cubicBezTo>
                    <a:pt x="46410" y="15828"/>
                    <a:pt x="47155" y="9389"/>
                    <a:pt x="50375" y="4203"/>
                  </a:cubicBezTo>
                  <a:cubicBezTo>
                    <a:pt x="51120" y="2712"/>
                    <a:pt x="50613" y="984"/>
                    <a:pt x="49152" y="238"/>
                  </a:cubicBezTo>
                  <a:cubicBezTo>
                    <a:pt x="48646" y="0"/>
                    <a:pt x="48169" y="0"/>
                    <a:pt x="47662" y="0"/>
                  </a:cubicBezTo>
                  <a:lnTo>
                    <a:pt x="5932" y="0"/>
                  </a:lnTo>
                  <a:cubicBezTo>
                    <a:pt x="2712" y="0"/>
                    <a:pt x="0" y="2474"/>
                    <a:pt x="0" y="5693"/>
                  </a:cubicBezTo>
                  <a:lnTo>
                    <a:pt x="0" y="88111"/>
                  </a:lnTo>
                  <a:cubicBezTo>
                    <a:pt x="1222" y="91062"/>
                    <a:pt x="3935" y="93536"/>
                    <a:pt x="7154" y="93536"/>
                  </a:cubicBezTo>
                  <a:close/>
                </a:path>
              </a:pathLst>
            </a:custGeom>
            <a:grpFill/>
            <a:ln w="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9EDB34CD-CDE6-4148-BC07-CDCAE4CA1517}"/>
                </a:ext>
              </a:extLst>
            </p:cNvPr>
            <p:cNvSpPr/>
            <p:nvPr/>
          </p:nvSpPr>
          <p:spPr>
            <a:xfrm>
              <a:off x="1421971" y="1909942"/>
              <a:ext cx="77878" cy="67598"/>
            </a:xfrm>
            <a:custGeom>
              <a:avLst/>
              <a:gdLst>
                <a:gd name="connsiteX0" fmla="*/ 25504 w 77878"/>
                <a:gd name="connsiteY0" fmla="*/ 1432 h 67598"/>
                <a:gd name="connsiteX1" fmla="*/ 11136 w 77878"/>
                <a:gd name="connsiteY1" fmla="*/ 4413 h 67598"/>
                <a:gd name="connsiteX2" fmla="*/ 2462 w 77878"/>
                <a:gd name="connsiteY2" fmla="*/ 15054 h 67598"/>
                <a:gd name="connsiteX3" fmla="*/ 3953 w 77878"/>
                <a:gd name="connsiteY3" fmla="*/ 30405 h 67598"/>
                <a:gd name="connsiteX4" fmla="*/ 4191 w 77878"/>
                <a:gd name="connsiteY4" fmla="*/ 30405 h 67598"/>
                <a:gd name="connsiteX5" fmla="*/ 5443 w 77878"/>
                <a:gd name="connsiteY5" fmla="*/ 31388 h 67598"/>
                <a:gd name="connsiteX6" fmla="*/ 17575 w 77878"/>
                <a:gd name="connsiteY6" fmla="*/ 32372 h 67598"/>
                <a:gd name="connsiteX7" fmla="*/ 18320 w 77878"/>
                <a:gd name="connsiteY7" fmla="*/ 32610 h 67598"/>
                <a:gd name="connsiteX8" fmla="*/ 18320 w 77878"/>
                <a:gd name="connsiteY8" fmla="*/ 33117 h 67598"/>
                <a:gd name="connsiteX9" fmla="*/ 22284 w 77878"/>
                <a:gd name="connsiteY9" fmla="*/ 43758 h 67598"/>
                <a:gd name="connsiteX10" fmla="*/ 23268 w 77878"/>
                <a:gd name="connsiteY10" fmla="*/ 44504 h 67598"/>
                <a:gd name="connsiteX11" fmla="*/ 35161 w 77878"/>
                <a:gd name="connsiteY11" fmla="*/ 45756 h 67598"/>
                <a:gd name="connsiteX12" fmla="*/ 35906 w 77878"/>
                <a:gd name="connsiteY12" fmla="*/ 45994 h 67598"/>
                <a:gd name="connsiteX13" fmla="*/ 35906 w 77878"/>
                <a:gd name="connsiteY13" fmla="*/ 46232 h 67598"/>
                <a:gd name="connsiteX14" fmla="*/ 40109 w 77878"/>
                <a:gd name="connsiteY14" fmla="*/ 56129 h 67598"/>
                <a:gd name="connsiteX15" fmla="*/ 40854 w 77878"/>
                <a:gd name="connsiteY15" fmla="*/ 56635 h 67598"/>
                <a:gd name="connsiteX16" fmla="*/ 52748 w 77878"/>
                <a:gd name="connsiteY16" fmla="*/ 57619 h 67598"/>
                <a:gd name="connsiteX17" fmla="*/ 53493 w 77878"/>
                <a:gd name="connsiteY17" fmla="*/ 57857 h 67598"/>
                <a:gd name="connsiteX18" fmla="*/ 53493 w 77878"/>
                <a:gd name="connsiteY18" fmla="*/ 58096 h 67598"/>
                <a:gd name="connsiteX19" fmla="*/ 57696 w 77878"/>
                <a:gd name="connsiteY19" fmla="*/ 65011 h 67598"/>
                <a:gd name="connsiteX20" fmla="*/ 58202 w 77878"/>
                <a:gd name="connsiteY20" fmla="*/ 65250 h 67598"/>
                <a:gd name="connsiteX21" fmla="*/ 73792 w 77878"/>
                <a:gd name="connsiteY21" fmla="*/ 63282 h 67598"/>
                <a:gd name="connsiteX22" fmla="*/ 74775 w 77878"/>
                <a:gd name="connsiteY22" fmla="*/ 62030 h 67598"/>
                <a:gd name="connsiteX23" fmla="*/ 76266 w 77878"/>
                <a:gd name="connsiteY23" fmla="*/ 59318 h 67598"/>
                <a:gd name="connsiteX24" fmla="*/ 74298 w 77878"/>
                <a:gd name="connsiteY24" fmla="*/ 45219 h 67598"/>
                <a:gd name="connsiteX25" fmla="*/ 62167 w 77878"/>
                <a:gd name="connsiteY25" fmla="*/ 43252 h 67598"/>
                <a:gd name="connsiteX26" fmla="*/ 61660 w 77878"/>
                <a:gd name="connsiteY26" fmla="*/ 43013 h 67598"/>
                <a:gd name="connsiteX27" fmla="*/ 61660 w 77878"/>
                <a:gd name="connsiteY27" fmla="*/ 42775 h 67598"/>
                <a:gd name="connsiteX28" fmla="*/ 51257 w 77878"/>
                <a:gd name="connsiteY28" fmla="*/ 31150 h 67598"/>
                <a:gd name="connsiteX29" fmla="*/ 46816 w 77878"/>
                <a:gd name="connsiteY29" fmla="*/ 31895 h 67598"/>
                <a:gd name="connsiteX30" fmla="*/ 45564 w 77878"/>
                <a:gd name="connsiteY30" fmla="*/ 30673 h 67598"/>
                <a:gd name="connsiteX31" fmla="*/ 39632 w 77878"/>
                <a:gd name="connsiteY31" fmla="*/ 16306 h 67598"/>
                <a:gd name="connsiteX32" fmla="*/ 30213 w 77878"/>
                <a:gd name="connsiteY32" fmla="*/ 16813 h 67598"/>
                <a:gd name="connsiteX33" fmla="*/ 29230 w 77878"/>
                <a:gd name="connsiteY33" fmla="*/ 15829 h 67598"/>
                <a:gd name="connsiteX34" fmla="*/ 25504 w 77878"/>
                <a:gd name="connsiteY34" fmla="*/ 1432 h 67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7878" h="67598">
                  <a:moveTo>
                    <a:pt x="25504" y="1432"/>
                  </a:moveTo>
                  <a:cubicBezTo>
                    <a:pt x="20556" y="-1281"/>
                    <a:pt x="14624" y="-58"/>
                    <a:pt x="11136" y="4413"/>
                  </a:cubicBezTo>
                  <a:lnTo>
                    <a:pt x="2462" y="15054"/>
                  </a:lnTo>
                  <a:cubicBezTo>
                    <a:pt x="-1263" y="19763"/>
                    <a:pt x="-757" y="26679"/>
                    <a:pt x="3953" y="30405"/>
                  </a:cubicBezTo>
                  <a:lnTo>
                    <a:pt x="4191" y="30405"/>
                  </a:lnTo>
                  <a:lnTo>
                    <a:pt x="5443" y="31388"/>
                  </a:lnTo>
                  <a:cubicBezTo>
                    <a:pt x="8901" y="34101"/>
                    <a:pt x="13849" y="34369"/>
                    <a:pt x="17575" y="32372"/>
                  </a:cubicBezTo>
                  <a:cubicBezTo>
                    <a:pt x="17813" y="32134"/>
                    <a:pt x="18082" y="32372"/>
                    <a:pt x="18320" y="32610"/>
                  </a:cubicBezTo>
                  <a:lnTo>
                    <a:pt x="18320" y="33117"/>
                  </a:lnTo>
                  <a:cubicBezTo>
                    <a:pt x="17575" y="37082"/>
                    <a:pt x="19065" y="41284"/>
                    <a:pt x="22284" y="43758"/>
                  </a:cubicBezTo>
                  <a:lnTo>
                    <a:pt x="23268" y="44504"/>
                  </a:lnTo>
                  <a:cubicBezTo>
                    <a:pt x="26726" y="47216"/>
                    <a:pt x="31197" y="47484"/>
                    <a:pt x="35161" y="45756"/>
                  </a:cubicBezTo>
                  <a:cubicBezTo>
                    <a:pt x="35400" y="45517"/>
                    <a:pt x="35906" y="45756"/>
                    <a:pt x="35906" y="45994"/>
                  </a:cubicBezTo>
                  <a:lnTo>
                    <a:pt x="35906" y="46232"/>
                  </a:lnTo>
                  <a:cubicBezTo>
                    <a:pt x="35400" y="49958"/>
                    <a:pt x="37158" y="53655"/>
                    <a:pt x="40109" y="56129"/>
                  </a:cubicBezTo>
                  <a:lnTo>
                    <a:pt x="40854" y="56635"/>
                  </a:lnTo>
                  <a:cubicBezTo>
                    <a:pt x="44312" y="59348"/>
                    <a:pt x="48783" y="59854"/>
                    <a:pt x="52748" y="57619"/>
                  </a:cubicBezTo>
                  <a:cubicBezTo>
                    <a:pt x="52986" y="57380"/>
                    <a:pt x="53493" y="57619"/>
                    <a:pt x="53493" y="57857"/>
                  </a:cubicBezTo>
                  <a:lnTo>
                    <a:pt x="53493" y="58096"/>
                  </a:lnTo>
                  <a:cubicBezTo>
                    <a:pt x="53999" y="60808"/>
                    <a:pt x="55460" y="63282"/>
                    <a:pt x="57696" y="65011"/>
                  </a:cubicBezTo>
                  <a:lnTo>
                    <a:pt x="58202" y="65250"/>
                  </a:lnTo>
                  <a:cubicBezTo>
                    <a:pt x="63150" y="68976"/>
                    <a:pt x="70095" y="68230"/>
                    <a:pt x="73792" y="63282"/>
                  </a:cubicBezTo>
                  <a:cubicBezTo>
                    <a:pt x="74030" y="62776"/>
                    <a:pt x="74537" y="62299"/>
                    <a:pt x="74775" y="62030"/>
                  </a:cubicBezTo>
                  <a:lnTo>
                    <a:pt x="76266" y="59318"/>
                  </a:lnTo>
                  <a:cubicBezTo>
                    <a:pt x="78978" y="54608"/>
                    <a:pt x="78233" y="48915"/>
                    <a:pt x="74298" y="45219"/>
                  </a:cubicBezTo>
                  <a:cubicBezTo>
                    <a:pt x="71079" y="42238"/>
                    <a:pt x="66370" y="41493"/>
                    <a:pt x="62167" y="43252"/>
                  </a:cubicBezTo>
                  <a:cubicBezTo>
                    <a:pt x="61928" y="43252"/>
                    <a:pt x="61928" y="43252"/>
                    <a:pt x="61660" y="43013"/>
                  </a:cubicBezTo>
                  <a:lnTo>
                    <a:pt x="61660" y="42775"/>
                  </a:lnTo>
                  <a:cubicBezTo>
                    <a:pt x="61898" y="36843"/>
                    <a:pt x="57219" y="31627"/>
                    <a:pt x="51257" y="31150"/>
                  </a:cubicBezTo>
                  <a:cubicBezTo>
                    <a:pt x="49767" y="31150"/>
                    <a:pt x="48276" y="31388"/>
                    <a:pt x="46816" y="31895"/>
                  </a:cubicBezTo>
                  <a:cubicBezTo>
                    <a:pt x="45087" y="32134"/>
                    <a:pt x="45564" y="30673"/>
                    <a:pt x="45564" y="30673"/>
                  </a:cubicBezTo>
                  <a:cubicBezTo>
                    <a:pt x="47800" y="24980"/>
                    <a:pt x="45326" y="18780"/>
                    <a:pt x="39632" y="16306"/>
                  </a:cubicBezTo>
                  <a:cubicBezTo>
                    <a:pt x="36652" y="15054"/>
                    <a:pt x="32955" y="15322"/>
                    <a:pt x="30213" y="16813"/>
                  </a:cubicBezTo>
                  <a:cubicBezTo>
                    <a:pt x="28961" y="17051"/>
                    <a:pt x="29230" y="15829"/>
                    <a:pt x="29230" y="15829"/>
                  </a:cubicBezTo>
                  <a:cubicBezTo>
                    <a:pt x="32419" y="11060"/>
                    <a:pt x="30690" y="4383"/>
                    <a:pt x="25504" y="1432"/>
                  </a:cubicBezTo>
                  <a:close/>
                </a:path>
              </a:pathLst>
            </a:custGeom>
            <a:grpFill/>
            <a:ln w="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6" name="图形 88">
            <a:extLst>
              <a:ext uri="{FF2B5EF4-FFF2-40B4-BE49-F238E27FC236}">
                <a16:creationId xmlns="" xmlns:a16="http://schemas.microsoft.com/office/drawing/2014/main" id="{76A1EF7D-8B3E-48C0-85D7-3A6EB392D9DE}"/>
              </a:ext>
            </a:extLst>
          </p:cNvPr>
          <p:cNvSpPr>
            <a:spLocks/>
          </p:cNvSpPr>
          <p:nvPr/>
        </p:nvSpPr>
        <p:spPr>
          <a:xfrm>
            <a:off x="9530474" y="2070596"/>
            <a:ext cx="393078" cy="394745"/>
          </a:xfrm>
          <a:custGeom>
            <a:avLst/>
            <a:gdLst>
              <a:gd name="connsiteX0" fmla="*/ 123731 w 247461"/>
              <a:gd name="connsiteY0" fmla="*/ 0 h 247431"/>
              <a:gd name="connsiteX1" fmla="*/ 0 w 247461"/>
              <a:gd name="connsiteY1" fmla="*/ 123701 h 247431"/>
              <a:gd name="connsiteX2" fmla="*/ 123731 w 247461"/>
              <a:gd name="connsiteY2" fmla="*/ 247431 h 247431"/>
              <a:gd name="connsiteX3" fmla="*/ 247461 w 247461"/>
              <a:gd name="connsiteY3" fmla="*/ 123701 h 247431"/>
              <a:gd name="connsiteX4" fmla="*/ 123731 w 247461"/>
              <a:gd name="connsiteY4" fmla="*/ 0 h 247431"/>
              <a:gd name="connsiteX5" fmla="*/ 189277 w 247461"/>
              <a:gd name="connsiteY5" fmla="*/ 164209 h 247431"/>
              <a:gd name="connsiteX6" fmla="*/ 155982 w 247461"/>
              <a:gd name="connsiteY6" fmla="*/ 197504 h 247431"/>
              <a:gd name="connsiteX7" fmla="*/ 146563 w 247461"/>
              <a:gd name="connsiteY7" fmla="*/ 197504 h 247431"/>
              <a:gd name="connsiteX8" fmla="*/ 146563 w 247461"/>
              <a:gd name="connsiteY8" fmla="*/ 188085 h 247431"/>
              <a:gd name="connsiteX9" fmla="*/ 168501 w 247461"/>
              <a:gd name="connsiteY9" fmla="*/ 166147 h 247431"/>
              <a:gd name="connsiteX10" fmla="*/ 62864 w 247461"/>
              <a:gd name="connsiteY10" fmla="*/ 166147 h 247431"/>
              <a:gd name="connsiteX11" fmla="*/ 56217 w 247461"/>
              <a:gd name="connsiteY11" fmla="*/ 159500 h 247431"/>
              <a:gd name="connsiteX12" fmla="*/ 62864 w 247461"/>
              <a:gd name="connsiteY12" fmla="*/ 152852 h 247431"/>
              <a:gd name="connsiteX13" fmla="*/ 168501 w 247461"/>
              <a:gd name="connsiteY13" fmla="*/ 152852 h 247431"/>
              <a:gd name="connsiteX14" fmla="*/ 146563 w 247461"/>
              <a:gd name="connsiteY14" fmla="*/ 130914 h 247431"/>
              <a:gd name="connsiteX15" fmla="*/ 144626 w 247461"/>
              <a:gd name="connsiteY15" fmla="*/ 126205 h 247431"/>
              <a:gd name="connsiteX16" fmla="*/ 146563 w 247461"/>
              <a:gd name="connsiteY16" fmla="*/ 121495 h 247431"/>
              <a:gd name="connsiteX17" fmla="*/ 155982 w 247461"/>
              <a:gd name="connsiteY17" fmla="*/ 121495 h 247431"/>
              <a:gd name="connsiteX18" fmla="*/ 189277 w 247461"/>
              <a:gd name="connsiteY18" fmla="*/ 154790 h 247431"/>
              <a:gd name="connsiteX19" fmla="*/ 189277 w 247461"/>
              <a:gd name="connsiteY19" fmla="*/ 164209 h 247431"/>
              <a:gd name="connsiteX20" fmla="*/ 184568 w 247461"/>
              <a:gd name="connsiteY20" fmla="*/ 94579 h 247431"/>
              <a:gd name="connsiteX21" fmla="*/ 78960 w 247461"/>
              <a:gd name="connsiteY21" fmla="*/ 94579 h 247431"/>
              <a:gd name="connsiteX22" fmla="*/ 100898 w 247461"/>
              <a:gd name="connsiteY22" fmla="*/ 116517 h 247431"/>
              <a:gd name="connsiteX23" fmla="*/ 100898 w 247461"/>
              <a:gd name="connsiteY23" fmla="*/ 125936 h 247431"/>
              <a:gd name="connsiteX24" fmla="*/ 91479 w 247461"/>
              <a:gd name="connsiteY24" fmla="*/ 125936 h 247431"/>
              <a:gd name="connsiteX25" fmla="*/ 58154 w 247461"/>
              <a:gd name="connsiteY25" fmla="*/ 92641 h 247431"/>
              <a:gd name="connsiteX26" fmla="*/ 58154 w 247461"/>
              <a:gd name="connsiteY26" fmla="*/ 83222 h 247431"/>
              <a:gd name="connsiteX27" fmla="*/ 91449 w 247461"/>
              <a:gd name="connsiteY27" fmla="*/ 49927 h 247431"/>
              <a:gd name="connsiteX28" fmla="*/ 100868 w 247461"/>
              <a:gd name="connsiteY28" fmla="*/ 49927 h 247431"/>
              <a:gd name="connsiteX29" fmla="*/ 102806 w 247461"/>
              <a:gd name="connsiteY29" fmla="*/ 54637 h 247431"/>
              <a:gd name="connsiteX30" fmla="*/ 100868 w 247461"/>
              <a:gd name="connsiteY30" fmla="*/ 59347 h 247431"/>
              <a:gd name="connsiteX31" fmla="*/ 78930 w 247461"/>
              <a:gd name="connsiteY31" fmla="*/ 81285 h 247431"/>
              <a:gd name="connsiteX32" fmla="*/ 184538 w 247461"/>
              <a:gd name="connsiteY32" fmla="*/ 81285 h 247431"/>
              <a:gd name="connsiteX33" fmla="*/ 191185 w 247461"/>
              <a:gd name="connsiteY33" fmla="*/ 87932 h 247431"/>
              <a:gd name="connsiteX34" fmla="*/ 184568 w 247461"/>
              <a:gd name="connsiteY34" fmla="*/ 94579 h 247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47461" h="247431">
                <a:moveTo>
                  <a:pt x="123731" y="0"/>
                </a:moveTo>
                <a:cubicBezTo>
                  <a:pt x="55382" y="0"/>
                  <a:pt x="0" y="55382"/>
                  <a:pt x="0" y="123701"/>
                </a:cubicBezTo>
                <a:cubicBezTo>
                  <a:pt x="0" y="192019"/>
                  <a:pt x="55382" y="247431"/>
                  <a:pt x="123731" y="247431"/>
                </a:cubicBezTo>
                <a:cubicBezTo>
                  <a:pt x="192079" y="247431"/>
                  <a:pt x="247461" y="192049"/>
                  <a:pt x="247461" y="123701"/>
                </a:cubicBezTo>
                <a:cubicBezTo>
                  <a:pt x="247461" y="55382"/>
                  <a:pt x="192049" y="0"/>
                  <a:pt x="123731" y="0"/>
                </a:cubicBezTo>
                <a:close/>
                <a:moveTo>
                  <a:pt x="189277" y="164209"/>
                </a:moveTo>
                <a:lnTo>
                  <a:pt x="155982" y="197504"/>
                </a:lnTo>
                <a:cubicBezTo>
                  <a:pt x="153389" y="200097"/>
                  <a:pt x="149156" y="200097"/>
                  <a:pt x="146563" y="197504"/>
                </a:cubicBezTo>
                <a:cubicBezTo>
                  <a:pt x="143970" y="194911"/>
                  <a:pt x="143970" y="190678"/>
                  <a:pt x="146563" y="188085"/>
                </a:cubicBezTo>
                <a:lnTo>
                  <a:pt x="168501" y="166147"/>
                </a:lnTo>
                <a:lnTo>
                  <a:pt x="62864" y="166147"/>
                </a:lnTo>
                <a:cubicBezTo>
                  <a:pt x="59198" y="166147"/>
                  <a:pt x="56217" y="163166"/>
                  <a:pt x="56217" y="159500"/>
                </a:cubicBezTo>
                <a:cubicBezTo>
                  <a:pt x="56217" y="155833"/>
                  <a:pt x="59198" y="152852"/>
                  <a:pt x="62864" y="152852"/>
                </a:cubicBezTo>
                <a:lnTo>
                  <a:pt x="168501" y="152852"/>
                </a:lnTo>
                <a:lnTo>
                  <a:pt x="146563" y="130914"/>
                </a:lnTo>
                <a:cubicBezTo>
                  <a:pt x="145252" y="129603"/>
                  <a:pt x="144626" y="127904"/>
                  <a:pt x="144626" y="126205"/>
                </a:cubicBezTo>
                <a:cubicBezTo>
                  <a:pt x="144626" y="124506"/>
                  <a:pt x="145281" y="122807"/>
                  <a:pt x="146563" y="121495"/>
                </a:cubicBezTo>
                <a:cubicBezTo>
                  <a:pt x="149156" y="118902"/>
                  <a:pt x="153389" y="118902"/>
                  <a:pt x="155982" y="121495"/>
                </a:cubicBezTo>
                <a:lnTo>
                  <a:pt x="189277" y="154790"/>
                </a:lnTo>
                <a:cubicBezTo>
                  <a:pt x="191900" y="157383"/>
                  <a:pt x="191900" y="161616"/>
                  <a:pt x="189277" y="164209"/>
                </a:cubicBezTo>
                <a:close/>
                <a:moveTo>
                  <a:pt x="184568" y="94579"/>
                </a:moveTo>
                <a:lnTo>
                  <a:pt x="78960" y="94579"/>
                </a:lnTo>
                <a:lnTo>
                  <a:pt x="100898" y="116517"/>
                </a:lnTo>
                <a:cubicBezTo>
                  <a:pt x="103491" y="119110"/>
                  <a:pt x="103491" y="123343"/>
                  <a:pt x="100898" y="125936"/>
                </a:cubicBezTo>
                <a:cubicBezTo>
                  <a:pt x="98305" y="128530"/>
                  <a:pt x="94072" y="128530"/>
                  <a:pt x="91479" y="125936"/>
                </a:cubicBezTo>
                <a:lnTo>
                  <a:pt x="58154" y="92641"/>
                </a:lnTo>
                <a:cubicBezTo>
                  <a:pt x="55561" y="90048"/>
                  <a:pt x="55561" y="85816"/>
                  <a:pt x="58154" y="83222"/>
                </a:cubicBezTo>
                <a:lnTo>
                  <a:pt x="91449" y="49927"/>
                </a:lnTo>
                <a:cubicBezTo>
                  <a:pt x="94042" y="47334"/>
                  <a:pt x="98275" y="47334"/>
                  <a:pt x="100868" y="49927"/>
                </a:cubicBezTo>
                <a:cubicBezTo>
                  <a:pt x="102180" y="51239"/>
                  <a:pt x="102806" y="52938"/>
                  <a:pt x="102806" y="54637"/>
                </a:cubicBezTo>
                <a:cubicBezTo>
                  <a:pt x="102806" y="56336"/>
                  <a:pt x="102150" y="58035"/>
                  <a:pt x="100868" y="59347"/>
                </a:cubicBezTo>
                <a:lnTo>
                  <a:pt x="78930" y="81285"/>
                </a:lnTo>
                <a:lnTo>
                  <a:pt x="184538" y="81285"/>
                </a:lnTo>
                <a:cubicBezTo>
                  <a:pt x="188204" y="81285"/>
                  <a:pt x="191185" y="84266"/>
                  <a:pt x="191185" y="87932"/>
                </a:cubicBezTo>
                <a:cubicBezTo>
                  <a:pt x="191244" y="91598"/>
                  <a:pt x="188264" y="94579"/>
                  <a:pt x="184568" y="9457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</a:gradFill>
          <a:ln w="2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" name="图形 124">
            <a:extLst>
              <a:ext uri="{FF2B5EF4-FFF2-40B4-BE49-F238E27FC236}">
                <a16:creationId xmlns="" xmlns:a16="http://schemas.microsoft.com/office/drawing/2014/main" id="{6719F6B8-80CF-4AF8-A821-33A490AACE71}"/>
              </a:ext>
            </a:extLst>
          </p:cNvPr>
          <p:cNvGrpSpPr/>
          <p:nvPr/>
        </p:nvGrpSpPr>
        <p:grpSpPr>
          <a:xfrm>
            <a:off x="9461567" y="4193435"/>
            <a:ext cx="530892" cy="534470"/>
            <a:chOff x="1364968" y="2954187"/>
            <a:chExt cx="305228" cy="305228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</a:gradFill>
        </p:grpSpPr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2208FF47-19CA-46B8-B6B2-EB331A89F9D9}"/>
                </a:ext>
              </a:extLst>
            </p:cNvPr>
            <p:cNvSpPr/>
            <p:nvPr/>
          </p:nvSpPr>
          <p:spPr>
            <a:xfrm>
              <a:off x="1457161" y="2995261"/>
              <a:ext cx="120422" cy="96248"/>
            </a:xfrm>
            <a:custGeom>
              <a:avLst/>
              <a:gdLst>
                <a:gd name="connsiteX0" fmla="*/ 3100 w 120422"/>
                <a:gd name="connsiteY0" fmla="*/ 96248 h 96248"/>
                <a:gd name="connsiteX1" fmla="*/ 117322 w 120422"/>
                <a:gd name="connsiteY1" fmla="*/ 96248 h 96248"/>
                <a:gd name="connsiteX2" fmla="*/ 120422 w 120422"/>
                <a:gd name="connsiteY2" fmla="*/ 93148 h 96248"/>
                <a:gd name="connsiteX3" fmla="*/ 120422 w 120422"/>
                <a:gd name="connsiteY3" fmla="*/ 22713 h 96248"/>
                <a:gd name="connsiteX4" fmla="*/ 90317 w 120422"/>
                <a:gd name="connsiteY4" fmla="*/ 3219 h 96248"/>
                <a:gd name="connsiteX5" fmla="*/ 75234 w 120422"/>
                <a:gd name="connsiteY5" fmla="*/ 0 h 96248"/>
                <a:gd name="connsiteX6" fmla="*/ 179 w 120422"/>
                <a:gd name="connsiteY6" fmla="*/ 0 h 96248"/>
                <a:gd name="connsiteX7" fmla="*/ 0 w 120422"/>
                <a:gd name="connsiteY7" fmla="*/ 1043 h 96248"/>
                <a:gd name="connsiteX8" fmla="*/ 0 w 120422"/>
                <a:gd name="connsiteY8" fmla="*/ 93148 h 96248"/>
                <a:gd name="connsiteX9" fmla="*/ 3100 w 120422"/>
                <a:gd name="connsiteY9" fmla="*/ 96248 h 96248"/>
                <a:gd name="connsiteX10" fmla="*/ 26827 w 120422"/>
                <a:gd name="connsiteY10" fmla="*/ 30582 h 96248"/>
                <a:gd name="connsiteX11" fmla="*/ 84773 w 120422"/>
                <a:gd name="connsiteY11" fmla="*/ 30582 h 96248"/>
                <a:gd name="connsiteX12" fmla="*/ 91956 w 120422"/>
                <a:gd name="connsiteY12" fmla="*/ 37766 h 96248"/>
                <a:gd name="connsiteX13" fmla="*/ 84773 w 120422"/>
                <a:gd name="connsiteY13" fmla="*/ 44950 h 96248"/>
                <a:gd name="connsiteX14" fmla="*/ 26827 w 120422"/>
                <a:gd name="connsiteY14" fmla="*/ 44950 h 96248"/>
                <a:gd name="connsiteX15" fmla="*/ 19644 w 120422"/>
                <a:gd name="connsiteY15" fmla="*/ 37766 h 96248"/>
                <a:gd name="connsiteX16" fmla="*/ 26827 w 120422"/>
                <a:gd name="connsiteY16" fmla="*/ 30582 h 96248"/>
                <a:gd name="connsiteX17" fmla="*/ 26827 w 120422"/>
                <a:gd name="connsiteY17" fmla="*/ 60658 h 96248"/>
                <a:gd name="connsiteX18" fmla="*/ 84773 w 120422"/>
                <a:gd name="connsiteY18" fmla="*/ 60658 h 96248"/>
                <a:gd name="connsiteX19" fmla="*/ 91956 w 120422"/>
                <a:gd name="connsiteY19" fmla="*/ 67842 h 96248"/>
                <a:gd name="connsiteX20" fmla="*/ 84773 w 120422"/>
                <a:gd name="connsiteY20" fmla="*/ 75025 h 96248"/>
                <a:gd name="connsiteX21" fmla="*/ 26827 w 120422"/>
                <a:gd name="connsiteY21" fmla="*/ 75025 h 96248"/>
                <a:gd name="connsiteX22" fmla="*/ 19644 w 120422"/>
                <a:gd name="connsiteY22" fmla="*/ 67842 h 96248"/>
                <a:gd name="connsiteX23" fmla="*/ 26827 w 120422"/>
                <a:gd name="connsiteY23" fmla="*/ 60658 h 96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0422" h="96248">
                  <a:moveTo>
                    <a:pt x="3100" y="96248"/>
                  </a:moveTo>
                  <a:lnTo>
                    <a:pt x="117322" y="96248"/>
                  </a:lnTo>
                  <a:cubicBezTo>
                    <a:pt x="119051" y="96248"/>
                    <a:pt x="120422" y="94847"/>
                    <a:pt x="120422" y="93148"/>
                  </a:cubicBezTo>
                  <a:lnTo>
                    <a:pt x="120422" y="22713"/>
                  </a:lnTo>
                  <a:lnTo>
                    <a:pt x="90317" y="3219"/>
                  </a:lnTo>
                  <a:cubicBezTo>
                    <a:pt x="85876" y="864"/>
                    <a:pt x="82776" y="0"/>
                    <a:pt x="75234" y="0"/>
                  </a:cubicBezTo>
                  <a:lnTo>
                    <a:pt x="179" y="0"/>
                  </a:lnTo>
                  <a:cubicBezTo>
                    <a:pt x="60" y="328"/>
                    <a:pt x="0" y="686"/>
                    <a:pt x="0" y="1043"/>
                  </a:cubicBezTo>
                  <a:lnTo>
                    <a:pt x="0" y="93148"/>
                  </a:lnTo>
                  <a:cubicBezTo>
                    <a:pt x="-29" y="94847"/>
                    <a:pt x="1372" y="96248"/>
                    <a:pt x="3100" y="96248"/>
                  </a:cubicBezTo>
                  <a:close/>
                  <a:moveTo>
                    <a:pt x="26827" y="30582"/>
                  </a:moveTo>
                  <a:lnTo>
                    <a:pt x="84773" y="30582"/>
                  </a:lnTo>
                  <a:cubicBezTo>
                    <a:pt x="88737" y="30582"/>
                    <a:pt x="91956" y="33802"/>
                    <a:pt x="91956" y="37766"/>
                  </a:cubicBezTo>
                  <a:cubicBezTo>
                    <a:pt x="91956" y="41730"/>
                    <a:pt x="88737" y="44950"/>
                    <a:pt x="84773" y="44950"/>
                  </a:cubicBezTo>
                  <a:lnTo>
                    <a:pt x="26827" y="44950"/>
                  </a:lnTo>
                  <a:cubicBezTo>
                    <a:pt x="22863" y="44950"/>
                    <a:pt x="19644" y="41730"/>
                    <a:pt x="19644" y="37766"/>
                  </a:cubicBezTo>
                  <a:cubicBezTo>
                    <a:pt x="19644" y="33802"/>
                    <a:pt x="22863" y="30582"/>
                    <a:pt x="26827" y="30582"/>
                  </a:cubicBezTo>
                  <a:close/>
                  <a:moveTo>
                    <a:pt x="26827" y="60658"/>
                  </a:moveTo>
                  <a:lnTo>
                    <a:pt x="84773" y="60658"/>
                  </a:lnTo>
                  <a:cubicBezTo>
                    <a:pt x="88737" y="60658"/>
                    <a:pt x="91956" y="63877"/>
                    <a:pt x="91956" y="67842"/>
                  </a:cubicBezTo>
                  <a:cubicBezTo>
                    <a:pt x="91956" y="71806"/>
                    <a:pt x="88737" y="75025"/>
                    <a:pt x="84773" y="75025"/>
                  </a:cubicBezTo>
                  <a:lnTo>
                    <a:pt x="26827" y="75025"/>
                  </a:lnTo>
                  <a:cubicBezTo>
                    <a:pt x="22863" y="75025"/>
                    <a:pt x="19644" y="71806"/>
                    <a:pt x="19644" y="67842"/>
                  </a:cubicBezTo>
                  <a:cubicBezTo>
                    <a:pt x="19644" y="63877"/>
                    <a:pt x="22863" y="60658"/>
                    <a:pt x="26827" y="60658"/>
                  </a:cubicBezTo>
                  <a:close/>
                </a:path>
              </a:pathLst>
            </a:custGeom>
            <a:grpFill/>
            <a:ln w="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CB44AD3A-F9C4-4F8E-BE8C-F4C9F02290EB}"/>
                </a:ext>
              </a:extLst>
            </p:cNvPr>
            <p:cNvSpPr/>
            <p:nvPr/>
          </p:nvSpPr>
          <p:spPr>
            <a:xfrm>
              <a:off x="1408218" y="2995231"/>
              <a:ext cx="218339" cy="222303"/>
            </a:xfrm>
            <a:custGeom>
              <a:avLst/>
              <a:gdLst>
                <a:gd name="connsiteX0" fmla="*/ 218310 w 218339"/>
                <a:gd name="connsiteY0" fmla="*/ 60151 h 222303"/>
                <a:gd name="connsiteX1" fmla="*/ 215359 w 218339"/>
                <a:gd name="connsiteY1" fmla="*/ 52521 h 222303"/>
                <a:gd name="connsiteX2" fmla="*/ 188502 w 218339"/>
                <a:gd name="connsiteY2" fmla="*/ 35143 h 222303"/>
                <a:gd name="connsiteX3" fmla="*/ 188502 w 218339"/>
                <a:gd name="connsiteY3" fmla="*/ 93148 h 222303"/>
                <a:gd name="connsiteX4" fmla="*/ 166236 w 218339"/>
                <a:gd name="connsiteY4" fmla="*/ 115414 h 222303"/>
                <a:gd name="connsiteX5" fmla="*/ 52044 w 218339"/>
                <a:gd name="connsiteY5" fmla="*/ 115414 h 222303"/>
                <a:gd name="connsiteX6" fmla="*/ 29778 w 218339"/>
                <a:gd name="connsiteY6" fmla="*/ 93148 h 222303"/>
                <a:gd name="connsiteX7" fmla="*/ 29778 w 218339"/>
                <a:gd name="connsiteY7" fmla="*/ 1043 h 222303"/>
                <a:gd name="connsiteX8" fmla="*/ 29837 w 218339"/>
                <a:gd name="connsiteY8" fmla="*/ 0 h 222303"/>
                <a:gd name="connsiteX9" fmla="*/ 12370 w 218339"/>
                <a:gd name="connsiteY9" fmla="*/ 0 h 222303"/>
                <a:gd name="connsiteX10" fmla="*/ 0 w 218339"/>
                <a:gd name="connsiteY10" fmla="*/ 12370 h 222303"/>
                <a:gd name="connsiteX11" fmla="*/ 0 w 218339"/>
                <a:gd name="connsiteY11" fmla="*/ 209934 h 222303"/>
                <a:gd name="connsiteX12" fmla="*/ 12370 w 218339"/>
                <a:gd name="connsiteY12" fmla="*/ 222304 h 222303"/>
                <a:gd name="connsiteX13" fmla="*/ 205969 w 218339"/>
                <a:gd name="connsiteY13" fmla="*/ 222304 h 222303"/>
                <a:gd name="connsiteX14" fmla="*/ 218339 w 218339"/>
                <a:gd name="connsiteY14" fmla="*/ 209934 h 222303"/>
                <a:gd name="connsiteX15" fmla="*/ 218310 w 218339"/>
                <a:gd name="connsiteY15" fmla="*/ 60151 h 222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8339" h="222303">
                  <a:moveTo>
                    <a:pt x="218310" y="60151"/>
                  </a:moveTo>
                  <a:cubicBezTo>
                    <a:pt x="218310" y="56396"/>
                    <a:pt x="218339" y="54399"/>
                    <a:pt x="215359" y="52521"/>
                  </a:cubicBezTo>
                  <a:lnTo>
                    <a:pt x="188502" y="35143"/>
                  </a:lnTo>
                  <a:lnTo>
                    <a:pt x="188502" y="93148"/>
                  </a:lnTo>
                  <a:cubicBezTo>
                    <a:pt x="188502" y="105429"/>
                    <a:pt x="178517" y="115414"/>
                    <a:pt x="166236" y="115414"/>
                  </a:cubicBezTo>
                  <a:lnTo>
                    <a:pt x="52044" y="115414"/>
                  </a:lnTo>
                  <a:cubicBezTo>
                    <a:pt x="39763" y="115414"/>
                    <a:pt x="29778" y="105429"/>
                    <a:pt x="29778" y="93148"/>
                  </a:cubicBezTo>
                  <a:lnTo>
                    <a:pt x="29778" y="1043"/>
                  </a:lnTo>
                  <a:cubicBezTo>
                    <a:pt x="29778" y="686"/>
                    <a:pt x="29807" y="358"/>
                    <a:pt x="29837" y="0"/>
                  </a:cubicBezTo>
                  <a:lnTo>
                    <a:pt x="12370" y="0"/>
                  </a:lnTo>
                  <a:cubicBezTo>
                    <a:pt x="5544" y="0"/>
                    <a:pt x="0" y="5544"/>
                    <a:pt x="0" y="12370"/>
                  </a:cubicBezTo>
                  <a:lnTo>
                    <a:pt x="0" y="209934"/>
                  </a:lnTo>
                  <a:cubicBezTo>
                    <a:pt x="0" y="216760"/>
                    <a:pt x="5544" y="222304"/>
                    <a:pt x="12370" y="222304"/>
                  </a:cubicBezTo>
                  <a:lnTo>
                    <a:pt x="205969" y="222304"/>
                  </a:lnTo>
                  <a:cubicBezTo>
                    <a:pt x="212795" y="222304"/>
                    <a:pt x="218339" y="216760"/>
                    <a:pt x="218339" y="209934"/>
                  </a:cubicBezTo>
                  <a:lnTo>
                    <a:pt x="218310" y="60151"/>
                  </a:lnTo>
                  <a:close/>
                </a:path>
              </a:pathLst>
            </a:custGeom>
            <a:grpFill/>
            <a:ln w="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0" name="图形 160">
            <a:extLst>
              <a:ext uri="{FF2B5EF4-FFF2-40B4-BE49-F238E27FC236}">
                <a16:creationId xmlns="" xmlns:a16="http://schemas.microsoft.com/office/drawing/2014/main" id="{7E010F1A-091D-442C-9012-2F9132D724B5}"/>
              </a:ext>
            </a:extLst>
          </p:cNvPr>
          <p:cNvSpPr/>
          <p:nvPr/>
        </p:nvSpPr>
        <p:spPr>
          <a:xfrm>
            <a:off x="2289932" y="2070595"/>
            <a:ext cx="350115" cy="394745"/>
          </a:xfrm>
          <a:custGeom>
            <a:avLst/>
            <a:gdLst>
              <a:gd name="connsiteX0" fmla="*/ 4799 w 202869"/>
              <a:gd name="connsiteY0" fmla="*/ 202869 h 225433"/>
              <a:gd name="connsiteX1" fmla="*/ 198070 w 202869"/>
              <a:gd name="connsiteY1" fmla="*/ 202869 h 225433"/>
              <a:gd name="connsiteX2" fmla="*/ 202869 w 202869"/>
              <a:gd name="connsiteY2" fmla="*/ 207668 h 225433"/>
              <a:gd name="connsiteX3" fmla="*/ 202869 w 202869"/>
              <a:gd name="connsiteY3" fmla="*/ 220635 h 225433"/>
              <a:gd name="connsiteX4" fmla="*/ 198070 w 202869"/>
              <a:gd name="connsiteY4" fmla="*/ 225434 h 225433"/>
              <a:gd name="connsiteX5" fmla="*/ 4799 w 202869"/>
              <a:gd name="connsiteY5" fmla="*/ 225434 h 225433"/>
              <a:gd name="connsiteX6" fmla="*/ 0 w 202869"/>
              <a:gd name="connsiteY6" fmla="*/ 220635 h 225433"/>
              <a:gd name="connsiteX7" fmla="*/ 0 w 202869"/>
              <a:gd name="connsiteY7" fmla="*/ 207668 h 225433"/>
              <a:gd name="connsiteX8" fmla="*/ 4799 w 202869"/>
              <a:gd name="connsiteY8" fmla="*/ 202869 h 225433"/>
              <a:gd name="connsiteX9" fmla="*/ 187876 w 202869"/>
              <a:gd name="connsiteY9" fmla="*/ 142748 h 225433"/>
              <a:gd name="connsiteX10" fmla="*/ 149902 w 202869"/>
              <a:gd name="connsiteY10" fmla="*/ 142748 h 225433"/>
              <a:gd name="connsiteX11" fmla="*/ 130557 w 202869"/>
              <a:gd name="connsiteY11" fmla="*/ 124923 h 225433"/>
              <a:gd name="connsiteX12" fmla="*/ 157800 w 202869"/>
              <a:gd name="connsiteY12" fmla="*/ 51239 h 225433"/>
              <a:gd name="connsiteX13" fmla="*/ 101435 w 202869"/>
              <a:gd name="connsiteY13" fmla="*/ 0 h 225433"/>
              <a:gd name="connsiteX14" fmla="*/ 45099 w 202869"/>
              <a:gd name="connsiteY14" fmla="*/ 51239 h 225433"/>
              <a:gd name="connsiteX15" fmla="*/ 72343 w 202869"/>
              <a:gd name="connsiteY15" fmla="*/ 124923 h 225433"/>
              <a:gd name="connsiteX16" fmla="*/ 52998 w 202869"/>
              <a:gd name="connsiteY16" fmla="*/ 142748 h 225433"/>
              <a:gd name="connsiteX17" fmla="*/ 14993 w 202869"/>
              <a:gd name="connsiteY17" fmla="*/ 142748 h 225433"/>
              <a:gd name="connsiteX18" fmla="*/ 0 w 202869"/>
              <a:gd name="connsiteY18" fmla="*/ 157741 h 225433"/>
              <a:gd name="connsiteX19" fmla="*/ 0 w 202869"/>
              <a:gd name="connsiteY19" fmla="*/ 183047 h 225433"/>
              <a:gd name="connsiteX20" fmla="*/ 4799 w 202869"/>
              <a:gd name="connsiteY20" fmla="*/ 187846 h 225433"/>
              <a:gd name="connsiteX21" fmla="*/ 198070 w 202869"/>
              <a:gd name="connsiteY21" fmla="*/ 187846 h 225433"/>
              <a:gd name="connsiteX22" fmla="*/ 202869 w 202869"/>
              <a:gd name="connsiteY22" fmla="*/ 183047 h 225433"/>
              <a:gd name="connsiteX23" fmla="*/ 202869 w 202869"/>
              <a:gd name="connsiteY23" fmla="*/ 157741 h 225433"/>
              <a:gd name="connsiteX24" fmla="*/ 187876 w 202869"/>
              <a:gd name="connsiteY24" fmla="*/ 142748 h 225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02869" h="225433">
                <a:moveTo>
                  <a:pt x="4799" y="202869"/>
                </a:moveTo>
                <a:lnTo>
                  <a:pt x="198070" y="202869"/>
                </a:lnTo>
                <a:cubicBezTo>
                  <a:pt x="200723" y="202869"/>
                  <a:pt x="202869" y="205015"/>
                  <a:pt x="202869" y="207668"/>
                </a:cubicBezTo>
                <a:lnTo>
                  <a:pt x="202869" y="220635"/>
                </a:lnTo>
                <a:cubicBezTo>
                  <a:pt x="202869" y="223287"/>
                  <a:pt x="200723" y="225434"/>
                  <a:pt x="198070" y="225434"/>
                </a:cubicBezTo>
                <a:lnTo>
                  <a:pt x="4799" y="225434"/>
                </a:lnTo>
                <a:cubicBezTo>
                  <a:pt x="2146" y="225434"/>
                  <a:pt x="0" y="223287"/>
                  <a:pt x="0" y="220635"/>
                </a:cubicBezTo>
                <a:lnTo>
                  <a:pt x="0" y="207668"/>
                </a:lnTo>
                <a:cubicBezTo>
                  <a:pt x="0" y="205015"/>
                  <a:pt x="2146" y="202869"/>
                  <a:pt x="4799" y="202869"/>
                </a:cubicBezTo>
                <a:close/>
                <a:moveTo>
                  <a:pt x="187876" y="142748"/>
                </a:moveTo>
                <a:lnTo>
                  <a:pt x="149902" y="142748"/>
                </a:lnTo>
                <a:cubicBezTo>
                  <a:pt x="139797" y="142748"/>
                  <a:pt x="131361" y="134998"/>
                  <a:pt x="130557" y="124923"/>
                </a:cubicBezTo>
                <a:cubicBezTo>
                  <a:pt x="128440" y="97679"/>
                  <a:pt x="157800" y="84653"/>
                  <a:pt x="157800" y="51239"/>
                </a:cubicBezTo>
                <a:cubicBezTo>
                  <a:pt x="157800" y="22862"/>
                  <a:pt x="136190" y="0"/>
                  <a:pt x="101435" y="0"/>
                </a:cubicBezTo>
                <a:cubicBezTo>
                  <a:pt x="66679" y="0"/>
                  <a:pt x="45099" y="22892"/>
                  <a:pt x="45099" y="51239"/>
                </a:cubicBezTo>
                <a:cubicBezTo>
                  <a:pt x="45099" y="84653"/>
                  <a:pt x="74459" y="97679"/>
                  <a:pt x="72343" y="124923"/>
                </a:cubicBezTo>
                <a:cubicBezTo>
                  <a:pt x="71508" y="134998"/>
                  <a:pt x="63102" y="142748"/>
                  <a:pt x="52998" y="142748"/>
                </a:cubicBezTo>
                <a:lnTo>
                  <a:pt x="14993" y="142748"/>
                </a:lnTo>
                <a:cubicBezTo>
                  <a:pt x="6707" y="142748"/>
                  <a:pt x="0" y="149454"/>
                  <a:pt x="0" y="157741"/>
                </a:cubicBezTo>
                <a:lnTo>
                  <a:pt x="0" y="183047"/>
                </a:lnTo>
                <a:cubicBezTo>
                  <a:pt x="0" y="185700"/>
                  <a:pt x="2146" y="187846"/>
                  <a:pt x="4799" y="187846"/>
                </a:cubicBezTo>
                <a:lnTo>
                  <a:pt x="198070" y="187846"/>
                </a:lnTo>
                <a:cubicBezTo>
                  <a:pt x="200723" y="187846"/>
                  <a:pt x="202869" y="185700"/>
                  <a:pt x="202869" y="183047"/>
                </a:cubicBezTo>
                <a:lnTo>
                  <a:pt x="202869" y="157741"/>
                </a:lnTo>
                <a:cubicBezTo>
                  <a:pt x="202869" y="149484"/>
                  <a:pt x="196163" y="142748"/>
                  <a:pt x="187876" y="14274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</a:gradFill>
          <a:ln w="298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3FAC5AE0-D993-4631-8305-CCEC627404B9}"/>
              </a:ext>
            </a:extLst>
          </p:cNvPr>
          <p:cNvGrpSpPr/>
          <p:nvPr/>
        </p:nvGrpSpPr>
        <p:grpSpPr>
          <a:xfrm>
            <a:off x="1206463" y="2643635"/>
            <a:ext cx="2517052" cy="815250"/>
            <a:chOff x="7027829" y="1461575"/>
            <a:chExt cx="2786517" cy="815250"/>
          </a:xfrm>
        </p:grpSpPr>
        <p:sp>
          <p:nvSpPr>
            <p:cNvPr id="34" name="TextBox 13">
              <a:extLst>
                <a:ext uri="{FF2B5EF4-FFF2-40B4-BE49-F238E27FC236}">
                  <a16:creationId xmlns="" xmlns:a16="http://schemas.microsoft.com/office/drawing/2014/main" id="{D5919C1F-A866-4264-937B-378D73C48582}"/>
                </a:ext>
              </a:extLst>
            </p:cNvPr>
            <p:cNvSpPr txBox="1"/>
            <p:nvPr/>
          </p:nvSpPr>
          <p:spPr>
            <a:xfrm>
              <a:off x="7354253" y="1461575"/>
              <a:ext cx="2133666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TextBox 13">
              <a:extLst>
                <a:ext uri="{FF2B5EF4-FFF2-40B4-BE49-F238E27FC236}">
                  <a16:creationId xmlns="" xmlns:a16="http://schemas.microsoft.com/office/drawing/2014/main" id="{56750573-F6DD-4A25-B909-048A788B62E5}"/>
                </a:ext>
              </a:extLst>
            </p:cNvPr>
            <p:cNvSpPr txBox="1"/>
            <p:nvPr/>
          </p:nvSpPr>
          <p:spPr>
            <a:xfrm>
              <a:off x="7027829" y="1780214"/>
              <a:ext cx="2786517" cy="49661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EFA5DB13-079F-4DB9-92EF-94391B4B6E66}"/>
              </a:ext>
            </a:extLst>
          </p:cNvPr>
          <p:cNvGrpSpPr/>
          <p:nvPr/>
        </p:nvGrpSpPr>
        <p:grpSpPr>
          <a:xfrm>
            <a:off x="8468487" y="2643635"/>
            <a:ext cx="2517052" cy="815250"/>
            <a:chOff x="7027829" y="1461575"/>
            <a:chExt cx="2786517" cy="815250"/>
          </a:xfrm>
        </p:grpSpPr>
        <p:sp>
          <p:nvSpPr>
            <p:cNvPr id="44" name="TextBox 13">
              <a:extLst>
                <a:ext uri="{FF2B5EF4-FFF2-40B4-BE49-F238E27FC236}">
                  <a16:creationId xmlns="" xmlns:a16="http://schemas.microsoft.com/office/drawing/2014/main" id="{A35EFDD8-7270-4A28-96FA-FD8A7B7B7A3A}"/>
                </a:ext>
              </a:extLst>
            </p:cNvPr>
            <p:cNvSpPr txBox="1"/>
            <p:nvPr/>
          </p:nvSpPr>
          <p:spPr>
            <a:xfrm>
              <a:off x="7354253" y="1461575"/>
              <a:ext cx="2133666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13">
              <a:extLst>
                <a:ext uri="{FF2B5EF4-FFF2-40B4-BE49-F238E27FC236}">
                  <a16:creationId xmlns="" xmlns:a16="http://schemas.microsoft.com/office/drawing/2014/main" id="{BA2B4CA7-393C-48F5-A536-0E02D0E16A6C}"/>
                </a:ext>
              </a:extLst>
            </p:cNvPr>
            <p:cNvSpPr txBox="1"/>
            <p:nvPr/>
          </p:nvSpPr>
          <p:spPr>
            <a:xfrm>
              <a:off x="7027829" y="1780214"/>
              <a:ext cx="2786517" cy="49661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E14A451C-977E-439A-AE22-220693FBB180}"/>
              </a:ext>
            </a:extLst>
          </p:cNvPr>
          <p:cNvGrpSpPr/>
          <p:nvPr/>
        </p:nvGrpSpPr>
        <p:grpSpPr>
          <a:xfrm>
            <a:off x="1206463" y="4766475"/>
            <a:ext cx="2517052" cy="815250"/>
            <a:chOff x="7027829" y="1461575"/>
            <a:chExt cx="2786517" cy="815250"/>
          </a:xfrm>
        </p:grpSpPr>
        <p:sp>
          <p:nvSpPr>
            <p:cNvPr id="49" name="TextBox 13">
              <a:extLst>
                <a:ext uri="{FF2B5EF4-FFF2-40B4-BE49-F238E27FC236}">
                  <a16:creationId xmlns="" xmlns:a16="http://schemas.microsoft.com/office/drawing/2014/main" id="{45C58504-5366-4759-B451-9224A270B02E}"/>
                </a:ext>
              </a:extLst>
            </p:cNvPr>
            <p:cNvSpPr txBox="1"/>
            <p:nvPr/>
          </p:nvSpPr>
          <p:spPr>
            <a:xfrm>
              <a:off x="7354253" y="1461575"/>
              <a:ext cx="2133666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13">
              <a:extLst>
                <a:ext uri="{FF2B5EF4-FFF2-40B4-BE49-F238E27FC236}">
                  <a16:creationId xmlns="" xmlns:a16="http://schemas.microsoft.com/office/drawing/2014/main" id="{55644BA4-EAC6-4256-9EC1-F20E01EA3859}"/>
                </a:ext>
              </a:extLst>
            </p:cNvPr>
            <p:cNvSpPr txBox="1"/>
            <p:nvPr/>
          </p:nvSpPr>
          <p:spPr>
            <a:xfrm>
              <a:off x="7027829" y="1780214"/>
              <a:ext cx="2786517" cy="49661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FD61F64B-0CB2-4B96-9DC1-178C9900C608}"/>
              </a:ext>
            </a:extLst>
          </p:cNvPr>
          <p:cNvGrpSpPr/>
          <p:nvPr/>
        </p:nvGrpSpPr>
        <p:grpSpPr>
          <a:xfrm>
            <a:off x="8468487" y="4766475"/>
            <a:ext cx="2517052" cy="815250"/>
            <a:chOff x="7027829" y="1461575"/>
            <a:chExt cx="2786517" cy="815250"/>
          </a:xfrm>
        </p:grpSpPr>
        <p:sp>
          <p:nvSpPr>
            <p:cNvPr id="54" name="TextBox 13">
              <a:extLst>
                <a:ext uri="{FF2B5EF4-FFF2-40B4-BE49-F238E27FC236}">
                  <a16:creationId xmlns="" xmlns:a16="http://schemas.microsoft.com/office/drawing/2014/main" id="{734B62EA-4854-4EC6-9D86-009A67A5247C}"/>
                </a:ext>
              </a:extLst>
            </p:cNvPr>
            <p:cNvSpPr txBox="1"/>
            <p:nvPr/>
          </p:nvSpPr>
          <p:spPr>
            <a:xfrm>
              <a:off x="7354253" y="1461575"/>
              <a:ext cx="2133666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TextBox 13">
              <a:extLst>
                <a:ext uri="{FF2B5EF4-FFF2-40B4-BE49-F238E27FC236}">
                  <a16:creationId xmlns="" xmlns:a16="http://schemas.microsoft.com/office/drawing/2014/main" id="{23C1F165-C954-4C28-9D96-5BAA527789A6}"/>
                </a:ext>
              </a:extLst>
            </p:cNvPr>
            <p:cNvSpPr txBox="1"/>
            <p:nvPr/>
          </p:nvSpPr>
          <p:spPr>
            <a:xfrm>
              <a:off x="7027829" y="1780214"/>
              <a:ext cx="2786517" cy="49661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57" name="图片 56">
            <a:extLst>
              <a:ext uri="{FF2B5EF4-FFF2-40B4-BE49-F238E27FC236}">
                <a16:creationId xmlns="" xmlns:a16="http://schemas.microsoft.com/office/drawing/2014/main" id="{18A0F7E3-8D65-49D8-BE97-6F7B3EEF6D45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468" y="1847243"/>
            <a:ext cx="4239064" cy="8266450"/>
          </a:xfrm>
          <a:prstGeom prst="rect">
            <a:avLst/>
          </a:prstGeom>
        </p:spPr>
      </p:pic>
      <p:sp>
        <p:nvSpPr>
          <p:cNvPr id="64" name="任意多边形: 形状 63">
            <a:extLst>
              <a:ext uri="{FF2B5EF4-FFF2-40B4-BE49-F238E27FC236}">
                <a16:creationId xmlns="" xmlns:a16="http://schemas.microsoft.com/office/drawing/2014/main" id="{87A36D40-9FD2-41F3-AB4B-EAA2564F87E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9847252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1111876 w 12192000"/>
              <a:gd name="connsiteY3" fmla="*/ 6858000 h 6858000"/>
              <a:gd name="connsiteX4" fmla="*/ 11166305 w 12192000"/>
              <a:gd name="connsiteY4" fmla="*/ 6782866 h 6858000"/>
              <a:gd name="connsiteX5" fmla="*/ 12024610 w 12192000"/>
              <a:gd name="connsiteY5" fmla="*/ 4062335 h 6858000"/>
              <a:gd name="connsiteX6" fmla="*/ 9867147 w 12192000"/>
              <a:gd name="connsiteY6" fmla="*/ 13836 h 6858000"/>
              <a:gd name="connsiteX7" fmla="*/ 0 w 12192000"/>
              <a:gd name="connsiteY7" fmla="*/ 0 h 6858000"/>
              <a:gd name="connsiteX8" fmla="*/ 2344749 w 12192000"/>
              <a:gd name="connsiteY8" fmla="*/ 0 h 6858000"/>
              <a:gd name="connsiteX9" fmla="*/ 2324854 w 12192000"/>
              <a:gd name="connsiteY9" fmla="*/ 13836 h 6858000"/>
              <a:gd name="connsiteX10" fmla="*/ 167390 w 12192000"/>
              <a:gd name="connsiteY10" fmla="*/ 4062335 h 6858000"/>
              <a:gd name="connsiteX11" fmla="*/ 1025695 w 12192000"/>
              <a:gd name="connsiteY11" fmla="*/ 6782866 h 6858000"/>
              <a:gd name="connsiteX12" fmla="*/ 1080124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9847252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1111876" y="6858000"/>
                </a:lnTo>
                <a:lnTo>
                  <a:pt x="11166305" y="6782866"/>
                </a:lnTo>
                <a:cubicBezTo>
                  <a:pt x="11710964" y="5989603"/>
                  <a:pt x="12024610" y="5058383"/>
                  <a:pt x="12024610" y="4062335"/>
                </a:cubicBezTo>
                <a:cubicBezTo>
                  <a:pt x="12024610" y="2432439"/>
                  <a:pt x="11184764" y="976132"/>
                  <a:pt x="9867147" y="13836"/>
                </a:cubicBezTo>
                <a:close/>
                <a:moveTo>
                  <a:pt x="0" y="0"/>
                </a:moveTo>
                <a:lnTo>
                  <a:pt x="2344749" y="0"/>
                </a:lnTo>
                <a:lnTo>
                  <a:pt x="2324854" y="13836"/>
                </a:lnTo>
                <a:cubicBezTo>
                  <a:pt x="1007237" y="976132"/>
                  <a:pt x="167390" y="2432439"/>
                  <a:pt x="167390" y="4062335"/>
                </a:cubicBezTo>
                <a:cubicBezTo>
                  <a:pt x="167390" y="5058383"/>
                  <a:pt x="481037" y="5989603"/>
                  <a:pt x="1025695" y="6782866"/>
                </a:cubicBezTo>
                <a:lnTo>
                  <a:pt x="1080124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642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A7D58236-B6B7-4965-B6C0-781F3A701B2F}"/>
              </a:ext>
            </a:extLst>
          </p:cNvPr>
          <p:cNvSpPr/>
          <p:nvPr/>
        </p:nvSpPr>
        <p:spPr>
          <a:xfrm>
            <a:off x="2801253" y="2122440"/>
            <a:ext cx="11811562" cy="221599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A395799-F489-4527-B1B0-C8FABD77570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989648" y="2636734"/>
            <a:ext cx="5102970" cy="1187402"/>
          </a:xfrm>
          <a:prstGeom prst="rect">
            <a:avLst/>
          </a:prstGeom>
          <a:noFill/>
          <a:effectLst/>
        </p:spPr>
        <p:txBody>
          <a:bodyPr wrap="square" lIns="78638" tIns="39319" rIns="78638" bIns="39319" rtlCol="0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zh-CN" altLang="en-US" sz="7200" b="1">
                <a:solidFill>
                  <a:prstClr val="white"/>
                </a:solidFill>
                <a:effectLst>
                  <a:outerShdw dist="38100" dir="2700000" algn="tl" rotWithShape="0">
                    <a:srgbClr val="D6201C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B8823B33-D273-4BA7-A030-75AE9F50D301}"/>
              </a:ext>
            </a:extLst>
          </p:cNvPr>
          <p:cNvSpPr/>
          <p:nvPr/>
        </p:nvSpPr>
        <p:spPr>
          <a:xfrm rot="4340377">
            <a:off x="2978932" y="2313917"/>
            <a:ext cx="1833036" cy="1833036"/>
          </a:xfrm>
          <a:prstGeom prst="ellipse">
            <a:avLst/>
          </a:prstGeom>
          <a:gradFill>
            <a:gsLst>
              <a:gs pos="100000">
                <a:srgbClr val="E84E4B"/>
              </a:gs>
              <a:gs pos="0">
                <a:srgbClr val="E74D49">
                  <a:alpha val="19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25758"/>
                  </a:gs>
                  <a:gs pos="100000">
                    <a:schemeClr val="accent1"/>
                  </a:gs>
                </a:gsLst>
                <a:lin ang="16200000" scaled="1"/>
              </a:gra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DDE8DB49-159C-41FA-8D28-41D5EE1B4928}"/>
              </a:ext>
            </a:extLst>
          </p:cNvPr>
          <p:cNvSpPr txBox="1"/>
          <p:nvPr/>
        </p:nvSpPr>
        <p:spPr>
          <a:xfrm>
            <a:off x="3118948" y="2445605"/>
            <a:ext cx="15530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9600">
                <a:ln w="22225">
                  <a:solidFill>
                    <a:schemeClr val="bg1"/>
                  </a:solidFill>
                </a:ln>
                <a:noFill/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9600">
              <a:ln w="22225">
                <a:solidFill>
                  <a:schemeClr val="bg1"/>
                </a:solidFill>
              </a:ln>
              <a:noFill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EBE58038-663F-4498-B1FC-B1459DF57287}"/>
              </a:ext>
            </a:extLst>
          </p:cNvPr>
          <p:cNvSpPr/>
          <p:nvPr/>
        </p:nvSpPr>
        <p:spPr>
          <a:xfrm>
            <a:off x="8968155" y="4852725"/>
            <a:ext cx="3223846" cy="42704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A18669E5-EA2D-4714-A6E8-E9FBF7E36C65}"/>
              </a:ext>
            </a:extLst>
          </p:cNvPr>
          <p:cNvSpPr/>
          <p:nvPr/>
        </p:nvSpPr>
        <p:spPr>
          <a:xfrm>
            <a:off x="2080448" y="4827642"/>
            <a:ext cx="2302744" cy="2367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="" xmlns:a16="http://schemas.microsoft.com/office/drawing/2014/main" id="{00B17226-DE88-4E34-AE6C-7FA37A52F586}"/>
              </a:ext>
            </a:extLst>
          </p:cNvPr>
          <p:cNvSpPr/>
          <p:nvPr/>
        </p:nvSpPr>
        <p:spPr>
          <a:xfrm>
            <a:off x="5918802" y="1282471"/>
            <a:ext cx="3779571" cy="38854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alpha val="6600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角 39">
            <a:extLst>
              <a:ext uri="{FF2B5EF4-FFF2-40B4-BE49-F238E27FC236}">
                <a16:creationId xmlns="" xmlns:a16="http://schemas.microsoft.com/office/drawing/2014/main" id="{DF030585-6D31-4D0B-A684-4B879EABE93E}"/>
              </a:ext>
            </a:extLst>
          </p:cNvPr>
          <p:cNvSpPr/>
          <p:nvPr/>
        </p:nvSpPr>
        <p:spPr>
          <a:xfrm>
            <a:off x="911468" y="1091938"/>
            <a:ext cx="1889786" cy="2367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alpha val="2400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49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1234709F-DDC3-4766-9A93-005D76B3864E}"/>
              </a:ext>
            </a:extLst>
          </p:cNvPr>
          <p:cNvSpPr>
            <a:spLocks/>
          </p:cNvSpPr>
          <p:nvPr/>
        </p:nvSpPr>
        <p:spPr>
          <a:xfrm rot="20499735">
            <a:off x="8961863" y="-1102021"/>
            <a:ext cx="3720331" cy="2974190"/>
          </a:xfrm>
          <a:prstGeom prst="roundRect">
            <a:avLst>
              <a:gd name="adj" fmla="val 7106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270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CA151149-5100-4533-84D6-524DA6614446}"/>
              </a:ext>
            </a:extLst>
          </p:cNvPr>
          <p:cNvSpPr>
            <a:spLocks/>
          </p:cNvSpPr>
          <p:nvPr/>
        </p:nvSpPr>
        <p:spPr>
          <a:xfrm rot="20499735">
            <a:off x="9951929" y="1885060"/>
            <a:ext cx="3720331" cy="2974190"/>
          </a:xfrm>
          <a:prstGeom prst="roundRect">
            <a:avLst>
              <a:gd name="adj" fmla="val 7106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270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F2F45A4F-A368-4A27-8B74-7D8BF966E34B}"/>
              </a:ext>
            </a:extLst>
          </p:cNvPr>
          <p:cNvSpPr/>
          <p:nvPr/>
        </p:nvSpPr>
        <p:spPr>
          <a:xfrm rot="20499735">
            <a:off x="6371454" y="4744251"/>
            <a:ext cx="3720331" cy="2974190"/>
          </a:xfrm>
          <a:prstGeom prst="roundRect">
            <a:avLst>
              <a:gd name="adj" fmla="val 7106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270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C84A74A4-4B48-4807-B23D-8B7EE7DE821D}"/>
              </a:ext>
            </a:extLst>
          </p:cNvPr>
          <p:cNvSpPr>
            <a:spLocks/>
          </p:cNvSpPr>
          <p:nvPr/>
        </p:nvSpPr>
        <p:spPr>
          <a:xfrm rot="20499735">
            <a:off x="4391322" y="-1229911"/>
            <a:ext cx="3720331" cy="2974190"/>
          </a:xfrm>
          <a:prstGeom prst="roundRect">
            <a:avLst>
              <a:gd name="adj" fmla="val 7106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270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432EDACA-9A07-4359-8FE0-B69881D9E7CE}"/>
              </a:ext>
            </a:extLst>
          </p:cNvPr>
          <p:cNvSpPr>
            <a:spLocks/>
          </p:cNvSpPr>
          <p:nvPr/>
        </p:nvSpPr>
        <p:spPr>
          <a:xfrm rot="20499735">
            <a:off x="5381388" y="1757170"/>
            <a:ext cx="3720331" cy="2974190"/>
          </a:xfrm>
          <a:prstGeom prst="roundRect">
            <a:avLst>
              <a:gd name="adj" fmla="val 7106"/>
            </a:avLst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270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D4CE160-0B60-4ECE-9235-BB6ABAB7265A}"/>
              </a:ext>
            </a:extLst>
          </p:cNvPr>
          <p:cNvSpPr txBox="1"/>
          <p:nvPr/>
        </p:nvSpPr>
        <p:spPr>
          <a:xfrm>
            <a:off x="648044" y="2541796"/>
            <a:ext cx="41376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44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43E837FE-3254-467D-910D-64C10DF9A2D9}"/>
              </a:ext>
            </a:extLst>
          </p:cNvPr>
          <p:cNvSpPr/>
          <p:nvPr/>
        </p:nvSpPr>
        <p:spPr>
          <a:xfrm>
            <a:off x="546466" y="3920247"/>
            <a:ext cx="4467141" cy="19469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285750" indent="-180000" defTabSz="1216817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</a:t>
            </a:r>
            <a:r>
              <a:rPr lang="zh-CN" altLang="en-US" sz="1400">
                <a:solidFill>
                  <a:schemeClr val="bg1"/>
                </a:solidFill>
                <a:sym typeface="Arial" panose="020B0604020202020204" pitchFamily="34" charset="0"/>
              </a:rPr>
              <a:t>替换。</a:t>
            </a:r>
            <a:endParaRPr lang="en-US" altLang="zh-CN" sz="1400">
              <a:solidFill>
                <a:schemeClr val="bg1"/>
              </a:solidFill>
              <a:sym typeface="Arial" panose="020B0604020202020204" pitchFamily="34" charset="0"/>
            </a:endParaRPr>
          </a:p>
          <a:p>
            <a:pPr marL="285750" indent="-180000" defTabSz="1216817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chemeClr val="bg1"/>
              </a:solidFill>
              <a:sym typeface="Arial" panose="020B0604020202020204" pitchFamily="34" charset="0"/>
            </a:endParaRPr>
          </a:p>
          <a:p>
            <a:pPr marL="285750" indent="-180000" defTabSz="1216817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14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2ECF0056-36AA-4FD3-BFE2-6607205AC957}"/>
              </a:ext>
            </a:extLst>
          </p:cNvPr>
          <p:cNvSpPr/>
          <p:nvPr/>
        </p:nvSpPr>
        <p:spPr>
          <a:xfrm>
            <a:off x="775506" y="3482320"/>
            <a:ext cx="601426" cy="6444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="" xmlns:a16="http://schemas.microsoft.com/office/drawing/2014/main" id="{C44658AF-1755-4815-A2F2-C5E335593DD5}"/>
              </a:ext>
            </a:extLst>
          </p:cNvPr>
          <p:cNvSpPr/>
          <p:nvPr/>
        </p:nvSpPr>
        <p:spPr>
          <a:xfrm>
            <a:off x="0" y="1"/>
            <a:ext cx="2556164" cy="3492961"/>
          </a:xfrm>
          <a:custGeom>
            <a:avLst/>
            <a:gdLst>
              <a:gd name="connsiteX0" fmla="*/ 0 w 2938586"/>
              <a:gd name="connsiteY0" fmla="*/ 0 h 4015535"/>
              <a:gd name="connsiteX1" fmla="*/ 2938586 w 2938586"/>
              <a:gd name="connsiteY1" fmla="*/ 0 h 4015535"/>
              <a:gd name="connsiteX2" fmla="*/ 2867731 w 2938586"/>
              <a:gd name="connsiteY2" fmla="*/ 37899 h 4015535"/>
              <a:gd name="connsiteX3" fmla="*/ 17146 w 2938586"/>
              <a:gd name="connsiteY3" fmla="*/ 3944100 h 4015535"/>
              <a:gd name="connsiteX4" fmla="*/ 0 w 2938586"/>
              <a:gd name="connsiteY4" fmla="*/ 4015535 h 4015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8586" h="4015535">
                <a:moveTo>
                  <a:pt x="0" y="0"/>
                </a:moveTo>
                <a:lnTo>
                  <a:pt x="2938586" y="0"/>
                </a:lnTo>
                <a:lnTo>
                  <a:pt x="2867731" y="37899"/>
                </a:lnTo>
                <a:cubicBezTo>
                  <a:pt x="1513592" y="809865"/>
                  <a:pt x="469656" y="2222839"/>
                  <a:pt x="17146" y="3944100"/>
                </a:cubicBezTo>
                <a:lnTo>
                  <a:pt x="0" y="4015535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52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0.7081"/>
  <p:tag name="LEFT" val="148.1303"/>
  <p:tag name="WIDTH" val="76.46315"/>
  <p:tag name="HEIGHT" val="50.8922"/>
  <p:tag name="SHAPEREFLECTION" val="-2.147484E+09"/>
  <p:tag name="SHAPEGLOW" val="0"/>
  <p:tag name="SOFTEDGE" val="0"/>
  <p:tag name="FONTSIZE" val="36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0.7081"/>
  <p:tag name="LEFT" val="148.1303"/>
  <p:tag name="WIDTH" val="76.46315"/>
  <p:tag name="HEIGHT" val="50.8922"/>
  <p:tag name="SHAPEREFLECTION" val="-2.147484E+09"/>
  <p:tag name="SHAPEGLOW" val="0"/>
  <p:tag name="SOFTEDGE" val="0"/>
  <p:tag name="FONTSIZE" val="36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3.2375"/>
  <p:tag name="LEFT" val="205.8258"/>
  <p:tag name="WIDTH" val="249.1201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2.6612"/>
  <p:tag name="LEFT" val="207.9023"/>
  <p:tag name="WIDTH" val="151.5"/>
  <p:tag name="HEIGHT" val="20.59921"/>
  <p:tag name="SHAPEREFLECTION" val="-2.147484E+09"/>
  <p:tag name="SHAPEGLOW" val="0"/>
  <p:tag name="SOFTEDGE" val="0"/>
  <p:tag name="FONTSIZE" val="11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0.7081"/>
  <p:tag name="LEFT" val="148.1303"/>
  <p:tag name="WIDTH" val="76.46315"/>
  <p:tag name="HEIGHT" val="50.8922"/>
  <p:tag name="SHAPEREFLECTION" val="-2.147484E+09"/>
  <p:tag name="SHAPEGLOW" val="0"/>
  <p:tag name="SOFTEDGE" val="0"/>
  <p:tag name="FONTSIZE" val="36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3.2375"/>
  <p:tag name="LEFT" val="205.8258"/>
  <p:tag name="WIDTH" val="249.1201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2.6612"/>
  <p:tag name="LEFT" val="207.9023"/>
  <p:tag name="WIDTH" val="151.5"/>
  <p:tag name="HEIGHT" val="20.59921"/>
  <p:tag name="SHAPEREFLECTION" val="-2.147484E+09"/>
  <p:tag name="SHAPEGLOW" val="0"/>
  <p:tag name="SOFTEDGE" val="0"/>
  <p:tag name="FONTSIZE" val="11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0.7081"/>
  <p:tag name="LEFT" val="148.1303"/>
  <p:tag name="WIDTH" val="76.46315"/>
  <p:tag name="HEIGHT" val="50.8922"/>
  <p:tag name="SHAPEREFLECTION" val="-2.147484E+09"/>
  <p:tag name="SHAPEGLOW" val="0"/>
  <p:tag name="SOFTEDGE" val="0"/>
  <p:tag name="FONTSIZE" val="36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3.2375"/>
  <p:tag name="LEFT" val="205.8258"/>
  <p:tag name="WIDTH" val="249.1201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2.6612"/>
  <p:tag name="LEFT" val="207.9023"/>
  <p:tag name="WIDTH" val="151.5"/>
  <p:tag name="HEIGHT" val="20.59921"/>
  <p:tag name="SHAPEREFLECTION" val="-2.147484E+09"/>
  <p:tag name="SHAPEGLOW" val="0"/>
  <p:tag name="SOFTEDGE" val="0"/>
  <p:tag name="FONTSIZE" val="11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3.2375"/>
  <p:tag name="LEFT" val="205.8258"/>
  <p:tag name="WIDTH" val="249.1201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3.2375"/>
  <p:tag name="LEFT" val="205.8258"/>
  <p:tag name="WIDTH" val="249.1201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3.2375"/>
  <p:tag name="LEFT" val="205.8258"/>
  <p:tag name="WIDTH" val="249.1201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3.2375"/>
  <p:tag name="LEFT" val="205.8258"/>
  <p:tag name="WIDTH" val="249.1201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1451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3.2375"/>
  <p:tag name="LEFT" val="205.8258"/>
  <p:tag name="WIDTH" val="249.1201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3.2375"/>
  <p:tag name="LEFT" val="205.8258"/>
  <p:tag name="WIDTH" val="249.1201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3.2375"/>
  <p:tag name="LEFT" val="205.8258"/>
  <p:tag name="WIDTH" val="249.1201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3.2375"/>
  <p:tag name="LEFT" val="205.8258"/>
  <p:tag name="WIDTH" val="249.1201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7.9999"/>
  <p:tag name="LEFT" val="42"/>
  <p:tag name="WIDTH" val="263.3789"/>
  <p:tag name="HEIGHT" val="168.3659"/>
  <p:tag name="ADJUSTMENTS" val="8.601814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17.3184"/>
  <p:tag name="LEFT" val="655.6211"/>
  <p:tag name="WIDTH" val="263.3789"/>
  <p:tag name="HEIGHT" val="168.3659"/>
  <p:tag name="ADJUSTMENTS" val="8.601814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7.9999"/>
  <p:tag name="LEFT" val="326.5999"/>
  <p:tag name="WIDTH" val="592.4001"/>
  <p:tag name="HEIGHT" val="168.3659"/>
  <p:tag name="ADJUSTMENTS" val="8.601814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2.6612"/>
  <p:tag name="LEFT" val="207.9023"/>
  <p:tag name="WIDTH" val="151.5"/>
  <p:tag name="HEIGHT" val="20.59921"/>
  <p:tag name="SHAPEREFLECTION" val="-2.147484E+09"/>
  <p:tag name="SHAPEGLOW" val="0"/>
  <p:tag name="SOFTEDGE" val="0"/>
  <p:tag name="FONTSIZE" val="11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17.3184"/>
  <p:tag name="LEFT" val="42"/>
  <p:tag name="WIDTH" val="592.4001"/>
  <p:tag name="HEIGHT" val="168.3659"/>
  <p:tag name="ADJUSTMENTS" val="8.601814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8.6061"/>
  <p:tag name="LEFT" val="367.1558"/>
  <p:tag name="WIDTH" val="529.3442"/>
  <p:tag name="HEIGHT" val="53.65394"/>
  <p:tag name="SHAPEREFLECTION" val="-2.147484E+09"/>
  <p:tag name="SHAPEGLOW" val="0"/>
  <p:tag name="SOFTEDGE" val="0"/>
  <p:tag name="FONTSIZE" val="16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0.2894"/>
  <p:tag name="LEFT" val="367.1558"/>
  <p:tag name="WIDTH" val="243.4005"/>
  <p:tag name="HEIGHT" val="36.35157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78.6061"/>
  <p:tag name="LEFT" val="74.65575"/>
  <p:tag name="WIDTH" val="529.3442"/>
  <p:tag name="HEIGHT" val="53.65394"/>
  <p:tag name="SHAPEREFLECTION" val="-2.147484E+09"/>
  <p:tag name="SHAPEGLOW" val="0"/>
  <p:tag name="SOFTEDGE" val="0"/>
  <p:tag name="FONTSIZE" val="16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40.2895"/>
  <p:tag name="LEFT" val="74.65575"/>
  <p:tag name="WIDTH" val="243.4005"/>
  <p:tag name="HEIGHT" val="36.35157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3.2375"/>
  <p:tag name="LEFT" val="205.8258"/>
  <p:tag name="WIDTH" val="249.1201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0.7081"/>
  <p:tag name="LEFT" val="148.1303"/>
  <p:tag name="WIDTH" val="76.46315"/>
  <p:tag name="HEIGHT" val="50.8922"/>
  <p:tag name="SHAPEREFLECTION" val="-2.147484E+09"/>
  <p:tag name="SHAPEGLOW" val="0"/>
  <p:tag name="SOFTEDGE" val="0"/>
  <p:tag name="FONTSIZE" val="36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3.2375"/>
  <p:tag name="LEFT" val="205.8258"/>
  <p:tag name="WIDTH" val="249.1201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2.6612"/>
  <p:tag name="LEFT" val="207.9023"/>
  <p:tag name="WIDTH" val="151.5"/>
  <p:tag name="HEIGHT" val="20.59921"/>
  <p:tag name="SHAPEREFLECTION" val="-2.147484E+09"/>
  <p:tag name="SHAPEGLOW" val="0"/>
  <p:tag name="SOFTEDGE" val="0"/>
  <p:tag name="FONTSIZE" val="11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0.7081"/>
  <p:tag name="LEFT" val="148.1303"/>
  <p:tag name="WIDTH" val="76.46315"/>
  <p:tag name="HEIGHT" val="50.8922"/>
  <p:tag name="SHAPEREFLECTION" val="-2.147484E+09"/>
  <p:tag name="SHAPEGLOW" val="0"/>
  <p:tag name="SOFTEDGE" val="0"/>
  <p:tag name="FONTSIZE" val="36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3.2375"/>
  <p:tag name="LEFT" val="205.8258"/>
  <p:tag name="WIDTH" val="249.1201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2.6612"/>
  <p:tag name="LEFT" val="207.9023"/>
  <p:tag name="WIDTH" val="151.5"/>
  <p:tag name="HEIGHT" val="20.59921"/>
  <p:tag name="SHAPEREFLECTION" val="-2.147484E+09"/>
  <p:tag name="SHAPEGLOW" val="0"/>
  <p:tag name="SOFTEDGE" val="0"/>
  <p:tag name="FONTSIZE" val="11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E4A9"/>
      </a:accent1>
      <a:accent2>
        <a:srgbClr val="FED176"/>
      </a:accent2>
      <a:accent3>
        <a:srgbClr val="FFE4A9"/>
      </a:accent3>
      <a:accent4>
        <a:srgbClr val="FED176"/>
      </a:accent4>
      <a:accent5>
        <a:srgbClr val="FFE4A9"/>
      </a:accent5>
      <a:accent6>
        <a:srgbClr val="FED176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988</Words>
  <Application>Microsoft Office PowerPoint</Application>
  <PresentationFormat>宽屏</PresentationFormat>
  <Paragraphs>105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阿里巴巴普惠体 L</vt:lpstr>
      <vt:lpstr>阿里巴巴普惠体 M</vt:lpstr>
      <vt:lpstr>等线</vt:lpstr>
      <vt:lpstr>等线 Light</vt:lpstr>
      <vt:lpstr>微软雅黑</vt:lpstr>
      <vt:lpstr>微软雅黑 Light</vt:lpstr>
      <vt:lpstr>Arial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51PPT模板网</cp:keywords>
  <dc:description>www.51pptm o ban.com</dc:description>
  <cp:lastModifiedBy>YANGs</cp:lastModifiedBy>
  <cp:revision>12</cp:revision>
  <dcterms:created xsi:type="dcterms:W3CDTF">2020-08-12T15:43:28Z</dcterms:created>
  <dcterms:modified xsi:type="dcterms:W3CDTF">2020-09-21T15:58:41Z</dcterms:modified>
</cp:coreProperties>
</file>