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524" r:id="rId2"/>
    <p:sldId id="529" r:id="rId3"/>
    <p:sldId id="429" r:id="rId4"/>
    <p:sldId id="666" r:id="rId5"/>
    <p:sldId id="433" r:id="rId6"/>
    <p:sldId id="665" r:id="rId7"/>
    <p:sldId id="641" r:id="rId8"/>
    <p:sldId id="672" r:id="rId9"/>
    <p:sldId id="643" r:id="rId10"/>
    <p:sldId id="673" r:id="rId11"/>
    <p:sldId id="645" r:id="rId12"/>
    <p:sldId id="675" r:id="rId13"/>
    <p:sldId id="676" r:id="rId14"/>
    <p:sldId id="677" r:id="rId15"/>
    <p:sldId id="678" r:id="rId16"/>
    <p:sldId id="680" r:id="rId17"/>
    <p:sldId id="656" r:id="rId18"/>
    <p:sldId id="657" r:id="rId19"/>
    <p:sldId id="638" r:id="rId20"/>
    <p:sldId id="686" r:id="rId21"/>
    <p:sldId id="687" r:id="rId22"/>
    <p:sldId id="688" r:id="rId23"/>
  </p:sldIdLst>
  <p:sldSz cx="12196763" cy="6858000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3408"/>
    <a:srgbClr val="D01C63"/>
    <a:srgbClr val="F8F8F8"/>
    <a:srgbClr val="0067AC"/>
    <a:srgbClr val="21A3D0"/>
    <a:srgbClr val="DDDDDD"/>
    <a:srgbClr val="A9BECB"/>
    <a:srgbClr val="F595DC"/>
    <a:srgbClr val="F16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26" autoAdjust="0"/>
    <p:restoredTop sz="96366" autoAdjust="0"/>
  </p:normalViewPr>
  <p:slideViewPr>
    <p:cSldViewPr snapToObjects="1">
      <p:cViewPr varScale="1">
        <p:scale>
          <a:sx n="114" d="100"/>
          <a:sy n="114" d="100"/>
        </p:scale>
        <p:origin x="714" y="102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160AF-C47C-4CD2-A34F-024D348DADFA}" type="datetimeFigureOut">
              <a:rPr lang="zh-CN" altLang="en-US" smtClean="0"/>
              <a:pPr/>
              <a:t>2020/9/21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4203E-B9B9-4F41-960A-2A3A36AEB5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385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8AB757A0-0D48-492D-BCE0-AE452A67D6FE}" type="datetimeFigureOut">
              <a:rPr lang="zh-CN" altLang="en-US"/>
              <a:pPr>
                <a:defRPr/>
              </a:pPr>
              <a:t>2020/9/21</a:t>
            </a:fld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43494ED5-D662-4B4B-BC97-E55E2CEF262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086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87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706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25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436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0980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53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912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68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723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8829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11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350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56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83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22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6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89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94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94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69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84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369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1616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26875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6763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5264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100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0439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49825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2630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2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5619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556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1" b="43881"/>
          <a:stretch/>
        </p:blipFill>
        <p:spPr>
          <a:xfrm>
            <a:off x="3290069" y="3483088"/>
            <a:ext cx="5616624" cy="3374912"/>
          </a:xfrm>
          <a:prstGeom prst="rect">
            <a:avLst/>
          </a:prstGeom>
          <a:effectLst/>
        </p:spPr>
      </p:pic>
      <p:sp>
        <p:nvSpPr>
          <p:cNvPr id="29" name="圆角矩形 28"/>
          <p:cNvSpPr/>
          <p:nvPr/>
        </p:nvSpPr>
        <p:spPr bwMode="auto">
          <a:xfrm>
            <a:off x="4931978" y="4833247"/>
            <a:ext cx="2467590" cy="57994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汇报人：东方之</a:t>
            </a:r>
            <a:r>
              <a:rPr lang="en-US" altLang="zh-CN" b="1" dirty="0" smtClean="0">
                <a:solidFill>
                  <a:schemeClr val="bg2"/>
                </a:solidFill>
                <a:latin typeface="+mj-ea"/>
                <a:ea typeface="+mj-ea"/>
              </a:rPr>
              <a:t>P</a:t>
            </a:r>
            <a:endParaRPr lang="zh-CN" altLang="en-US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729" y="3385780"/>
            <a:ext cx="2055298" cy="1164273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5474" y="2074427"/>
            <a:ext cx="10945812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7200" b="1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国庆中秋双节</a:t>
            </a:r>
            <a:r>
              <a:rPr lang="en-US" altLang="zh-CN" sz="7200" b="1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7200" b="1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  <a:endParaRPr lang="zh-CN" altLang="zh-CN" sz="7200" b="1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000" y="3720909"/>
            <a:ext cx="1191770" cy="25298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7112"/>
            <a:ext cx="5518102" cy="2420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0005"/>
            <a:ext cx="12196763" cy="15279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46" y="4279553"/>
            <a:ext cx="4134108" cy="201542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637382" y="661618"/>
            <a:ext cx="6921996" cy="1178645"/>
            <a:chOff x="2569989" y="661618"/>
            <a:chExt cx="6921996" cy="117864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1401" y="661618"/>
              <a:ext cx="1170584" cy="117864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991874" y="715041"/>
              <a:ext cx="42130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atin typeface="叁慕斜宋体 Heavy" panose="02020900000000000000" pitchFamily="18" charset="0"/>
                  <a:ea typeface="叁慕斜宋体 Heavy" panose="02020900000000000000" pitchFamily="18" charset="0"/>
                </a:rPr>
                <a:t>迎中秋  庆国庆</a:t>
              </a:r>
              <a:endParaRPr lang="zh-CN" altLang="en-US" sz="4800" dirty="0">
                <a:latin typeface="叁慕斜宋体 Heavy" panose="02020900000000000000" pitchFamily="18" charset="0"/>
                <a:ea typeface="叁慕斜宋体 Heavy" panose="02020900000000000000" pitchFamily="18" charset="0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69989" y="661618"/>
              <a:ext cx="1170584" cy="117864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11913" y="143752"/>
            <a:ext cx="11963132" cy="4941432"/>
            <a:chOff x="142922" y="232803"/>
            <a:chExt cx="12019010" cy="6246905"/>
          </a:xfrm>
          <a:gradFill flip="none" rotWithShape="1">
            <a:gsLst>
              <a:gs pos="19000">
                <a:srgbClr val="FF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142922" y="477091"/>
              <a:ext cx="533400" cy="5989170"/>
            </a:xfrm>
            <a:custGeom>
              <a:avLst/>
              <a:gdLst>
                <a:gd name="T0" fmla="*/ 336 w 336"/>
                <a:gd name="T1" fmla="*/ 2694 h 2694"/>
                <a:gd name="T2" fmla="*/ 0 w 336"/>
                <a:gd name="T3" fmla="*/ 2694 h 2694"/>
                <a:gd name="T4" fmla="*/ 0 w 336"/>
                <a:gd name="T5" fmla="*/ 0 h 2694"/>
                <a:gd name="T6" fmla="*/ 336 w 336"/>
                <a:gd name="T7" fmla="*/ 0 h 2694"/>
                <a:gd name="T8" fmla="*/ 336 w 336"/>
                <a:gd name="T9" fmla="*/ 221 h 2694"/>
                <a:gd name="T10" fmla="*/ 172 w 336"/>
                <a:gd name="T11" fmla="*/ 221 h 2694"/>
                <a:gd name="T12" fmla="*/ 172 w 336"/>
                <a:gd name="T13" fmla="*/ 84 h 2694"/>
                <a:gd name="T14" fmla="*/ 239 w 336"/>
                <a:gd name="T15" fmla="*/ 84 h 2694"/>
                <a:gd name="T16" fmla="*/ 239 w 336"/>
                <a:gd name="T17" fmla="*/ 119 h 2694"/>
                <a:gd name="T18" fmla="*/ 208 w 336"/>
                <a:gd name="T19" fmla="*/ 119 h 2694"/>
                <a:gd name="T20" fmla="*/ 208 w 336"/>
                <a:gd name="T21" fmla="*/ 186 h 2694"/>
                <a:gd name="T22" fmla="*/ 300 w 336"/>
                <a:gd name="T23" fmla="*/ 186 h 2694"/>
                <a:gd name="T24" fmla="*/ 300 w 336"/>
                <a:gd name="T25" fmla="*/ 35 h 2694"/>
                <a:gd name="T26" fmla="*/ 36 w 336"/>
                <a:gd name="T27" fmla="*/ 35 h 2694"/>
                <a:gd name="T28" fmla="*/ 36 w 336"/>
                <a:gd name="T29" fmla="*/ 2658 h 2694"/>
                <a:gd name="T30" fmla="*/ 300 w 336"/>
                <a:gd name="T31" fmla="*/ 2658 h 2694"/>
                <a:gd name="T32" fmla="*/ 300 w 336"/>
                <a:gd name="T33" fmla="*/ 2508 h 2694"/>
                <a:gd name="T34" fmla="*/ 208 w 336"/>
                <a:gd name="T35" fmla="*/ 2508 h 2694"/>
                <a:gd name="T36" fmla="*/ 208 w 336"/>
                <a:gd name="T37" fmla="*/ 2574 h 2694"/>
                <a:gd name="T38" fmla="*/ 239 w 336"/>
                <a:gd name="T39" fmla="*/ 2574 h 2694"/>
                <a:gd name="T40" fmla="*/ 239 w 336"/>
                <a:gd name="T41" fmla="*/ 2610 h 2694"/>
                <a:gd name="T42" fmla="*/ 172 w 336"/>
                <a:gd name="T43" fmla="*/ 2610 h 2694"/>
                <a:gd name="T44" fmla="*/ 172 w 336"/>
                <a:gd name="T45" fmla="*/ 2473 h 2694"/>
                <a:gd name="T46" fmla="*/ 336 w 336"/>
                <a:gd name="T47" fmla="*/ 2473 h 2694"/>
                <a:gd name="T48" fmla="*/ 336 w 336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694">
                  <a:moveTo>
                    <a:pt x="336" y="2694"/>
                  </a:moveTo>
                  <a:lnTo>
                    <a:pt x="0" y="2694"/>
                  </a:lnTo>
                  <a:lnTo>
                    <a:pt x="0" y="0"/>
                  </a:lnTo>
                  <a:lnTo>
                    <a:pt x="336" y="0"/>
                  </a:lnTo>
                  <a:lnTo>
                    <a:pt x="336" y="221"/>
                  </a:lnTo>
                  <a:lnTo>
                    <a:pt x="172" y="221"/>
                  </a:lnTo>
                  <a:lnTo>
                    <a:pt x="172" y="84"/>
                  </a:lnTo>
                  <a:lnTo>
                    <a:pt x="239" y="84"/>
                  </a:lnTo>
                  <a:lnTo>
                    <a:pt x="239" y="119"/>
                  </a:lnTo>
                  <a:lnTo>
                    <a:pt x="208" y="119"/>
                  </a:lnTo>
                  <a:lnTo>
                    <a:pt x="208" y="186"/>
                  </a:lnTo>
                  <a:lnTo>
                    <a:pt x="300" y="186"/>
                  </a:lnTo>
                  <a:lnTo>
                    <a:pt x="300" y="35"/>
                  </a:lnTo>
                  <a:lnTo>
                    <a:pt x="36" y="35"/>
                  </a:lnTo>
                  <a:lnTo>
                    <a:pt x="36" y="2658"/>
                  </a:lnTo>
                  <a:lnTo>
                    <a:pt x="300" y="2658"/>
                  </a:lnTo>
                  <a:lnTo>
                    <a:pt x="300" y="2508"/>
                  </a:lnTo>
                  <a:lnTo>
                    <a:pt x="208" y="2508"/>
                  </a:lnTo>
                  <a:lnTo>
                    <a:pt x="208" y="2574"/>
                  </a:lnTo>
                  <a:lnTo>
                    <a:pt x="239" y="2574"/>
                  </a:lnTo>
                  <a:lnTo>
                    <a:pt x="239" y="2610"/>
                  </a:lnTo>
                  <a:lnTo>
                    <a:pt x="172" y="2610"/>
                  </a:lnTo>
                  <a:lnTo>
                    <a:pt x="172" y="2473"/>
                  </a:lnTo>
                  <a:lnTo>
                    <a:pt x="336" y="2473"/>
                  </a:lnTo>
                  <a:lnTo>
                    <a:pt x="336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322263" y="232803"/>
              <a:ext cx="11537950" cy="204788"/>
            </a:xfrm>
            <a:custGeom>
              <a:avLst/>
              <a:gdLst>
                <a:gd name="T0" fmla="*/ 7268 w 7268"/>
                <a:gd name="T1" fmla="*/ 129 h 129"/>
                <a:gd name="T2" fmla="*/ 7233 w 7268"/>
                <a:gd name="T3" fmla="*/ 129 h 129"/>
                <a:gd name="T4" fmla="*/ 7233 w 7268"/>
                <a:gd name="T5" fmla="*/ 36 h 129"/>
                <a:gd name="T6" fmla="*/ 35 w 7268"/>
                <a:gd name="T7" fmla="*/ 36 h 129"/>
                <a:gd name="T8" fmla="*/ 35 w 7268"/>
                <a:gd name="T9" fmla="*/ 129 h 129"/>
                <a:gd name="T10" fmla="*/ 0 w 7268"/>
                <a:gd name="T11" fmla="*/ 129 h 129"/>
                <a:gd name="T12" fmla="*/ 0 w 7268"/>
                <a:gd name="T13" fmla="*/ 0 h 129"/>
                <a:gd name="T14" fmla="*/ 7268 w 7268"/>
                <a:gd name="T15" fmla="*/ 0 h 129"/>
                <a:gd name="T16" fmla="*/ 7268 w 7268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8" h="129">
                  <a:moveTo>
                    <a:pt x="7268" y="129"/>
                  </a:moveTo>
                  <a:lnTo>
                    <a:pt x="7233" y="129"/>
                  </a:lnTo>
                  <a:lnTo>
                    <a:pt x="7233" y="36"/>
                  </a:lnTo>
                  <a:lnTo>
                    <a:pt x="35" y="36"/>
                  </a:lnTo>
                  <a:lnTo>
                    <a:pt x="35" y="129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7268" y="0"/>
                  </a:lnTo>
                  <a:lnTo>
                    <a:pt x="726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1630119" y="490538"/>
              <a:ext cx="531813" cy="5989170"/>
            </a:xfrm>
            <a:custGeom>
              <a:avLst/>
              <a:gdLst>
                <a:gd name="T0" fmla="*/ 335 w 335"/>
                <a:gd name="T1" fmla="*/ 2694 h 2694"/>
                <a:gd name="T2" fmla="*/ 0 w 335"/>
                <a:gd name="T3" fmla="*/ 2694 h 2694"/>
                <a:gd name="T4" fmla="*/ 0 w 335"/>
                <a:gd name="T5" fmla="*/ 2473 h 2694"/>
                <a:gd name="T6" fmla="*/ 163 w 335"/>
                <a:gd name="T7" fmla="*/ 2473 h 2694"/>
                <a:gd name="T8" fmla="*/ 163 w 335"/>
                <a:gd name="T9" fmla="*/ 2610 h 2694"/>
                <a:gd name="T10" fmla="*/ 97 w 335"/>
                <a:gd name="T11" fmla="*/ 2610 h 2694"/>
                <a:gd name="T12" fmla="*/ 97 w 335"/>
                <a:gd name="T13" fmla="*/ 2574 h 2694"/>
                <a:gd name="T14" fmla="*/ 128 w 335"/>
                <a:gd name="T15" fmla="*/ 2574 h 2694"/>
                <a:gd name="T16" fmla="*/ 128 w 335"/>
                <a:gd name="T17" fmla="*/ 2508 h 2694"/>
                <a:gd name="T18" fmla="*/ 35 w 335"/>
                <a:gd name="T19" fmla="*/ 2508 h 2694"/>
                <a:gd name="T20" fmla="*/ 35 w 335"/>
                <a:gd name="T21" fmla="*/ 2658 h 2694"/>
                <a:gd name="T22" fmla="*/ 300 w 335"/>
                <a:gd name="T23" fmla="*/ 2658 h 2694"/>
                <a:gd name="T24" fmla="*/ 300 w 335"/>
                <a:gd name="T25" fmla="*/ 35 h 2694"/>
                <a:gd name="T26" fmla="*/ 35 w 335"/>
                <a:gd name="T27" fmla="*/ 35 h 2694"/>
                <a:gd name="T28" fmla="*/ 35 w 335"/>
                <a:gd name="T29" fmla="*/ 186 h 2694"/>
                <a:gd name="T30" fmla="*/ 128 w 335"/>
                <a:gd name="T31" fmla="*/ 186 h 2694"/>
                <a:gd name="T32" fmla="*/ 128 w 335"/>
                <a:gd name="T33" fmla="*/ 119 h 2694"/>
                <a:gd name="T34" fmla="*/ 97 w 335"/>
                <a:gd name="T35" fmla="*/ 119 h 2694"/>
                <a:gd name="T36" fmla="*/ 97 w 335"/>
                <a:gd name="T37" fmla="*/ 84 h 2694"/>
                <a:gd name="T38" fmla="*/ 163 w 335"/>
                <a:gd name="T39" fmla="*/ 84 h 2694"/>
                <a:gd name="T40" fmla="*/ 163 w 335"/>
                <a:gd name="T41" fmla="*/ 221 h 2694"/>
                <a:gd name="T42" fmla="*/ 0 w 335"/>
                <a:gd name="T43" fmla="*/ 221 h 2694"/>
                <a:gd name="T44" fmla="*/ 0 w 335"/>
                <a:gd name="T45" fmla="*/ 0 h 2694"/>
                <a:gd name="T46" fmla="*/ 335 w 335"/>
                <a:gd name="T47" fmla="*/ 0 h 2694"/>
                <a:gd name="T48" fmla="*/ 335 w 335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5" h="2694">
                  <a:moveTo>
                    <a:pt x="335" y="2694"/>
                  </a:moveTo>
                  <a:lnTo>
                    <a:pt x="0" y="2694"/>
                  </a:lnTo>
                  <a:lnTo>
                    <a:pt x="0" y="2473"/>
                  </a:lnTo>
                  <a:lnTo>
                    <a:pt x="163" y="2473"/>
                  </a:lnTo>
                  <a:lnTo>
                    <a:pt x="163" y="2610"/>
                  </a:lnTo>
                  <a:lnTo>
                    <a:pt x="97" y="2610"/>
                  </a:lnTo>
                  <a:lnTo>
                    <a:pt x="97" y="2574"/>
                  </a:lnTo>
                  <a:lnTo>
                    <a:pt x="128" y="2574"/>
                  </a:lnTo>
                  <a:lnTo>
                    <a:pt x="128" y="2508"/>
                  </a:lnTo>
                  <a:lnTo>
                    <a:pt x="35" y="2508"/>
                  </a:lnTo>
                  <a:lnTo>
                    <a:pt x="35" y="2658"/>
                  </a:lnTo>
                  <a:lnTo>
                    <a:pt x="300" y="2658"/>
                  </a:lnTo>
                  <a:lnTo>
                    <a:pt x="300" y="35"/>
                  </a:lnTo>
                  <a:lnTo>
                    <a:pt x="35" y="35"/>
                  </a:lnTo>
                  <a:lnTo>
                    <a:pt x="35" y="186"/>
                  </a:lnTo>
                  <a:lnTo>
                    <a:pt x="128" y="186"/>
                  </a:lnTo>
                  <a:lnTo>
                    <a:pt x="128" y="119"/>
                  </a:lnTo>
                  <a:lnTo>
                    <a:pt x="97" y="119"/>
                  </a:lnTo>
                  <a:lnTo>
                    <a:pt x="97" y="84"/>
                  </a:lnTo>
                  <a:lnTo>
                    <a:pt x="163" y="84"/>
                  </a:lnTo>
                  <a:lnTo>
                    <a:pt x="163" y="221"/>
                  </a:lnTo>
                  <a:lnTo>
                    <a:pt x="0" y="221"/>
                  </a:lnTo>
                  <a:lnTo>
                    <a:pt x="0" y="0"/>
                  </a:lnTo>
                  <a:lnTo>
                    <a:pt x="335" y="0"/>
                  </a:lnTo>
                  <a:lnTo>
                    <a:pt x="335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49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476966" y="1"/>
            <a:ext cx="0" cy="6309320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18640" y="681006"/>
            <a:ext cx="288925" cy="288925"/>
            <a:chOff x="957263" y="3209925"/>
            <a:chExt cx="288925" cy="288925"/>
          </a:xfrm>
          <a:solidFill>
            <a:schemeClr val="tx1"/>
          </a:solidFill>
        </p:grpSpPr>
        <p:sp>
          <p:nvSpPr>
            <p:cNvPr id="10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grpFill/>
            <a:ln w="28575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04500" y="969931"/>
            <a:ext cx="86504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dirty="0" smtClean="0">
                <a:solidFill>
                  <a:schemeClr val="accent1"/>
                </a:solidFill>
                <a:latin typeface="+mj-ea"/>
                <a:ea typeface="+mj-ea"/>
              </a:rPr>
              <a:t>单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75438" y="652096"/>
            <a:ext cx="1814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/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681795" y="625413"/>
            <a:ext cx="7593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2369737" y="2216272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0467" y="2071807"/>
            <a:ext cx="8498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318640" y="3157313"/>
            <a:ext cx="288925" cy="288925"/>
            <a:chOff x="957263" y="3209925"/>
            <a:chExt cx="288925" cy="288925"/>
          </a:xfrm>
          <a:solidFill>
            <a:schemeClr val="tx1"/>
          </a:solidFill>
        </p:grpSpPr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grpFill/>
            <a:ln w="28575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704500" y="3446238"/>
            <a:ext cx="8650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475438" y="3128403"/>
            <a:ext cx="1814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eaLnBrk="1">
              <a:defRPr sz="20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681795" y="3101720"/>
            <a:ext cx="7593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31" name="椭圆 30"/>
          <p:cNvSpPr/>
          <p:nvPr/>
        </p:nvSpPr>
        <p:spPr bwMode="auto">
          <a:xfrm>
            <a:off x="2369737" y="4288294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80467" y="4143829"/>
            <a:ext cx="84985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" name="椭圆 33"/>
          <p:cNvSpPr/>
          <p:nvPr/>
        </p:nvSpPr>
        <p:spPr bwMode="auto">
          <a:xfrm>
            <a:off x="2369737" y="5484941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80467" y="5436728"/>
            <a:ext cx="84985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4663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 bwMode="auto">
          <a:xfrm>
            <a:off x="936417" y="3800517"/>
            <a:ext cx="5767941" cy="2332733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/>
          <p:nvPr/>
        </p:nvSpPr>
        <p:spPr>
          <a:xfrm>
            <a:off x="1131328" y="3916432"/>
            <a:ext cx="53781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8" name="TextBox 84"/>
          <p:cNvSpPr txBox="1">
            <a:spLocks noChangeArrowheads="1"/>
          </p:cNvSpPr>
          <p:nvPr/>
        </p:nvSpPr>
        <p:spPr bwMode="auto">
          <a:xfrm>
            <a:off x="890337" y="1064589"/>
            <a:ext cx="5814022" cy="163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eaLnBrk="1"/>
            <a:endParaRPr lang="zh-CN" altLang="en-US" sz="2000" dirty="0">
              <a:latin typeface="+mj-ea"/>
              <a:ea typeface="+mj-ea"/>
            </a:endParaRPr>
          </a:p>
          <a:p>
            <a:pPr eaLnBrk="1"/>
            <a:r>
              <a:rPr lang="zh-CN" altLang="en-US" sz="2000" dirty="0"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 flipH="1">
            <a:off x="9759825" y="1674507"/>
            <a:ext cx="1292225" cy="4079875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 flipH="1">
            <a:off x="9432800" y="1236357"/>
            <a:ext cx="1219200" cy="1220788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 flipH="1">
            <a:off x="10307512" y="3095320"/>
            <a:ext cx="1220788" cy="12192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 flipH="1">
            <a:off x="9307387" y="4897132"/>
            <a:ext cx="1220788" cy="12192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9" name="Line 11"/>
          <p:cNvSpPr>
            <a:spLocks noChangeShapeType="1"/>
          </p:cNvSpPr>
          <p:nvPr/>
        </p:nvSpPr>
        <p:spPr bwMode="auto">
          <a:xfrm flipH="1">
            <a:off x="8661698" y="2168433"/>
            <a:ext cx="721169" cy="900752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 flipH="1" flipV="1">
            <a:off x="8689458" y="4386080"/>
            <a:ext cx="646377" cy="798508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 flipH="1">
            <a:off x="8819718" y="3701105"/>
            <a:ext cx="1295341" cy="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 flipH="1">
            <a:off x="7039304" y="2938157"/>
            <a:ext cx="1625600" cy="1625600"/>
          </a:xfrm>
          <a:prstGeom prst="ellipse">
            <a:avLst/>
          </a:prstGeom>
          <a:solidFill>
            <a:schemeClr val="tx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3" name="TextBox 38"/>
          <p:cNvSpPr txBox="1"/>
          <p:nvPr/>
        </p:nvSpPr>
        <p:spPr>
          <a:xfrm flipH="1">
            <a:off x="9718935" y="1412776"/>
            <a:ext cx="91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34" name="TextBox 39"/>
          <p:cNvSpPr txBox="1"/>
          <p:nvPr/>
        </p:nvSpPr>
        <p:spPr>
          <a:xfrm flipH="1">
            <a:off x="10372248" y="3362551"/>
            <a:ext cx="109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400" dirty="0">
                <a:solidFill>
                  <a:schemeClr val="bg2"/>
                </a:solidFill>
              </a:rPr>
              <a:t>输入</a:t>
            </a:r>
            <a:endParaRPr lang="en-US" altLang="zh-CN" sz="2400" dirty="0">
              <a:solidFill>
                <a:schemeClr val="bg2"/>
              </a:solidFill>
            </a:endParaRPr>
          </a:p>
          <a:p>
            <a:r>
              <a:rPr lang="zh-CN" altLang="en-US" sz="2400" dirty="0">
                <a:solidFill>
                  <a:schemeClr val="bg2"/>
                </a:solidFill>
              </a:rPr>
              <a:t>标题</a:t>
            </a:r>
            <a:endParaRPr lang="en-US" altLang="zh-CN" sz="2400" dirty="0">
              <a:solidFill>
                <a:schemeClr val="bg2"/>
              </a:solidFill>
            </a:endParaRPr>
          </a:p>
        </p:txBody>
      </p:sp>
      <p:sp>
        <p:nvSpPr>
          <p:cNvPr id="35" name="TextBox 40"/>
          <p:cNvSpPr txBox="1"/>
          <p:nvPr/>
        </p:nvSpPr>
        <p:spPr>
          <a:xfrm flipH="1">
            <a:off x="9504332" y="5164055"/>
            <a:ext cx="803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400" dirty="0">
                <a:solidFill>
                  <a:schemeClr val="bg2"/>
                </a:solidFill>
              </a:rPr>
              <a:t>输入</a:t>
            </a:r>
            <a:endParaRPr lang="en-US" altLang="zh-CN" sz="2400" dirty="0">
              <a:solidFill>
                <a:schemeClr val="bg2"/>
              </a:solidFill>
            </a:endParaRPr>
          </a:p>
          <a:p>
            <a:r>
              <a:rPr lang="zh-CN" altLang="en-US" sz="2400" dirty="0">
                <a:solidFill>
                  <a:schemeClr val="bg2"/>
                </a:solidFill>
              </a:rPr>
              <a:t>标题</a:t>
            </a:r>
            <a:endParaRPr lang="en-US" altLang="zh-CN" sz="2400" dirty="0">
              <a:solidFill>
                <a:schemeClr val="bg2"/>
              </a:solidFill>
            </a:endParaRPr>
          </a:p>
        </p:txBody>
      </p:sp>
      <p:sp>
        <p:nvSpPr>
          <p:cNvPr id="36" name="TextBox 41"/>
          <p:cNvSpPr txBox="1"/>
          <p:nvPr/>
        </p:nvSpPr>
        <p:spPr>
          <a:xfrm flipH="1">
            <a:off x="7104641" y="3195001"/>
            <a:ext cx="1483284" cy="9459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600" dirty="0" smtClean="0">
                <a:solidFill>
                  <a:schemeClr val="bg2"/>
                </a:solidFill>
              </a:rPr>
              <a:t>输入</a:t>
            </a:r>
            <a:endParaRPr lang="en-US" altLang="zh-CN" sz="3600" dirty="0" smtClean="0">
              <a:solidFill>
                <a:schemeClr val="bg2"/>
              </a:solidFill>
            </a:endParaRPr>
          </a:p>
          <a:p>
            <a:r>
              <a:rPr lang="zh-CN" altLang="en-US" sz="3600" dirty="0">
                <a:solidFill>
                  <a:schemeClr val="bg2"/>
                </a:solidFill>
              </a:rPr>
              <a:t>标题</a:t>
            </a:r>
            <a:endParaRPr lang="en-US" altLang="zh-CN" sz="3600" dirty="0">
              <a:solidFill>
                <a:schemeClr val="bg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6415" y="3400408"/>
            <a:ext cx="5767943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000" b="1" dirty="0">
                <a:solidFill>
                  <a:schemeClr val="bg2"/>
                </a:solidFill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3990861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五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682105" y="2021337"/>
            <a:ext cx="3402980" cy="428321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4388057" y="2021337"/>
            <a:ext cx="3402980" cy="428321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" name="矩形 81"/>
          <p:cNvSpPr/>
          <p:nvPr/>
        </p:nvSpPr>
        <p:spPr bwMode="auto">
          <a:xfrm>
            <a:off x="8094009" y="2021337"/>
            <a:ext cx="3402980" cy="428321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8175" y="2658836"/>
            <a:ext cx="31246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" name="椭圆 2"/>
          <p:cNvSpPr/>
          <p:nvPr/>
        </p:nvSpPr>
        <p:spPr bwMode="auto">
          <a:xfrm>
            <a:off x="1489869" y="948928"/>
            <a:ext cx="1603860" cy="160386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20826" y="1340768"/>
            <a:ext cx="14157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/>
        </p:nvSpPr>
        <p:spPr bwMode="auto">
          <a:xfrm>
            <a:off x="5234285" y="948928"/>
            <a:ext cx="1603860" cy="160386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665242" y="1340768"/>
            <a:ext cx="14157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83" name="椭圆 82"/>
          <p:cNvSpPr/>
          <p:nvPr/>
        </p:nvSpPr>
        <p:spPr bwMode="auto">
          <a:xfrm>
            <a:off x="9004180" y="948928"/>
            <a:ext cx="1603860" cy="160386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435137" y="1340768"/>
            <a:ext cx="14157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en-US" altLang="zh-CN" sz="24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3892" y="2658836"/>
            <a:ext cx="31246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129609" y="2658836"/>
            <a:ext cx="31246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3528751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585814" y="1178199"/>
            <a:ext cx="9841159" cy="151482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407236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五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807916" y="1386289"/>
            <a:ext cx="1260475" cy="1147763"/>
          </a:xfrm>
          <a:prstGeom prst="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855016" y="1569796"/>
            <a:ext cx="1153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b="1" dirty="0" smtClean="0">
              <a:solidFill>
                <a:schemeClr val="bg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70511" y="1439883"/>
            <a:ext cx="8824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63" name="矩形 62"/>
          <p:cNvSpPr/>
          <p:nvPr/>
        </p:nvSpPr>
        <p:spPr bwMode="auto">
          <a:xfrm>
            <a:off x="1585814" y="2892699"/>
            <a:ext cx="9841159" cy="151482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807916" y="3081739"/>
            <a:ext cx="1260475" cy="1147763"/>
          </a:xfrm>
          <a:prstGeom prst="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55016" y="3265246"/>
            <a:ext cx="1153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b="1" dirty="0">
              <a:solidFill>
                <a:schemeClr val="bg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67" name="矩形 66"/>
          <p:cNvSpPr/>
          <p:nvPr/>
        </p:nvSpPr>
        <p:spPr bwMode="auto">
          <a:xfrm>
            <a:off x="1585814" y="4607199"/>
            <a:ext cx="9841159" cy="172437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807916" y="4871538"/>
            <a:ext cx="1260475" cy="1147763"/>
          </a:xfrm>
          <a:prstGeom prst="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55016" y="5055045"/>
            <a:ext cx="1153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b="1" dirty="0">
              <a:solidFill>
                <a:schemeClr val="bg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2170511" y="3219079"/>
            <a:ext cx="8824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170511" y="4962712"/>
            <a:ext cx="8824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3224530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77901" y="1341897"/>
            <a:ext cx="5705400" cy="193392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五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000003" y="1724074"/>
            <a:ext cx="1260475" cy="1147763"/>
          </a:xfrm>
          <a:prstGeom prst="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047103" y="1907581"/>
            <a:ext cx="1153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b="1" dirty="0" smtClean="0">
              <a:solidFill>
                <a:schemeClr val="bg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62598" y="1729398"/>
            <a:ext cx="5048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63" name="矩形 62"/>
          <p:cNvSpPr/>
          <p:nvPr/>
        </p:nvSpPr>
        <p:spPr bwMode="auto">
          <a:xfrm>
            <a:off x="1777901" y="3707340"/>
            <a:ext cx="5705400" cy="241316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1000003" y="4387874"/>
            <a:ext cx="1260475" cy="1147763"/>
          </a:xfrm>
          <a:prstGeom prst="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47103" y="4571381"/>
            <a:ext cx="1153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输入</a:t>
            </a:r>
            <a:endParaRPr lang="en-US" altLang="zh-CN" sz="2400" b="1" dirty="0" smtClean="0">
              <a:solidFill>
                <a:schemeClr val="bg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+mj-ea"/>
                <a:ea typeface="+mj-ea"/>
              </a:rPr>
              <a:t>标题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2598" y="4361590"/>
            <a:ext cx="5048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235" y="1694426"/>
            <a:ext cx="6096528" cy="44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05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六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5726925" y="2252662"/>
            <a:ext cx="1262063" cy="2006600"/>
          </a:xfrm>
          <a:custGeom>
            <a:avLst/>
            <a:gdLst>
              <a:gd name="T0" fmla="*/ 1155 w 1831"/>
              <a:gd name="T1" fmla="*/ 0 h 2906"/>
              <a:gd name="T2" fmla="*/ 475 w 1831"/>
              <a:gd name="T3" fmla="*/ 2872 h 2906"/>
              <a:gd name="T4" fmla="*/ 931 w 1831"/>
              <a:gd name="T5" fmla="*/ 1456 h 2906"/>
              <a:gd name="T6" fmla="*/ 751 w 1831"/>
              <a:gd name="T7" fmla="*/ 2906 h 2906"/>
              <a:gd name="T8" fmla="*/ 1614 w 1831"/>
              <a:gd name="T9" fmla="*/ 944 h 2906"/>
              <a:gd name="T10" fmla="*/ 1155 w 1831"/>
              <a:gd name="T11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1" h="2906">
                <a:moveTo>
                  <a:pt x="1155" y="0"/>
                </a:moveTo>
                <a:cubicBezTo>
                  <a:pt x="0" y="1102"/>
                  <a:pt x="64" y="2081"/>
                  <a:pt x="475" y="2872"/>
                </a:cubicBezTo>
                <a:cubicBezTo>
                  <a:pt x="537" y="2368"/>
                  <a:pt x="678" y="1885"/>
                  <a:pt x="931" y="1456"/>
                </a:cubicBezTo>
                <a:cubicBezTo>
                  <a:pt x="832" y="1921"/>
                  <a:pt x="751" y="2408"/>
                  <a:pt x="751" y="2906"/>
                </a:cubicBezTo>
                <a:cubicBezTo>
                  <a:pt x="1305" y="2471"/>
                  <a:pt x="1831" y="1969"/>
                  <a:pt x="1614" y="944"/>
                </a:cubicBezTo>
                <a:cubicBezTo>
                  <a:pt x="1540" y="590"/>
                  <a:pt x="1362" y="288"/>
                  <a:pt x="115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4686301" y="2482850"/>
            <a:ext cx="1223963" cy="1685925"/>
          </a:xfrm>
          <a:custGeom>
            <a:avLst/>
            <a:gdLst>
              <a:gd name="T0" fmla="*/ 156 w 1776"/>
              <a:gd name="T1" fmla="*/ 0 h 2442"/>
              <a:gd name="T2" fmla="*/ 1233 w 1776"/>
              <a:gd name="T3" fmla="*/ 2442 h 2442"/>
              <a:gd name="T4" fmla="*/ 835 w 1776"/>
              <a:gd name="T5" fmla="*/ 1187 h 2442"/>
              <a:gd name="T6" fmla="*/ 1454 w 1776"/>
              <a:gd name="T7" fmla="*/ 2338 h 2442"/>
              <a:gd name="T8" fmla="*/ 1001 w 1776"/>
              <a:gd name="T9" fmla="*/ 418 h 2442"/>
              <a:gd name="T10" fmla="*/ 156 w 1776"/>
              <a:gd name="T11" fmla="*/ 0 h 2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" h="2442">
                <a:moveTo>
                  <a:pt x="156" y="0"/>
                </a:moveTo>
                <a:cubicBezTo>
                  <a:pt x="0" y="1492"/>
                  <a:pt x="478" y="2118"/>
                  <a:pt x="1233" y="2442"/>
                </a:cubicBezTo>
                <a:cubicBezTo>
                  <a:pt x="975" y="2041"/>
                  <a:pt x="910" y="1650"/>
                  <a:pt x="835" y="1187"/>
                </a:cubicBezTo>
                <a:cubicBezTo>
                  <a:pt x="1043" y="1584"/>
                  <a:pt x="1154" y="1978"/>
                  <a:pt x="1454" y="2338"/>
                </a:cubicBezTo>
                <a:cubicBezTo>
                  <a:pt x="1604" y="1733"/>
                  <a:pt x="1776" y="1029"/>
                  <a:pt x="1001" y="418"/>
                </a:cubicBezTo>
                <a:cubicBezTo>
                  <a:pt x="734" y="207"/>
                  <a:pt x="479" y="83"/>
                  <a:pt x="15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3722688" y="3656012"/>
            <a:ext cx="1641475" cy="1063625"/>
          </a:xfrm>
          <a:custGeom>
            <a:avLst/>
            <a:gdLst>
              <a:gd name="T0" fmla="*/ 0 w 2382"/>
              <a:gd name="T1" fmla="*/ 660 h 1541"/>
              <a:gd name="T2" fmla="*/ 2345 w 2382"/>
              <a:gd name="T3" fmla="*/ 1125 h 1541"/>
              <a:gd name="T4" fmla="*/ 1220 w 2382"/>
              <a:gd name="T5" fmla="*/ 772 h 1541"/>
              <a:gd name="T6" fmla="*/ 2382 w 2382"/>
              <a:gd name="T7" fmla="*/ 909 h 1541"/>
              <a:gd name="T8" fmla="*/ 741 w 2382"/>
              <a:gd name="T9" fmla="*/ 255 h 1541"/>
              <a:gd name="T10" fmla="*/ 0 w 2382"/>
              <a:gd name="T11" fmla="*/ 66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2" h="1541">
                <a:moveTo>
                  <a:pt x="0" y="660"/>
                </a:moveTo>
                <a:cubicBezTo>
                  <a:pt x="1014" y="1541"/>
                  <a:pt x="1719" y="1512"/>
                  <a:pt x="2345" y="1125"/>
                </a:cubicBezTo>
                <a:cubicBezTo>
                  <a:pt x="1918" y="1108"/>
                  <a:pt x="1597" y="954"/>
                  <a:pt x="1220" y="772"/>
                </a:cubicBezTo>
                <a:cubicBezTo>
                  <a:pt x="1617" y="823"/>
                  <a:pt x="1963" y="944"/>
                  <a:pt x="2382" y="909"/>
                </a:cubicBezTo>
                <a:cubicBezTo>
                  <a:pt x="2015" y="488"/>
                  <a:pt x="1587" y="0"/>
                  <a:pt x="741" y="255"/>
                </a:cubicBezTo>
                <a:cubicBezTo>
                  <a:pt x="449" y="342"/>
                  <a:pt x="227" y="466"/>
                  <a:pt x="0" y="6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6506055" y="3540643"/>
            <a:ext cx="1514947" cy="1087732"/>
          </a:xfrm>
          <a:custGeom>
            <a:avLst/>
            <a:gdLst>
              <a:gd name="T0" fmla="*/ 2304 w 2304"/>
              <a:gd name="T1" fmla="*/ 261 h 1650"/>
              <a:gd name="T2" fmla="*/ 0 w 2304"/>
              <a:gd name="T3" fmla="*/ 1044 h 1650"/>
              <a:gd name="T4" fmla="*/ 1172 w 2304"/>
              <a:gd name="T5" fmla="*/ 782 h 1650"/>
              <a:gd name="T6" fmla="*/ 77 w 2304"/>
              <a:gd name="T7" fmla="*/ 1253 h 1650"/>
              <a:gd name="T8" fmla="*/ 1857 w 2304"/>
              <a:gd name="T9" fmla="*/ 995 h 1650"/>
              <a:gd name="T10" fmla="*/ 2304 w 2304"/>
              <a:gd name="T11" fmla="*/ 261 h 1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4" h="1650">
                <a:moveTo>
                  <a:pt x="2304" y="261"/>
                </a:moveTo>
                <a:cubicBezTo>
                  <a:pt x="962" y="0"/>
                  <a:pt x="355" y="384"/>
                  <a:pt x="0" y="1044"/>
                </a:cubicBezTo>
                <a:cubicBezTo>
                  <a:pt x="385" y="842"/>
                  <a:pt x="746" y="814"/>
                  <a:pt x="1172" y="782"/>
                </a:cubicBezTo>
                <a:cubicBezTo>
                  <a:pt x="795" y="939"/>
                  <a:pt x="428" y="1009"/>
                  <a:pt x="77" y="1253"/>
                </a:cubicBezTo>
                <a:cubicBezTo>
                  <a:pt x="615" y="1438"/>
                  <a:pt x="1240" y="1650"/>
                  <a:pt x="1857" y="995"/>
                </a:cubicBezTo>
                <a:cubicBezTo>
                  <a:pt x="2070" y="769"/>
                  <a:pt x="2203" y="547"/>
                  <a:pt x="2304" y="2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365751" y="4140200"/>
            <a:ext cx="1174750" cy="2717800"/>
          </a:xfrm>
          <a:custGeom>
            <a:avLst/>
            <a:gdLst>
              <a:gd name="T0" fmla="*/ 1624 w 1703"/>
              <a:gd name="T1" fmla="*/ 560 h 3938"/>
              <a:gd name="T2" fmla="*/ 1257 w 1703"/>
              <a:gd name="T3" fmla="*/ 1410 h 3938"/>
              <a:gd name="T4" fmla="*/ 1289 w 1703"/>
              <a:gd name="T5" fmla="*/ 3938 h 3938"/>
              <a:gd name="T6" fmla="*/ 699 w 1703"/>
              <a:gd name="T7" fmla="*/ 3938 h 3938"/>
              <a:gd name="T8" fmla="*/ 748 w 1703"/>
              <a:gd name="T9" fmla="*/ 1602 h 3938"/>
              <a:gd name="T10" fmla="*/ 425 w 1703"/>
              <a:gd name="T11" fmla="*/ 1112 h 3938"/>
              <a:gd name="T12" fmla="*/ 103 w 1703"/>
              <a:gd name="T13" fmla="*/ 901 h 3938"/>
              <a:gd name="T14" fmla="*/ 152 w 1703"/>
              <a:gd name="T15" fmla="*/ 780 h 3938"/>
              <a:gd name="T16" fmla="*/ 362 w 1703"/>
              <a:gd name="T17" fmla="*/ 913 h 3938"/>
              <a:gd name="T18" fmla="*/ 393 w 1703"/>
              <a:gd name="T19" fmla="*/ 864 h 3938"/>
              <a:gd name="T20" fmla="*/ 87 w 1703"/>
              <a:gd name="T21" fmla="*/ 516 h 3938"/>
              <a:gd name="T22" fmla="*/ 157 w 1703"/>
              <a:gd name="T23" fmla="*/ 387 h 3938"/>
              <a:gd name="T24" fmla="*/ 450 w 1703"/>
              <a:gd name="T25" fmla="*/ 696 h 3938"/>
              <a:gd name="T26" fmla="*/ 506 w 1703"/>
              <a:gd name="T27" fmla="*/ 643 h 3938"/>
              <a:gd name="T28" fmla="*/ 293 w 1703"/>
              <a:gd name="T29" fmla="*/ 224 h 3938"/>
              <a:gd name="T30" fmla="*/ 384 w 1703"/>
              <a:gd name="T31" fmla="*/ 164 h 3938"/>
              <a:gd name="T32" fmla="*/ 606 w 1703"/>
              <a:gd name="T33" fmla="*/ 547 h 3938"/>
              <a:gd name="T34" fmla="*/ 686 w 1703"/>
              <a:gd name="T35" fmla="*/ 628 h 3938"/>
              <a:gd name="T36" fmla="*/ 761 w 1703"/>
              <a:gd name="T37" fmla="*/ 590 h 3938"/>
              <a:gd name="T38" fmla="*/ 736 w 1703"/>
              <a:gd name="T39" fmla="*/ 106 h 3938"/>
              <a:gd name="T40" fmla="*/ 848 w 1703"/>
              <a:gd name="T41" fmla="*/ 81 h 3938"/>
              <a:gd name="T42" fmla="*/ 1015 w 1703"/>
              <a:gd name="T43" fmla="*/ 621 h 3938"/>
              <a:gd name="T44" fmla="*/ 1245 w 1703"/>
              <a:gd name="T45" fmla="*/ 733 h 3938"/>
              <a:gd name="T46" fmla="*/ 1500 w 1703"/>
              <a:gd name="T47" fmla="*/ 448 h 3938"/>
              <a:gd name="T48" fmla="*/ 1624 w 1703"/>
              <a:gd name="T49" fmla="*/ 560 h 3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03" h="3938">
                <a:moveTo>
                  <a:pt x="1624" y="560"/>
                </a:moveTo>
                <a:cubicBezTo>
                  <a:pt x="1402" y="833"/>
                  <a:pt x="1318" y="1120"/>
                  <a:pt x="1257" y="1410"/>
                </a:cubicBezTo>
                <a:cubicBezTo>
                  <a:pt x="1214" y="1942"/>
                  <a:pt x="1249" y="3422"/>
                  <a:pt x="1289" y="3938"/>
                </a:cubicBezTo>
                <a:cubicBezTo>
                  <a:pt x="1092" y="3938"/>
                  <a:pt x="895" y="3938"/>
                  <a:pt x="699" y="3938"/>
                </a:cubicBezTo>
                <a:cubicBezTo>
                  <a:pt x="715" y="3481"/>
                  <a:pt x="732" y="2060"/>
                  <a:pt x="748" y="1602"/>
                </a:cubicBezTo>
                <a:cubicBezTo>
                  <a:pt x="669" y="1422"/>
                  <a:pt x="588" y="1242"/>
                  <a:pt x="425" y="1112"/>
                </a:cubicBezTo>
                <a:cubicBezTo>
                  <a:pt x="318" y="1042"/>
                  <a:pt x="210" y="971"/>
                  <a:pt x="103" y="901"/>
                </a:cubicBezTo>
                <a:cubicBezTo>
                  <a:pt x="0" y="834"/>
                  <a:pt x="24" y="718"/>
                  <a:pt x="152" y="780"/>
                </a:cubicBezTo>
                <a:cubicBezTo>
                  <a:pt x="230" y="829"/>
                  <a:pt x="291" y="864"/>
                  <a:pt x="362" y="913"/>
                </a:cubicBezTo>
                <a:cubicBezTo>
                  <a:pt x="399" y="926"/>
                  <a:pt x="439" y="934"/>
                  <a:pt x="393" y="864"/>
                </a:cubicBezTo>
                <a:cubicBezTo>
                  <a:pt x="291" y="746"/>
                  <a:pt x="188" y="634"/>
                  <a:pt x="87" y="516"/>
                </a:cubicBezTo>
                <a:cubicBezTo>
                  <a:pt x="5" y="390"/>
                  <a:pt x="79" y="326"/>
                  <a:pt x="157" y="387"/>
                </a:cubicBezTo>
                <a:cubicBezTo>
                  <a:pt x="256" y="495"/>
                  <a:pt x="351" y="588"/>
                  <a:pt x="450" y="696"/>
                </a:cubicBezTo>
                <a:cubicBezTo>
                  <a:pt x="503" y="746"/>
                  <a:pt x="561" y="776"/>
                  <a:pt x="506" y="643"/>
                </a:cubicBezTo>
                <a:cubicBezTo>
                  <a:pt x="438" y="496"/>
                  <a:pt x="362" y="371"/>
                  <a:pt x="293" y="224"/>
                </a:cubicBezTo>
                <a:cubicBezTo>
                  <a:pt x="262" y="110"/>
                  <a:pt x="315" y="107"/>
                  <a:pt x="384" y="164"/>
                </a:cubicBezTo>
                <a:cubicBezTo>
                  <a:pt x="471" y="281"/>
                  <a:pt x="512" y="406"/>
                  <a:pt x="606" y="547"/>
                </a:cubicBezTo>
                <a:cubicBezTo>
                  <a:pt x="632" y="582"/>
                  <a:pt x="659" y="609"/>
                  <a:pt x="686" y="628"/>
                </a:cubicBezTo>
                <a:cubicBezTo>
                  <a:pt x="727" y="669"/>
                  <a:pt x="749" y="645"/>
                  <a:pt x="761" y="590"/>
                </a:cubicBezTo>
                <a:cubicBezTo>
                  <a:pt x="766" y="440"/>
                  <a:pt x="752" y="269"/>
                  <a:pt x="736" y="106"/>
                </a:cubicBezTo>
                <a:cubicBezTo>
                  <a:pt x="744" y="7"/>
                  <a:pt x="792" y="0"/>
                  <a:pt x="848" y="81"/>
                </a:cubicBezTo>
                <a:cubicBezTo>
                  <a:pt x="904" y="261"/>
                  <a:pt x="959" y="441"/>
                  <a:pt x="1015" y="621"/>
                </a:cubicBezTo>
                <a:cubicBezTo>
                  <a:pt x="1081" y="779"/>
                  <a:pt x="1159" y="796"/>
                  <a:pt x="1245" y="733"/>
                </a:cubicBezTo>
                <a:cubicBezTo>
                  <a:pt x="1330" y="638"/>
                  <a:pt x="1415" y="543"/>
                  <a:pt x="1500" y="448"/>
                </a:cubicBezTo>
                <a:cubicBezTo>
                  <a:pt x="1624" y="342"/>
                  <a:pt x="1703" y="459"/>
                  <a:pt x="1624" y="5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6629401" y="4518025"/>
            <a:ext cx="1041008" cy="691928"/>
          </a:xfrm>
          <a:custGeom>
            <a:avLst/>
            <a:gdLst>
              <a:gd name="T0" fmla="*/ 1155 w 1155"/>
              <a:gd name="T1" fmla="*/ 605 h 764"/>
              <a:gd name="T2" fmla="*/ 41 w 1155"/>
              <a:gd name="T3" fmla="*/ 126 h 764"/>
              <a:gd name="T4" fmla="*/ 562 w 1155"/>
              <a:gd name="T5" fmla="*/ 420 h 764"/>
              <a:gd name="T6" fmla="*/ 0 w 1155"/>
              <a:gd name="T7" fmla="*/ 229 h 764"/>
              <a:gd name="T8" fmla="*/ 745 w 1155"/>
              <a:gd name="T9" fmla="*/ 727 h 764"/>
              <a:gd name="T10" fmla="*/ 1155 w 1155"/>
              <a:gd name="T11" fmla="*/ 605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5" h="764">
                <a:moveTo>
                  <a:pt x="1155" y="605"/>
                </a:moveTo>
                <a:cubicBezTo>
                  <a:pt x="746" y="60"/>
                  <a:pt x="393" y="0"/>
                  <a:pt x="41" y="126"/>
                </a:cubicBezTo>
                <a:cubicBezTo>
                  <a:pt x="252" y="179"/>
                  <a:pt x="394" y="289"/>
                  <a:pt x="562" y="420"/>
                </a:cubicBezTo>
                <a:cubicBezTo>
                  <a:pt x="371" y="352"/>
                  <a:pt x="212" y="256"/>
                  <a:pt x="0" y="229"/>
                </a:cubicBezTo>
                <a:cubicBezTo>
                  <a:pt x="137" y="477"/>
                  <a:pt x="298" y="764"/>
                  <a:pt x="745" y="727"/>
                </a:cubicBezTo>
                <a:cubicBezTo>
                  <a:pt x="899" y="715"/>
                  <a:pt x="1022" y="677"/>
                  <a:pt x="1155" y="6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917012" y="3787714"/>
            <a:ext cx="2968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23" name="TextBox 14"/>
          <p:cNvSpPr txBox="1"/>
          <p:nvPr/>
        </p:nvSpPr>
        <p:spPr>
          <a:xfrm>
            <a:off x="1303755" y="1852552"/>
            <a:ext cx="3174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24" name="TextBox 15"/>
          <p:cNvSpPr txBox="1"/>
          <p:nvPr/>
        </p:nvSpPr>
        <p:spPr>
          <a:xfrm>
            <a:off x="1303757" y="2250013"/>
            <a:ext cx="3293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600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5" name="TextBox 17"/>
          <p:cNvSpPr txBox="1"/>
          <p:nvPr/>
        </p:nvSpPr>
        <p:spPr>
          <a:xfrm>
            <a:off x="5412445" y="960983"/>
            <a:ext cx="3134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29" name="TextBox 18"/>
          <p:cNvSpPr txBox="1"/>
          <p:nvPr/>
        </p:nvSpPr>
        <p:spPr>
          <a:xfrm>
            <a:off x="5412447" y="1358444"/>
            <a:ext cx="4214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0" name="TextBox 19"/>
          <p:cNvSpPr txBox="1"/>
          <p:nvPr/>
        </p:nvSpPr>
        <p:spPr>
          <a:xfrm>
            <a:off x="8252691" y="2638993"/>
            <a:ext cx="303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31" name="TextBox 20"/>
          <p:cNvSpPr txBox="1"/>
          <p:nvPr/>
        </p:nvSpPr>
        <p:spPr>
          <a:xfrm>
            <a:off x="8252692" y="3036454"/>
            <a:ext cx="2922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sz="1600" dirty="0">
                <a:solidFill>
                  <a:schemeClr val="accent1"/>
                </a:solidFill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2" name="TextBox 21"/>
          <p:cNvSpPr txBox="1"/>
          <p:nvPr/>
        </p:nvSpPr>
        <p:spPr>
          <a:xfrm>
            <a:off x="7795491" y="4595384"/>
            <a:ext cx="2901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单击此处可以添加标题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7795492" y="4992845"/>
            <a:ext cx="2776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sz="1600" dirty="0">
                <a:solidFill>
                  <a:schemeClr val="accent1"/>
                </a:solidFill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963625" y="4284493"/>
            <a:ext cx="3293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600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</p:spTree>
    <p:extLst>
      <p:ext uri="{BB962C8B-B14F-4D97-AF65-F5344CB8AC3E}">
        <p14:creationId xmlns:p14="http://schemas.microsoft.com/office/powerpoint/2010/main" val="1247889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3257476" y="1208779"/>
            <a:ext cx="4090366" cy="2347247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3257476" y="3952396"/>
            <a:ext cx="4090366" cy="2347247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7594353" y="1208779"/>
            <a:ext cx="4090366" cy="2347247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7594353" y="3952396"/>
            <a:ext cx="4090366" cy="2347247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七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8449" y="2589998"/>
            <a:ext cx="4407174" cy="4511410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966362" y="3167566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latin typeface="+mj-ea"/>
                <a:ea typeface="+mj-ea"/>
              </a:rPr>
              <a:t>素质要求</a:t>
            </a:r>
          </a:p>
        </p:txBody>
      </p:sp>
      <p:sp>
        <p:nvSpPr>
          <p:cNvPr id="3" name="矩形 2"/>
          <p:cNvSpPr/>
          <p:nvPr/>
        </p:nvSpPr>
        <p:spPr>
          <a:xfrm>
            <a:off x="4294547" y="993299"/>
            <a:ext cx="2016224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+mj-ea"/>
                <a:ea typeface="+mj-ea"/>
              </a:rPr>
              <a:t>添</a:t>
            </a:r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8643455" y="993299"/>
            <a:ext cx="2016224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4294547" y="3772594"/>
            <a:ext cx="2016224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8643455" y="3772594"/>
            <a:ext cx="2016224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3402196" y="1438139"/>
            <a:ext cx="3789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n"/>
            </a:pP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285750" indent="-285750" algn="just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  <a:p>
            <a:pPr algn="just"/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44590" y="1438139"/>
            <a:ext cx="3789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n"/>
            </a:pP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285750" indent="-285750" algn="just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  <a:p>
            <a:pPr algn="just"/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02196" y="4141926"/>
            <a:ext cx="3789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n"/>
            </a:pP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285750" indent="-285750" algn="just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  <a:p>
            <a:pPr algn="just"/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44590" y="4141926"/>
            <a:ext cx="3789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n"/>
            </a:pP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285750" indent="-285750" algn="just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  <a:p>
            <a:pPr algn="just"/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3290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/>
          <p:nvPr/>
        </p:nvSpPr>
        <p:spPr>
          <a:xfrm>
            <a:off x="6006130" y="1985064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pic>
        <p:nvPicPr>
          <p:cNvPr id="6" name="Picture 2" descr="D:\快盘\WPS上传PPT\活动策划方案\目录小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1" y="1556792"/>
            <a:ext cx="5884413" cy="400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006130" y="3419708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</p:spTree>
    <p:extLst>
      <p:ext uri="{BB962C8B-B14F-4D97-AF65-F5344CB8AC3E}">
        <p14:creationId xmlns:p14="http://schemas.microsoft.com/office/powerpoint/2010/main" val="723574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四</a:t>
            </a:r>
          </a:p>
        </p:txBody>
      </p:sp>
      <p:sp>
        <p:nvSpPr>
          <p:cNvPr id="2" name="矩形 1"/>
          <p:cNvSpPr/>
          <p:nvPr/>
        </p:nvSpPr>
        <p:spPr>
          <a:xfrm>
            <a:off x="660916" y="1163633"/>
            <a:ext cx="10775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sz="20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09625" y="2837796"/>
            <a:ext cx="2220913" cy="528454"/>
          </a:xfrm>
          <a:custGeom>
            <a:avLst/>
            <a:gdLst>
              <a:gd name="T0" fmla="*/ 0 w 2965"/>
              <a:gd name="T1" fmla="*/ 0 h 581"/>
              <a:gd name="T2" fmla="*/ 2640 w 2965"/>
              <a:gd name="T3" fmla="*/ 0 h 581"/>
              <a:gd name="T4" fmla="*/ 2965 w 2965"/>
              <a:gd name="T5" fmla="*/ 291 h 581"/>
              <a:gd name="T6" fmla="*/ 2640 w 2965"/>
              <a:gd name="T7" fmla="*/ 581 h 581"/>
              <a:gd name="T8" fmla="*/ 0 w 2965"/>
              <a:gd name="T9" fmla="*/ 581 h 581"/>
              <a:gd name="T10" fmla="*/ 0 w 2965"/>
              <a:gd name="T1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65" h="581">
                <a:moveTo>
                  <a:pt x="0" y="0"/>
                </a:moveTo>
                <a:lnTo>
                  <a:pt x="2640" y="0"/>
                </a:lnTo>
                <a:lnTo>
                  <a:pt x="2965" y="291"/>
                </a:lnTo>
                <a:lnTo>
                  <a:pt x="2640" y="581"/>
                </a:lnTo>
                <a:lnTo>
                  <a:pt x="0" y="58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911475" y="2837796"/>
            <a:ext cx="2219325" cy="528454"/>
          </a:xfrm>
          <a:custGeom>
            <a:avLst/>
            <a:gdLst>
              <a:gd name="T0" fmla="*/ 0 w 2899"/>
              <a:gd name="T1" fmla="*/ 0 h 581"/>
              <a:gd name="T2" fmla="*/ 2574 w 2899"/>
              <a:gd name="T3" fmla="*/ 0 h 581"/>
              <a:gd name="T4" fmla="*/ 2899 w 2899"/>
              <a:gd name="T5" fmla="*/ 291 h 581"/>
              <a:gd name="T6" fmla="*/ 2574 w 2899"/>
              <a:gd name="T7" fmla="*/ 581 h 581"/>
              <a:gd name="T8" fmla="*/ 0 w 2899"/>
              <a:gd name="T9" fmla="*/ 581 h 581"/>
              <a:gd name="T10" fmla="*/ 325 w 2899"/>
              <a:gd name="T11" fmla="*/ 291 h 581"/>
              <a:gd name="T12" fmla="*/ 0 w 2899"/>
              <a:gd name="T13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99" h="581">
                <a:moveTo>
                  <a:pt x="0" y="0"/>
                </a:moveTo>
                <a:lnTo>
                  <a:pt x="2574" y="0"/>
                </a:lnTo>
                <a:lnTo>
                  <a:pt x="2899" y="291"/>
                </a:lnTo>
                <a:lnTo>
                  <a:pt x="2574" y="581"/>
                </a:lnTo>
                <a:lnTo>
                  <a:pt x="0" y="581"/>
                </a:lnTo>
                <a:lnTo>
                  <a:pt x="325" y="29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013325" y="2837796"/>
            <a:ext cx="2219325" cy="528454"/>
          </a:xfrm>
          <a:custGeom>
            <a:avLst/>
            <a:gdLst>
              <a:gd name="T0" fmla="*/ 0 w 2900"/>
              <a:gd name="T1" fmla="*/ 0 h 581"/>
              <a:gd name="T2" fmla="*/ 2575 w 2900"/>
              <a:gd name="T3" fmla="*/ 0 h 581"/>
              <a:gd name="T4" fmla="*/ 2900 w 2900"/>
              <a:gd name="T5" fmla="*/ 291 h 581"/>
              <a:gd name="T6" fmla="*/ 2575 w 2900"/>
              <a:gd name="T7" fmla="*/ 581 h 581"/>
              <a:gd name="T8" fmla="*/ 0 w 2900"/>
              <a:gd name="T9" fmla="*/ 581 h 581"/>
              <a:gd name="T10" fmla="*/ 325 w 2900"/>
              <a:gd name="T11" fmla="*/ 291 h 581"/>
              <a:gd name="T12" fmla="*/ 0 w 2900"/>
              <a:gd name="T13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0" h="581">
                <a:moveTo>
                  <a:pt x="0" y="0"/>
                </a:moveTo>
                <a:lnTo>
                  <a:pt x="2575" y="0"/>
                </a:lnTo>
                <a:lnTo>
                  <a:pt x="2900" y="291"/>
                </a:lnTo>
                <a:lnTo>
                  <a:pt x="2575" y="581"/>
                </a:lnTo>
                <a:lnTo>
                  <a:pt x="0" y="581"/>
                </a:lnTo>
                <a:lnTo>
                  <a:pt x="325" y="29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113588" y="2837796"/>
            <a:ext cx="2220912" cy="528454"/>
          </a:xfrm>
          <a:custGeom>
            <a:avLst/>
            <a:gdLst>
              <a:gd name="T0" fmla="*/ 0 w 2900"/>
              <a:gd name="T1" fmla="*/ 0 h 581"/>
              <a:gd name="T2" fmla="*/ 2575 w 2900"/>
              <a:gd name="T3" fmla="*/ 0 h 581"/>
              <a:gd name="T4" fmla="*/ 2900 w 2900"/>
              <a:gd name="T5" fmla="*/ 291 h 581"/>
              <a:gd name="T6" fmla="*/ 2575 w 2900"/>
              <a:gd name="T7" fmla="*/ 581 h 581"/>
              <a:gd name="T8" fmla="*/ 0 w 2900"/>
              <a:gd name="T9" fmla="*/ 581 h 581"/>
              <a:gd name="T10" fmla="*/ 325 w 2900"/>
              <a:gd name="T11" fmla="*/ 291 h 581"/>
              <a:gd name="T12" fmla="*/ 0 w 2900"/>
              <a:gd name="T13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0" h="581">
                <a:moveTo>
                  <a:pt x="0" y="0"/>
                </a:moveTo>
                <a:lnTo>
                  <a:pt x="2575" y="0"/>
                </a:lnTo>
                <a:lnTo>
                  <a:pt x="2900" y="291"/>
                </a:lnTo>
                <a:lnTo>
                  <a:pt x="2575" y="581"/>
                </a:lnTo>
                <a:lnTo>
                  <a:pt x="0" y="581"/>
                </a:lnTo>
                <a:lnTo>
                  <a:pt x="325" y="29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9215438" y="2837796"/>
            <a:ext cx="2220912" cy="528454"/>
          </a:xfrm>
          <a:custGeom>
            <a:avLst/>
            <a:gdLst>
              <a:gd name="T0" fmla="*/ 0 w 2900"/>
              <a:gd name="T1" fmla="*/ 0 h 581"/>
              <a:gd name="T2" fmla="*/ 2575 w 2900"/>
              <a:gd name="T3" fmla="*/ 0 h 581"/>
              <a:gd name="T4" fmla="*/ 2900 w 2900"/>
              <a:gd name="T5" fmla="*/ 291 h 581"/>
              <a:gd name="T6" fmla="*/ 2575 w 2900"/>
              <a:gd name="T7" fmla="*/ 581 h 581"/>
              <a:gd name="T8" fmla="*/ 0 w 2900"/>
              <a:gd name="T9" fmla="*/ 581 h 581"/>
              <a:gd name="T10" fmla="*/ 325 w 2900"/>
              <a:gd name="T11" fmla="*/ 291 h 581"/>
              <a:gd name="T12" fmla="*/ 0 w 2900"/>
              <a:gd name="T13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0" h="581">
                <a:moveTo>
                  <a:pt x="0" y="0"/>
                </a:moveTo>
                <a:lnTo>
                  <a:pt x="2575" y="0"/>
                </a:lnTo>
                <a:lnTo>
                  <a:pt x="2900" y="291"/>
                </a:lnTo>
                <a:lnTo>
                  <a:pt x="2575" y="581"/>
                </a:lnTo>
                <a:lnTo>
                  <a:pt x="0" y="581"/>
                </a:lnTo>
                <a:lnTo>
                  <a:pt x="325" y="29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10343" y="3519535"/>
            <a:ext cx="1973416" cy="245978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926480" y="3519535"/>
            <a:ext cx="1973416" cy="245978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029868" y="3519535"/>
            <a:ext cx="1975102" cy="245978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134893" y="3519535"/>
            <a:ext cx="1975102" cy="245978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238330" y="3519535"/>
            <a:ext cx="1975102" cy="245978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37"/>
          <p:cNvSpPr txBox="1"/>
          <p:nvPr/>
        </p:nvSpPr>
        <p:spPr>
          <a:xfrm>
            <a:off x="858577" y="3672899"/>
            <a:ext cx="183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3" name="TextBox 38"/>
          <p:cNvSpPr txBox="1"/>
          <p:nvPr/>
        </p:nvSpPr>
        <p:spPr>
          <a:xfrm>
            <a:off x="2973980" y="3672899"/>
            <a:ext cx="183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eaLnBrk="1"/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4" name="TextBox 39"/>
          <p:cNvSpPr txBox="1"/>
          <p:nvPr/>
        </p:nvSpPr>
        <p:spPr>
          <a:xfrm>
            <a:off x="5075735" y="3672899"/>
            <a:ext cx="183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5" name="TextBox 40"/>
          <p:cNvSpPr txBox="1"/>
          <p:nvPr/>
        </p:nvSpPr>
        <p:spPr>
          <a:xfrm>
            <a:off x="7204786" y="3672899"/>
            <a:ext cx="183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9" name="TextBox 41"/>
          <p:cNvSpPr txBox="1"/>
          <p:nvPr/>
        </p:nvSpPr>
        <p:spPr>
          <a:xfrm>
            <a:off x="9306541" y="3672899"/>
            <a:ext cx="183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1123685" y="287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+mj-ea"/>
                <a:ea typeface="+mj-ea"/>
              </a:rPr>
              <a:t>添加标题</a:t>
            </a:r>
            <a:endParaRPr lang="zh-CN" altLang="en-US" sz="22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31" name="TextBox 43"/>
          <p:cNvSpPr txBox="1"/>
          <p:nvPr/>
        </p:nvSpPr>
        <p:spPr>
          <a:xfrm>
            <a:off x="3306901" y="287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2" name="TextBox 44"/>
          <p:cNvSpPr txBox="1"/>
          <p:nvPr/>
        </p:nvSpPr>
        <p:spPr>
          <a:xfrm>
            <a:off x="5379543" y="287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7509014" y="287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4" name="TextBox 46"/>
          <p:cNvSpPr txBox="1"/>
          <p:nvPr/>
        </p:nvSpPr>
        <p:spPr>
          <a:xfrm>
            <a:off x="9453616" y="287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68172" y="233442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ea"/>
                <a:ea typeface="+mj-ea"/>
              </a:rPr>
              <a:t>具体程序为：</a:t>
            </a:r>
          </a:p>
        </p:txBody>
      </p:sp>
    </p:spTree>
    <p:extLst>
      <p:ext uri="{BB962C8B-B14F-4D97-AF65-F5344CB8AC3E}">
        <p14:creationId xmlns:p14="http://schemas.microsoft.com/office/powerpoint/2010/main" val="129291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6314405" y="2466285"/>
            <a:ext cx="4554571" cy="160662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六</a:t>
            </a:r>
          </a:p>
        </p:txBody>
      </p:sp>
      <p:sp>
        <p:nvSpPr>
          <p:cNvPr id="2" name="矩形 1"/>
          <p:cNvSpPr/>
          <p:nvPr/>
        </p:nvSpPr>
        <p:spPr>
          <a:xfrm>
            <a:off x="5018261" y="1360520"/>
            <a:ext cx="5778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sz="2000" b="1" dirty="0">
                <a:latin typeface="+mn-ea"/>
                <a:ea typeface="+mn-ea"/>
              </a:rPr>
              <a:t>单击此处可以添加标题</a:t>
            </a:r>
          </a:p>
        </p:txBody>
      </p:sp>
      <p:sp>
        <p:nvSpPr>
          <p:cNvPr id="7" name="箭头: 五边形 6"/>
          <p:cNvSpPr/>
          <p:nvPr/>
        </p:nvSpPr>
        <p:spPr bwMode="auto">
          <a:xfrm>
            <a:off x="5145459" y="2629283"/>
            <a:ext cx="1728192" cy="1186172"/>
          </a:xfrm>
          <a:prstGeom prst="homePlate">
            <a:avLst>
              <a:gd name="adj" fmla="val 27136"/>
            </a:avLst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0063" y="2745315"/>
            <a:ext cx="11546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</a:rPr>
              <a:t>添加标题</a:t>
            </a:r>
            <a:endParaRPr lang="zh-CN" altLang="en-US" sz="28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3186" y="2991535"/>
            <a:ext cx="3813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sz="2400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容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14405" y="4547748"/>
            <a:ext cx="4554571" cy="160662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箭头: 五边形 15"/>
          <p:cNvSpPr/>
          <p:nvPr/>
        </p:nvSpPr>
        <p:spPr bwMode="auto">
          <a:xfrm>
            <a:off x="5145459" y="4710746"/>
            <a:ext cx="1728192" cy="1186172"/>
          </a:xfrm>
          <a:prstGeom prst="homePlate">
            <a:avLst>
              <a:gd name="adj" fmla="val 27136"/>
            </a:avLst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40063" y="4826778"/>
            <a:ext cx="11546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3"/>
                </a:solidFill>
                <a:latin typeface="+mj-ea"/>
                <a:ea typeface="+mj-ea"/>
              </a:rPr>
              <a:t>添加标题</a:t>
            </a:r>
            <a:endParaRPr lang="zh-CN" altLang="en-US" sz="28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83186" y="4710746"/>
            <a:ext cx="381378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eaLnBrk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及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  <a:ea typeface="+mn-ea"/>
              </a:rPr>
              <a:t>…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532" y="1801424"/>
            <a:ext cx="28956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99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01638" y="708025"/>
            <a:ext cx="936625" cy="682625"/>
            <a:chOff x="10880469" y="157398"/>
            <a:chExt cx="1210972" cy="882066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0880469" y="822257"/>
              <a:ext cx="172322" cy="217207"/>
            </a:xfrm>
            <a:custGeom>
              <a:avLst/>
              <a:gdLst>
                <a:gd name="T0" fmla="*/ 75028382 w 1173"/>
                <a:gd name="T1" fmla="*/ 35791346 h 1472"/>
                <a:gd name="T2" fmla="*/ 72640260 w 1173"/>
                <a:gd name="T3" fmla="*/ 3144337 h 1472"/>
                <a:gd name="T4" fmla="*/ 70782767 w 1173"/>
                <a:gd name="T5" fmla="*/ 3612542 h 1472"/>
                <a:gd name="T6" fmla="*/ 66537153 w 1173"/>
                <a:gd name="T7" fmla="*/ 4549247 h 1472"/>
                <a:gd name="T8" fmla="*/ 60964674 w 1173"/>
                <a:gd name="T9" fmla="*/ 3612542 h 1472"/>
                <a:gd name="T10" fmla="*/ 41726751 w 1173"/>
                <a:gd name="T11" fmla="*/ 334516 h 1472"/>
                <a:gd name="T12" fmla="*/ 0 w 1173"/>
                <a:gd name="T13" fmla="*/ 51379047 h 1472"/>
                <a:gd name="T14" fmla="*/ 42655351 w 1173"/>
                <a:gd name="T15" fmla="*/ 98141855 h 1472"/>
                <a:gd name="T16" fmla="*/ 77814621 w 1173"/>
                <a:gd name="T17" fmla="*/ 72653085 h 1472"/>
                <a:gd name="T18" fmla="*/ 72175887 w 1173"/>
                <a:gd name="T19" fmla="*/ 69308068 h 1472"/>
                <a:gd name="T20" fmla="*/ 45905964 w 1173"/>
                <a:gd name="T21" fmla="*/ 91585656 h 1472"/>
                <a:gd name="T22" fmla="*/ 19238069 w 1173"/>
                <a:gd name="T23" fmla="*/ 48502235 h 1472"/>
                <a:gd name="T24" fmla="*/ 42655351 w 1173"/>
                <a:gd name="T25" fmla="*/ 6957559 h 1472"/>
                <a:gd name="T26" fmla="*/ 69389647 w 1173"/>
                <a:gd name="T27" fmla="*/ 38132814 h 1472"/>
                <a:gd name="T28" fmla="*/ 75028382 w 1173"/>
                <a:gd name="T29" fmla="*/ 35791346 h 147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73" h="1472">
                  <a:moveTo>
                    <a:pt x="1131" y="535"/>
                  </a:moveTo>
                  <a:lnTo>
                    <a:pt x="1095" y="47"/>
                  </a:lnTo>
                  <a:cubicBezTo>
                    <a:pt x="1090" y="47"/>
                    <a:pt x="1081" y="49"/>
                    <a:pt x="1067" y="54"/>
                  </a:cubicBezTo>
                  <a:cubicBezTo>
                    <a:pt x="1043" y="64"/>
                    <a:pt x="1022" y="68"/>
                    <a:pt x="1003" y="68"/>
                  </a:cubicBezTo>
                  <a:cubicBezTo>
                    <a:pt x="975" y="68"/>
                    <a:pt x="947" y="64"/>
                    <a:pt x="919" y="54"/>
                  </a:cubicBezTo>
                  <a:cubicBezTo>
                    <a:pt x="810" y="17"/>
                    <a:pt x="714" y="0"/>
                    <a:pt x="629" y="5"/>
                  </a:cubicBezTo>
                  <a:cubicBezTo>
                    <a:pt x="214" y="24"/>
                    <a:pt x="5" y="278"/>
                    <a:pt x="0" y="768"/>
                  </a:cubicBezTo>
                  <a:cubicBezTo>
                    <a:pt x="5" y="1225"/>
                    <a:pt x="219" y="1458"/>
                    <a:pt x="643" y="1467"/>
                  </a:cubicBezTo>
                  <a:cubicBezTo>
                    <a:pt x="912" y="1472"/>
                    <a:pt x="1088" y="1345"/>
                    <a:pt x="1173" y="1086"/>
                  </a:cubicBezTo>
                  <a:lnTo>
                    <a:pt x="1088" y="1036"/>
                  </a:lnTo>
                  <a:cubicBezTo>
                    <a:pt x="999" y="1258"/>
                    <a:pt x="867" y="1369"/>
                    <a:pt x="692" y="1369"/>
                  </a:cubicBezTo>
                  <a:cubicBezTo>
                    <a:pt x="424" y="1359"/>
                    <a:pt x="290" y="1145"/>
                    <a:pt x="290" y="725"/>
                  </a:cubicBezTo>
                  <a:cubicBezTo>
                    <a:pt x="290" y="316"/>
                    <a:pt x="408" y="108"/>
                    <a:pt x="643" y="104"/>
                  </a:cubicBezTo>
                  <a:cubicBezTo>
                    <a:pt x="827" y="94"/>
                    <a:pt x="961" y="250"/>
                    <a:pt x="1046" y="570"/>
                  </a:cubicBezTo>
                  <a:lnTo>
                    <a:pt x="1131" y="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11100841" y="818587"/>
              <a:ext cx="990600" cy="201613"/>
            </a:xfrm>
            <a:custGeom>
              <a:avLst/>
              <a:gdLst>
                <a:gd name="T0" fmla="*/ 9992198 w 2195"/>
                <a:gd name="T1" fmla="*/ 57089100 h 445"/>
                <a:gd name="T2" fmla="*/ 51389349 w 2195"/>
                <a:gd name="T3" fmla="*/ 56678625 h 445"/>
                <a:gd name="T4" fmla="*/ 30996980 w 2195"/>
                <a:gd name="T5" fmla="*/ 90972769 h 445"/>
                <a:gd name="T6" fmla="*/ 31812476 w 2195"/>
                <a:gd name="T7" fmla="*/ 21562624 h 445"/>
                <a:gd name="T8" fmla="*/ 30996980 w 2195"/>
                <a:gd name="T9" fmla="*/ 90972769 h 445"/>
                <a:gd name="T10" fmla="*/ 135610658 w 2195"/>
                <a:gd name="T11" fmla="*/ 89124726 h 445"/>
                <a:gd name="T12" fmla="*/ 126026434 w 2195"/>
                <a:gd name="T13" fmla="*/ 48053666 h 445"/>
                <a:gd name="T14" fmla="*/ 90951070 w 2195"/>
                <a:gd name="T15" fmla="*/ 48464141 h 445"/>
                <a:gd name="T16" fmla="*/ 81570382 w 2195"/>
                <a:gd name="T17" fmla="*/ 89535654 h 445"/>
                <a:gd name="T18" fmla="*/ 90951070 w 2195"/>
                <a:gd name="T19" fmla="*/ 22794502 h 445"/>
                <a:gd name="T20" fmla="*/ 112770897 w 2195"/>
                <a:gd name="T21" fmla="*/ 20946458 h 445"/>
                <a:gd name="T22" fmla="*/ 182921624 w 2195"/>
                <a:gd name="T23" fmla="*/ 83580142 h 445"/>
                <a:gd name="T24" fmla="*/ 174764405 w 2195"/>
                <a:gd name="T25" fmla="*/ 90562294 h 445"/>
                <a:gd name="T26" fmla="*/ 161101346 w 2195"/>
                <a:gd name="T27" fmla="*/ 31008986 h 445"/>
                <a:gd name="T28" fmla="*/ 151925095 w 2195"/>
                <a:gd name="T29" fmla="*/ 22794502 h 445"/>
                <a:gd name="T30" fmla="*/ 161101346 w 2195"/>
                <a:gd name="T31" fmla="*/ 4928418 h 445"/>
                <a:gd name="T32" fmla="*/ 170686021 w 2195"/>
                <a:gd name="T33" fmla="*/ 22794502 h 445"/>
                <a:gd name="T34" fmla="*/ 182921624 w 2195"/>
                <a:gd name="T35" fmla="*/ 31008986 h 445"/>
                <a:gd name="T36" fmla="*/ 170686021 w 2195"/>
                <a:gd name="T37" fmla="*/ 75981823 h 445"/>
                <a:gd name="T38" fmla="*/ 182921624 w 2195"/>
                <a:gd name="T39" fmla="*/ 83580142 h 445"/>
                <a:gd name="T40" fmla="*/ 247566058 w 2195"/>
                <a:gd name="T41" fmla="*/ 51133587 h 445"/>
                <a:gd name="T42" fmla="*/ 208004338 w 2195"/>
                <a:gd name="T43" fmla="*/ 51133587 h 445"/>
                <a:gd name="T44" fmla="*/ 257558708 w 2195"/>
                <a:gd name="T45" fmla="*/ 71258642 h 445"/>
                <a:gd name="T46" fmla="*/ 196992657 w 2195"/>
                <a:gd name="T47" fmla="*/ 57089100 h 445"/>
                <a:gd name="T48" fmla="*/ 257966230 w 2195"/>
                <a:gd name="T49" fmla="*/ 57089100 h 445"/>
                <a:gd name="T50" fmla="*/ 207596815 w 2195"/>
                <a:gd name="T51" fmla="*/ 59348071 h 445"/>
                <a:gd name="T52" fmla="*/ 247566058 w 2195"/>
                <a:gd name="T53" fmla="*/ 68589196 h 445"/>
                <a:gd name="T54" fmla="*/ 331583831 w 2195"/>
                <a:gd name="T55" fmla="*/ 89124726 h 445"/>
                <a:gd name="T56" fmla="*/ 322203143 w 2195"/>
                <a:gd name="T57" fmla="*/ 48053666 h 445"/>
                <a:gd name="T58" fmla="*/ 287127779 w 2195"/>
                <a:gd name="T59" fmla="*/ 48464141 h 445"/>
                <a:gd name="T60" fmla="*/ 277543104 w 2195"/>
                <a:gd name="T61" fmla="*/ 89535654 h 445"/>
                <a:gd name="T62" fmla="*/ 287127779 w 2195"/>
                <a:gd name="T63" fmla="*/ 22794502 h 445"/>
                <a:gd name="T64" fmla="*/ 308948057 w 2195"/>
                <a:gd name="T65" fmla="*/ 20946458 h 445"/>
                <a:gd name="T66" fmla="*/ 379098333 w 2195"/>
                <a:gd name="T67" fmla="*/ 83580142 h 445"/>
                <a:gd name="T68" fmla="*/ 370737578 w 2195"/>
                <a:gd name="T69" fmla="*/ 90562294 h 445"/>
                <a:gd name="T70" fmla="*/ 357278506 w 2195"/>
                <a:gd name="T71" fmla="*/ 31008986 h 445"/>
                <a:gd name="T72" fmla="*/ 348101804 w 2195"/>
                <a:gd name="T73" fmla="*/ 22794502 h 445"/>
                <a:gd name="T74" fmla="*/ 357278506 w 2195"/>
                <a:gd name="T75" fmla="*/ 4928418 h 445"/>
                <a:gd name="T76" fmla="*/ 366659195 w 2195"/>
                <a:gd name="T77" fmla="*/ 22794502 h 445"/>
                <a:gd name="T78" fmla="*/ 379098333 w 2195"/>
                <a:gd name="T79" fmla="*/ 31008986 h 445"/>
                <a:gd name="T80" fmla="*/ 366659195 w 2195"/>
                <a:gd name="T81" fmla="*/ 75981823 h 445"/>
                <a:gd name="T82" fmla="*/ 379098333 w 2195"/>
                <a:gd name="T83" fmla="*/ 83580142 h 445"/>
                <a:gd name="T84" fmla="*/ 444558715 w 2195"/>
                <a:gd name="T85" fmla="*/ 38812541 h 445"/>
                <a:gd name="T86" fmla="*/ 395004796 w 2195"/>
                <a:gd name="T87" fmla="*/ 39839182 h 445"/>
                <a:gd name="T88" fmla="*/ 437217444 w 2195"/>
                <a:gd name="T89" fmla="*/ 72285736 h 445"/>
                <a:gd name="T90" fmla="*/ 401734107 w 2195"/>
                <a:gd name="T91" fmla="*/ 68589196 h 445"/>
                <a:gd name="T92" fmla="*/ 420495484 w 2195"/>
                <a:gd name="T93" fmla="*/ 90972769 h 445"/>
                <a:gd name="T94" fmla="*/ 423146411 w 2195"/>
                <a:gd name="T95" fmla="*/ 51749753 h 445"/>
                <a:gd name="T96" fmla="*/ 419476001 w 2195"/>
                <a:gd name="T97" fmla="*/ 29776654 h 4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95" h="445">
                  <a:moveTo>
                    <a:pt x="154" y="142"/>
                  </a:moveTo>
                  <a:cubicBezTo>
                    <a:pt x="86" y="144"/>
                    <a:pt x="51" y="189"/>
                    <a:pt x="49" y="278"/>
                  </a:cubicBezTo>
                  <a:cubicBezTo>
                    <a:pt x="51" y="361"/>
                    <a:pt x="86" y="405"/>
                    <a:pt x="154" y="407"/>
                  </a:cubicBezTo>
                  <a:cubicBezTo>
                    <a:pt x="218" y="405"/>
                    <a:pt x="251" y="361"/>
                    <a:pt x="252" y="276"/>
                  </a:cubicBezTo>
                  <a:cubicBezTo>
                    <a:pt x="248" y="193"/>
                    <a:pt x="215" y="148"/>
                    <a:pt x="154" y="142"/>
                  </a:cubicBezTo>
                  <a:close/>
                  <a:moveTo>
                    <a:pt x="152" y="443"/>
                  </a:moveTo>
                  <a:cubicBezTo>
                    <a:pt x="55" y="437"/>
                    <a:pt x="5" y="383"/>
                    <a:pt x="0" y="280"/>
                  </a:cubicBezTo>
                  <a:cubicBezTo>
                    <a:pt x="3" y="166"/>
                    <a:pt x="55" y="107"/>
                    <a:pt x="156" y="105"/>
                  </a:cubicBezTo>
                  <a:cubicBezTo>
                    <a:pt x="250" y="109"/>
                    <a:pt x="299" y="165"/>
                    <a:pt x="303" y="274"/>
                  </a:cubicBezTo>
                  <a:cubicBezTo>
                    <a:pt x="302" y="385"/>
                    <a:pt x="251" y="442"/>
                    <a:pt x="152" y="443"/>
                  </a:cubicBezTo>
                  <a:close/>
                  <a:moveTo>
                    <a:pt x="665" y="227"/>
                  </a:moveTo>
                  <a:lnTo>
                    <a:pt x="665" y="434"/>
                  </a:lnTo>
                  <a:lnTo>
                    <a:pt x="618" y="434"/>
                  </a:lnTo>
                  <a:lnTo>
                    <a:pt x="618" y="234"/>
                  </a:lnTo>
                  <a:cubicBezTo>
                    <a:pt x="616" y="174"/>
                    <a:pt x="591" y="144"/>
                    <a:pt x="542" y="142"/>
                  </a:cubicBezTo>
                  <a:cubicBezTo>
                    <a:pt x="484" y="150"/>
                    <a:pt x="452" y="181"/>
                    <a:pt x="446" y="236"/>
                  </a:cubicBezTo>
                  <a:lnTo>
                    <a:pt x="446" y="434"/>
                  </a:lnTo>
                  <a:lnTo>
                    <a:pt x="400" y="436"/>
                  </a:lnTo>
                  <a:lnTo>
                    <a:pt x="400" y="111"/>
                  </a:lnTo>
                  <a:lnTo>
                    <a:pt x="446" y="111"/>
                  </a:lnTo>
                  <a:lnTo>
                    <a:pt x="446" y="160"/>
                  </a:lnTo>
                  <a:cubicBezTo>
                    <a:pt x="472" y="123"/>
                    <a:pt x="507" y="104"/>
                    <a:pt x="553" y="102"/>
                  </a:cubicBezTo>
                  <a:cubicBezTo>
                    <a:pt x="628" y="102"/>
                    <a:pt x="665" y="144"/>
                    <a:pt x="665" y="227"/>
                  </a:cubicBezTo>
                  <a:close/>
                  <a:moveTo>
                    <a:pt x="897" y="407"/>
                  </a:moveTo>
                  <a:lnTo>
                    <a:pt x="906" y="432"/>
                  </a:lnTo>
                  <a:cubicBezTo>
                    <a:pt x="891" y="438"/>
                    <a:pt x="875" y="441"/>
                    <a:pt x="857" y="441"/>
                  </a:cubicBezTo>
                  <a:cubicBezTo>
                    <a:pt x="811" y="442"/>
                    <a:pt x="788" y="419"/>
                    <a:pt x="790" y="370"/>
                  </a:cubicBezTo>
                  <a:lnTo>
                    <a:pt x="790" y="151"/>
                  </a:lnTo>
                  <a:lnTo>
                    <a:pt x="745" y="151"/>
                  </a:lnTo>
                  <a:lnTo>
                    <a:pt x="745" y="111"/>
                  </a:lnTo>
                  <a:lnTo>
                    <a:pt x="790" y="111"/>
                  </a:lnTo>
                  <a:lnTo>
                    <a:pt x="790" y="24"/>
                  </a:lnTo>
                  <a:lnTo>
                    <a:pt x="837" y="0"/>
                  </a:lnTo>
                  <a:lnTo>
                    <a:pt x="837" y="111"/>
                  </a:lnTo>
                  <a:lnTo>
                    <a:pt x="897" y="111"/>
                  </a:lnTo>
                  <a:lnTo>
                    <a:pt x="897" y="151"/>
                  </a:lnTo>
                  <a:lnTo>
                    <a:pt x="837" y="151"/>
                  </a:lnTo>
                  <a:lnTo>
                    <a:pt x="837" y="370"/>
                  </a:lnTo>
                  <a:cubicBezTo>
                    <a:pt x="835" y="398"/>
                    <a:pt x="847" y="411"/>
                    <a:pt x="872" y="410"/>
                  </a:cubicBezTo>
                  <a:cubicBezTo>
                    <a:pt x="881" y="410"/>
                    <a:pt x="890" y="409"/>
                    <a:pt x="897" y="407"/>
                  </a:cubicBezTo>
                  <a:close/>
                  <a:moveTo>
                    <a:pt x="1020" y="249"/>
                  </a:moveTo>
                  <a:lnTo>
                    <a:pt x="1214" y="249"/>
                  </a:lnTo>
                  <a:cubicBezTo>
                    <a:pt x="1211" y="184"/>
                    <a:pt x="1179" y="150"/>
                    <a:pt x="1118" y="147"/>
                  </a:cubicBezTo>
                  <a:cubicBezTo>
                    <a:pt x="1057" y="153"/>
                    <a:pt x="1024" y="187"/>
                    <a:pt x="1020" y="249"/>
                  </a:cubicBezTo>
                  <a:close/>
                  <a:moveTo>
                    <a:pt x="1214" y="334"/>
                  </a:moveTo>
                  <a:lnTo>
                    <a:pt x="1263" y="347"/>
                  </a:lnTo>
                  <a:cubicBezTo>
                    <a:pt x="1245" y="413"/>
                    <a:pt x="1198" y="445"/>
                    <a:pt x="1120" y="443"/>
                  </a:cubicBezTo>
                  <a:cubicBezTo>
                    <a:pt x="1021" y="439"/>
                    <a:pt x="969" y="384"/>
                    <a:pt x="966" y="278"/>
                  </a:cubicBezTo>
                  <a:cubicBezTo>
                    <a:pt x="971" y="167"/>
                    <a:pt x="1021" y="109"/>
                    <a:pt x="1118" y="105"/>
                  </a:cubicBezTo>
                  <a:cubicBezTo>
                    <a:pt x="1213" y="107"/>
                    <a:pt x="1262" y="165"/>
                    <a:pt x="1265" y="278"/>
                  </a:cubicBezTo>
                  <a:cubicBezTo>
                    <a:pt x="1265" y="284"/>
                    <a:pt x="1265" y="288"/>
                    <a:pt x="1265" y="289"/>
                  </a:cubicBezTo>
                  <a:lnTo>
                    <a:pt x="1018" y="289"/>
                  </a:lnTo>
                  <a:cubicBezTo>
                    <a:pt x="1021" y="362"/>
                    <a:pt x="1054" y="401"/>
                    <a:pt x="1118" y="405"/>
                  </a:cubicBezTo>
                  <a:cubicBezTo>
                    <a:pt x="1169" y="405"/>
                    <a:pt x="1200" y="382"/>
                    <a:pt x="1214" y="334"/>
                  </a:cubicBezTo>
                  <a:close/>
                  <a:moveTo>
                    <a:pt x="1626" y="227"/>
                  </a:moveTo>
                  <a:lnTo>
                    <a:pt x="1626" y="434"/>
                  </a:lnTo>
                  <a:lnTo>
                    <a:pt x="1580" y="434"/>
                  </a:lnTo>
                  <a:lnTo>
                    <a:pt x="1580" y="234"/>
                  </a:lnTo>
                  <a:cubicBezTo>
                    <a:pt x="1578" y="174"/>
                    <a:pt x="1553" y="144"/>
                    <a:pt x="1504" y="142"/>
                  </a:cubicBezTo>
                  <a:cubicBezTo>
                    <a:pt x="1446" y="150"/>
                    <a:pt x="1414" y="181"/>
                    <a:pt x="1408" y="236"/>
                  </a:cubicBezTo>
                  <a:lnTo>
                    <a:pt x="1408" y="434"/>
                  </a:lnTo>
                  <a:lnTo>
                    <a:pt x="1361" y="436"/>
                  </a:lnTo>
                  <a:lnTo>
                    <a:pt x="1361" y="111"/>
                  </a:lnTo>
                  <a:lnTo>
                    <a:pt x="1408" y="111"/>
                  </a:lnTo>
                  <a:lnTo>
                    <a:pt x="1408" y="160"/>
                  </a:lnTo>
                  <a:cubicBezTo>
                    <a:pt x="1433" y="123"/>
                    <a:pt x="1469" y="104"/>
                    <a:pt x="1515" y="102"/>
                  </a:cubicBezTo>
                  <a:cubicBezTo>
                    <a:pt x="1589" y="102"/>
                    <a:pt x="1626" y="144"/>
                    <a:pt x="1626" y="227"/>
                  </a:cubicBezTo>
                  <a:close/>
                  <a:moveTo>
                    <a:pt x="1859" y="407"/>
                  </a:moveTo>
                  <a:lnTo>
                    <a:pt x="1868" y="432"/>
                  </a:lnTo>
                  <a:cubicBezTo>
                    <a:pt x="1853" y="438"/>
                    <a:pt x="1836" y="441"/>
                    <a:pt x="1818" y="441"/>
                  </a:cubicBezTo>
                  <a:cubicBezTo>
                    <a:pt x="1772" y="442"/>
                    <a:pt x="1750" y="419"/>
                    <a:pt x="1752" y="370"/>
                  </a:cubicBezTo>
                  <a:lnTo>
                    <a:pt x="1752" y="151"/>
                  </a:lnTo>
                  <a:lnTo>
                    <a:pt x="1707" y="151"/>
                  </a:lnTo>
                  <a:lnTo>
                    <a:pt x="1707" y="111"/>
                  </a:lnTo>
                  <a:lnTo>
                    <a:pt x="1752" y="111"/>
                  </a:lnTo>
                  <a:lnTo>
                    <a:pt x="1752" y="24"/>
                  </a:lnTo>
                  <a:lnTo>
                    <a:pt x="1798" y="0"/>
                  </a:lnTo>
                  <a:lnTo>
                    <a:pt x="1798" y="111"/>
                  </a:lnTo>
                  <a:lnTo>
                    <a:pt x="1859" y="111"/>
                  </a:lnTo>
                  <a:lnTo>
                    <a:pt x="1859" y="151"/>
                  </a:lnTo>
                  <a:lnTo>
                    <a:pt x="1798" y="151"/>
                  </a:lnTo>
                  <a:lnTo>
                    <a:pt x="1798" y="370"/>
                  </a:lnTo>
                  <a:cubicBezTo>
                    <a:pt x="1797" y="398"/>
                    <a:pt x="1809" y="411"/>
                    <a:pt x="1834" y="410"/>
                  </a:cubicBezTo>
                  <a:cubicBezTo>
                    <a:pt x="1843" y="410"/>
                    <a:pt x="1851" y="409"/>
                    <a:pt x="1859" y="407"/>
                  </a:cubicBezTo>
                  <a:close/>
                  <a:moveTo>
                    <a:pt x="2131" y="203"/>
                  </a:moveTo>
                  <a:lnTo>
                    <a:pt x="2180" y="189"/>
                  </a:lnTo>
                  <a:cubicBezTo>
                    <a:pt x="2167" y="133"/>
                    <a:pt x="2125" y="104"/>
                    <a:pt x="2055" y="102"/>
                  </a:cubicBezTo>
                  <a:cubicBezTo>
                    <a:pt x="1982" y="105"/>
                    <a:pt x="1943" y="136"/>
                    <a:pt x="1937" y="194"/>
                  </a:cubicBezTo>
                  <a:cubicBezTo>
                    <a:pt x="1934" y="249"/>
                    <a:pt x="1976" y="281"/>
                    <a:pt x="2062" y="292"/>
                  </a:cubicBezTo>
                  <a:cubicBezTo>
                    <a:pt x="2118" y="302"/>
                    <a:pt x="2146" y="322"/>
                    <a:pt x="2144" y="352"/>
                  </a:cubicBezTo>
                  <a:cubicBezTo>
                    <a:pt x="2143" y="387"/>
                    <a:pt x="2115" y="406"/>
                    <a:pt x="2062" y="407"/>
                  </a:cubicBezTo>
                  <a:cubicBezTo>
                    <a:pt x="2013" y="409"/>
                    <a:pt x="1982" y="384"/>
                    <a:pt x="1970" y="334"/>
                  </a:cubicBezTo>
                  <a:lnTo>
                    <a:pt x="1924" y="347"/>
                  </a:lnTo>
                  <a:cubicBezTo>
                    <a:pt x="1941" y="413"/>
                    <a:pt x="1988" y="445"/>
                    <a:pt x="2062" y="443"/>
                  </a:cubicBezTo>
                  <a:cubicBezTo>
                    <a:pt x="2148" y="442"/>
                    <a:pt x="2192" y="410"/>
                    <a:pt x="2193" y="350"/>
                  </a:cubicBezTo>
                  <a:cubicBezTo>
                    <a:pt x="2195" y="298"/>
                    <a:pt x="2155" y="265"/>
                    <a:pt x="2075" y="252"/>
                  </a:cubicBezTo>
                  <a:cubicBezTo>
                    <a:pt x="2014" y="241"/>
                    <a:pt x="1985" y="222"/>
                    <a:pt x="1986" y="194"/>
                  </a:cubicBezTo>
                  <a:cubicBezTo>
                    <a:pt x="1990" y="162"/>
                    <a:pt x="2014" y="146"/>
                    <a:pt x="2057" y="145"/>
                  </a:cubicBezTo>
                  <a:cubicBezTo>
                    <a:pt x="2097" y="145"/>
                    <a:pt x="2122" y="164"/>
                    <a:pt x="2131" y="2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10893311" y="157398"/>
              <a:ext cx="1198130" cy="563122"/>
            </a:xfrm>
            <a:custGeom>
              <a:avLst/>
              <a:gdLst>
                <a:gd name="T0" fmla="*/ 196000206 w 2109"/>
                <a:gd name="T1" fmla="*/ 0 h 986"/>
                <a:gd name="T2" fmla="*/ 173424347 w 2109"/>
                <a:gd name="T3" fmla="*/ 255434081 h 986"/>
                <a:gd name="T4" fmla="*/ 21549865 w 2109"/>
                <a:gd name="T5" fmla="*/ 233672785 h 986"/>
                <a:gd name="T6" fmla="*/ 0 w 2109"/>
                <a:gd name="T7" fmla="*/ 255434081 h 986"/>
                <a:gd name="T8" fmla="*/ 21549865 w 2109"/>
                <a:gd name="T9" fmla="*/ 20724717 h 986"/>
                <a:gd name="T10" fmla="*/ 173424347 w 2109"/>
                <a:gd name="T11" fmla="*/ 72277794 h 986"/>
                <a:gd name="T12" fmla="*/ 21549865 w 2109"/>
                <a:gd name="T13" fmla="*/ 20724717 h 986"/>
                <a:gd name="T14" fmla="*/ 21549865 w 2109"/>
                <a:gd name="T15" fmla="*/ 215279370 h 986"/>
                <a:gd name="T16" fmla="*/ 173424347 w 2109"/>
                <a:gd name="T17" fmla="*/ 162690286 h 986"/>
                <a:gd name="T18" fmla="*/ 21549865 w 2109"/>
                <a:gd name="T19" fmla="*/ 91707787 h 986"/>
                <a:gd name="T20" fmla="*/ 173424347 w 2109"/>
                <a:gd name="T21" fmla="*/ 144296871 h 986"/>
                <a:gd name="T22" fmla="*/ 21549865 w 2109"/>
                <a:gd name="T23" fmla="*/ 91707787 h 986"/>
                <a:gd name="T24" fmla="*/ 518476697 w 2109"/>
                <a:gd name="T25" fmla="*/ 143260864 h 986"/>
                <a:gd name="T26" fmla="*/ 459471209 w 2109"/>
                <a:gd name="T27" fmla="*/ 179788406 h 986"/>
                <a:gd name="T28" fmla="*/ 526429576 w 2109"/>
                <a:gd name="T29" fmla="*/ 237040666 h 986"/>
                <a:gd name="T30" fmla="*/ 415345484 w 2109"/>
                <a:gd name="T31" fmla="*/ 211912061 h 986"/>
                <a:gd name="T32" fmla="*/ 343769573 w 2109"/>
                <a:gd name="T33" fmla="*/ 252066200 h 986"/>
                <a:gd name="T34" fmla="*/ 374298312 w 2109"/>
                <a:gd name="T35" fmla="*/ 230304905 h 986"/>
                <a:gd name="T36" fmla="*/ 394822182 w 2109"/>
                <a:gd name="T37" fmla="*/ 115800385 h 986"/>
                <a:gd name="T38" fmla="*/ 271167667 w 2109"/>
                <a:gd name="T39" fmla="*/ 97406970 h 986"/>
                <a:gd name="T40" fmla="*/ 474350972 w 2109"/>
                <a:gd name="T41" fmla="*/ 67615189 h 986"/>
                <a:gd name="T42" fmla="*/ 305287955 w 2109"/>
                <a:gd name="T43" fmla="*/ 49221774 h 986"/>
                <a:gd name="T44" fmla="*/ 474350972 w 2109"/>
                <a:gd name="T45" fmla="*/ 19429422 h 986"/>
                <a:gd name="T46" fmla="*/ 300670411 w 2109"/>
                <a:gd name="T47" fmla="*/ 1295295 h 986"/>
                <a:gd name="T48" fmla="*/ 495644055 w 2109"/>
                <a:gd name="T49" fmla="*/ 97406970 h 986"/>
                <a:gd name="T50" fmla="*/ 538999999 w 2109"/>
                <a:gd name="T51" fmla="*/ 115800385 h 986"/>
                <a:gd name="T52" fmla="*/ 415345484 w 2109"/>
                <a:gd name="T53" fmla="*/ 124867449 h 986"/>
                <a:gd name="T54" fmla="*/ 503596934 w 2109"/>
                <a:gd name="T55" fmla="*/ 124867449 h 986"/>
                <a:gd name="T56" fmla="*/ 383533968 w 2109"/>
                <a:gd name="T57" fmla="*/ 167353462 h 986"/>
                <a:gd name="T58" fmla="*/ 275785211 w 2109"/>
                <a:gd name="T59" fmla="*/ 230304905 h 986"/>
                <a:gd name="T60" fmla="*/ 305287955 w 2109"/>
                <a:gd name="T61" fmla="*/ 122535576 h 986"/>
                <a:gd name="T62" fmla="*/ 358649336 w 2109"/>
                <a:gd name="T63" fmla="*/ 158027111 h 986"/>
                <a:gd name="T64" fmla="*/ 311958057 w 2109"/>
                <a:gd name="T65" fmla="*/ 152327928 h 986"/>
                <a:gd name="T66" fmla="*/ 305287955 w 2109"/>
                <a:gd name="T67" fmla="*/ 122535576 h 9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09" h="986">
                  <a:moveTo>
                    <a:pt x="0" y="0"/>
                  </a:moveTo>
                  <a:lnTo>
                    <a:pt x="764" y="0"/>
                  </a:lnTo>
                  <a:lnTo>
                    <a:pt x="764" y="986"/>
                  </a:lnTo>
                  <a:lnTo>
                    <a:pt x="676" y="986"/>
                  </a:lnTo>
                  <a:lnTo>
                    <a:pt x="676" y="902"/>
                  </a:lnTo>
                  <a:lnTo>
                    <a:pt x="84" y="902"/>
                  </a:lnTo>
                  <a:lnTo>
                    <a:pt x="84" y="986"/>
                  </a:lnTo>
                  <a:lnTo>
                    <a:pt x="0" y="986"/>
                  </a:lnTo>
                  <a:lnTo>
                    <a:pt x="0" y="0"/>
                  </a:lnTo>
                  <a:close/>
                  <a:moveTo>
                    <a:pt x="84" y="80"/>
                  </a:moveTo>
                  <a:lnTo>
                    <a:pt x="84" y="279"/>
                  </a:lnTo>
                  <a:lnTo>
                    <a:pt x="676" y="279"/>
                  </a:lnTo>
                  <a:lnTo>
                    <a:pt x="676" y="80"/>
                  </a:lnTo>
                  <a:lnTo>
                    <a:pt x="84" y="80"/>
                  </a:lnTo>
                  <a:close/>
                  <a:moveTo>
                    <a:pt x="84" y="628"/>
                  </a:moveTo>
                  <a:lnTo>
                    <a:pt x="84" y="831"/>
                  </a:lnTo>
                  <a:lnTo>
                    <a:pt x="676" y="831"/>
                  </a:lnTo>
                  <a:lnTo>
                    <a:pt x="676" y="628"/>
                  </a:lnTo>
                  <a:lnTo>
                    <a:pt x="84" y="628"/>
                  </a:lnTo>
                  <a:close/>
                  <a:moveTo>
                    <a:pt x="84" y="354"/>
                  </a:moveTo>
                  <a:lnTo>
                    <a:pt x="84" y="557"/>
                  </a:lnTo>
                  <a:lnTo>
                    <a:pt x="676" y="557"/>
                  </a:lnTo>
                  <a:lnTo>
                    <a:pt x="676" y="354"/>
                  </a:lnTo>
                  <a:lnTo>
                    <a:pt x="84" y="354"/>
                  </a:lnTo>
                  <a:close/>
                  <a:moveTo>
                    <a:pt x="1963" y="482"/>
                  </a:moveTo>
                  <a:lnTo>
                    <a:pt x="2021" y="553"/>
                  </a:lnTo>
                  <a:cubicBezTo>
                    <a:pt x="2000" y="568"/>
                    <a:pt x="1958" y="594"/>
                    <a:pt x="1893" y="632"/>
                  </a:cubicBezTo>
                  <a:cubicBezTo>
                    <a:pt x="1849" y="659"/>
                    <a:pt x="1815" y="679"/>
                    <a:pt x="1791" y="694"/>
                  </a:cubicBezTo>
                  <a:cubicBezTo>
                    <a:pt x="1859" y="753"/>
                    <a:pt x="1965" y="800"/>
                    <a:pt x="2109" y="836"/>
                  </a:cubicBezTo>
                  <a:cubicBezTo>
                    <a:pt x="2089" y="856"/>
                    <a:pt x="2070" y="883"/>
                    <a:pt x="2052" y="915"/>
                  </a:cubicBezTo>
                  <a:cubicBezTo>
                    <a:pt x="1849" y="856"/>
                    <a:pt x="1704" y="756"/>
                    <a:pt x="1619" y="615"/>
                  </a:cubicBezTo>
                  <a:lnTo>
                    <a:pt x="1619" y="818"/>
                  </a:lnTo>
                  <a:cubicBezTo>
                    <a:pt x="1624" y="924"/>
                    <a:pt x="1573" y="976"/>
                    <a:pt x="1464" y="973"/>
                  </a:cubicBezTo>
                  <a:cubicBezTo>
                    <a:pt x="1423" y="973"/>
                    <a:pt x="1381" y="973"/>
                    <a:pt x="1340" y="973"/>
                  </a:cubicBezTo>
                  <a:cubicBezTo>
                    <a:pt x="1337" y="937"/>
                    <a:pt x="1331" y="908"/>
                    <a:pt x="1322" y="884"/>
                  </a:cubicBezTo>
                  <a:cubicBezTo>
                    <a:pt x="1358" y="887"/>
                    <a:pt x="1403" y="889"/>
                    <a:pt x="1459" y="889"/>
                  </a:cubicBezTo>
                  <a:cubicBezTo>
                    <a:pt x="1515" y="892"/>
                    <a:pt x="1542" y="867"/>
                    <a:pt x="1539" y="814"/>
                  </a:cubicBezTo>
                  <a:lnTo>
                    <a:pt x="1539" y="447"/>
                  </a:lnTo>
                  <a:lnTo>
                    <a:pt x="1057" y="447"/>
                  </a:lnTo>
                  <a:lnTo>
                    <a:pt x="1057" y="376"/>
                  </a:lnTo>
                  <a:lnTo>
                    <a:pt x="1849" y="376"/>
                  </a:lnTo>
                  <a:lnTo>
                    <a:pt x="1849" y="261"/>
                  </a:lnTo>
                  <a:lnTo>
                    <a:pt x="1190" y="261"/>
                  </a:lnTo>
                  <a:lnTo>
                    <a:pt x="1190" y="190"/>
                  </a:lnTo>
                  <a:lnTo>
                    <a:pt x="1849" y="190"/>
                  </a:lnTo>
                  <a:lnTo>
                    <a:pt x="1849" y="75"/>
                  </a:lnTo>
                  <a:lnTo>
                    <a:pt x="1172" y="75"/>
                  </a:lnTo>
                  <a:lnTo>
                    <a:pt x="1172" y="5"/>
                  </a:lnTo>
                  <a:lnTo>
                    <a:pt x="1932" y="5"/>
                  </a:lnTo>
                  <a:lnTo>
                    <a:pt x="1932" y="376"/>
                  </a:lnTo>
                  <a:lnTo>
                    <a:pt x="2101" y="376"/>
                  </a:lnTo>
                  <a:lnTo>
                    <a:pt x="2101" y="447"/>
                  </a:lnTo>
                  <a:lnTo>
                    <a:pt x="1619" y="447"/>
                  </a:lnTo>
                  <a:lnTo>
                    <a:pt x="1619" y="482"/>
                  </a:lnTo>
                  <a:cubicBezTo>
                    <a:pt x="1654" y="544"/>
                    <a:pt x="1692" y="597"/>
                    <a:pt x="1733" y="641"/>
                  </a:cubicBezTo>
                  <a:cubicBezTo>
                    <a:pt x="1822" y="582"/>
                    <a:pt x="1899" y="529"/>
                    <a:pt x="1963" y="482"/>
                  </a:cubicBezTo>
                  <a:close/>
                  <a:moveTo>
                    <a:pt x="1044" y="814"/>
                  </a:moveTo>
                  <a:cubicBezTo>
                    <a:pt x="1168" y="772"/>
                    <a:pt x="1318" y="716"/>
                    <a:pt x="1495" y="646"/>
                  </a:cubicBezTo>
                  <a:cubicBezTo>
                    <a:pt x="1501" y="672"/>
                    <a:pt x="1507" y="699"/>
                    <a:pt x="1513" y="725"/>
                  </a:cubicBezTo>
                  <a:cubicBezTo>
                    <a:pt x="1351" y="784"/>
                    <a:pt x="1205" y="839"/>
                    <a:pt x="1075" y="889"/>
                  </a:cubicBezTo>
                  <a:lnTo>
                    <a:pt x="1044" y="814"/>
                  </a:lnTo>
                  <a:close/>
                  <a:moveTo>
                    <a:pt x="1190" y="473"/>
                  </a:moveTo>
                  <a:cubicBezTo>
                    <a:pt x="1202" y="482"/>
                    <a:pt x="1218" y="492"/>
                    <a:pt x="1238" y="504"/>
                  </a:cubicBezTo>
                  <a:cubicBezTo>
                    <a:pt x="1303" y="545"/>
                    <a:pt x="1356" y="581"/>
                    <a:pt x="1398" y="610"/>
                  </a:cubicBezTo>
                  <a:lnTo>
                    <a:pt x="1349" y="681"/>
                  </a:lnTo>
                  <a:cubicBezTo>
                    <a:pt x="1317" y="658"/>
                    <a:pt x="1272" y="627"/>
                    <a:pt x="1216" y="588"/>
                  </a:cubicBezTo>
                  <a:cubicBezTo>
                    <a:pt x="1184" y="565"/>
                    <a:pt x="1159" y="547"/>
                    <a:pt x="1141" y="535"/>
                  </a:cubicBezTo>
                  <a:lnTo>
                    <a:pt x="1190" y="47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257175"/>
            <a:ext cx="695325" cy="8334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141288" y="376238"/>
            <a:ext cx="530225" cy="668337"/>
          </a:xfrm>
          <a:custGeom>
            <a:avLst/>
            <a:gdLst>
              <a:gd name="T0" fmla="*/ 230858066 w 1173"/>
              <a:gd name="T1" fmla="*/ 110128663 h 1472"/>
              <a:gd name="T2" fmla="*/ 223509953 w 1173"/>
              <a:gd name="T3" fmla="*/ 9675010 h 1472"/>
              <a:gd name="T4" fmla="*/ 217794552 w 1173"/>
              <a:gd name="T5" fmla="*/ 11115660 h 1472"/>
              <a:gd name="T6" fmla="*/ 204731038 w 1173"/>
              <a:gd name="T7" fmla="*/ 13997867 h 1472"/>
              <a:gd name="T8" fmla="*/ 187584836 w 1173"/>
              <a:gd name="T9" fmla="*/ 11115660 h 1472"/>
              <a:gd name="T10" fmla="*/ 128390842 w 1173"/>
              <a:gd name="T11" fmla="*/ 1029295 h 1472"/>
              <a:gd name="T12" fmla="*/ 0 w 1173"/>
              <a:gd name="T13" fmla="*/ 158091449 h 1472"/>
              <a:gd name="T14" fmla="*/ 131248090 w 1173"/>
              <a:gd name="T15" fmla="*/ 301978900 h 1472"/>
              <a:gd name="T16" fmla="*/ 239431167 w 1173"/>
              <a:gd name="T17" fmla="*/ 223550888 h 1472"/>
              <a:gd name="T18" fmla="*/ 222081102 w 1173"/>
              <a:gd name="T19" fmla="*/ 213258392 h 1472"/>
              <a:gd name="T20" fmla="*/ 141250041 w 1173"/>
              <a:gd name="T21" fmla="*/ 281805717 h 1472"/>
              <a:gd name="T22" fmla="*/ 59194446 w 1173"/>
              <a:gd name="T23" fmla="*/ 149239603 h 1472"/>
              <a:gd name="T24" fmla="*/ 131248090 w 1173"/>
              <a:gd name="T25" fmla="*/ 21408156 h 1472"/>
              <a:gd name="T26" fmla="*/ 213508002 w 1173"/>
              <a:gd name="T27" fmla="*/ 117333274 h 1472"/>
              <a:gd name="T28" fmla="*/ 230858066 w 1173"/>
              <a:gd name="T29" fmla="*/ 110128663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7"/>
          <p:cNvSpPr>
            <a:spLocks noEditPoints="1"/>
          </p:cNvSpPr>
          <p:nvPr/>
        </p:nvSpPr>
        <p:spPr bwMode="auto">
          <a:xfrm>
            <a:off x="755650" y="852488"/>
            <a:ext cx="990600" cy="201612"/>
          </a:xfrm>
          <a:custGeom>
            <a:avLst/>
            <a:gdLst>
              <a:gd name="T0" fmla="*/ 9992198 w 2195"/>
              <a:gd name="T1" fmla="*/ 57089100 h 445"/>
              <a:gd name="T2" fmla="*/ 51389349 w 2195"/>
              <a:gd name="T3" fmla="*/ 56678625 h 445"/>
              <a:gd name="T4" fmla="*/ 30996980 w 2195"/>
              <a:gd name="T5" fmla="*/ 90972769 h 445"/>
              <a:gd name="T6" fmla="*/ 31812476 w 2195"/>
              <a:gd name="T7" fmla="*/ 21562624 h 445"/>
              <a:gd name="T8" fmla="*/ 30996980 w 2195"/>
              <a:gd name="T9" fmla="*/ 90972769 h 445"/>
              <a:gd name="T10" fmla="*/ 135610658 w 2195"/>
              <a:gd name="T11" fmla="*/ 89124726 h 445"/>
              <a:gd name="T12" fmla="*/ 126026434 w 2195"/>
              <a:gd name="T13" fmla="*/ 48053666 h 445"/>
              <a:gd name="T14" fmla="*/ 90951070 w 2195"/>
              <a:gd name="T15" fmla="*/ 48464141 h 445"/>
              <a:gd name="T16" fmla="*/ 81570382 w 2195"/>
              <a:gd name="T17" fmla="*/ 89535654 h 445"/>
              <a:gd name="T18" fmla="*/ 90951070 w 2195"/>
              <a:gd name="T19" fmla="*/ 22794502 h 445"/>
              <a:gd name="T20" fmla="*/ 112770897 w 2195"/>
              <a:gd name="T21" fmla="*/ 20946458 h 445"/>
              <a:gd name="T22" fmla="*/ 182921624 w 2195"/>
              <a:gd name="T23" fmla="*/ 83580142 h 445"/>
              <a:gd name="T24" fmla="*/ 174764405 w 2195"/>
              <a:gd name="T25" fmla="*/ 90562294 h 445"/>
              <a:gd name="T26" fmla="*/ 161101346 w 2195"/>
              <a:gd name="T27" fmla="*/ 31008986 h 445"/>
              <a:gd name="T28" fmla="*/ 151925095 w 2195"/>
              <a:gd name="T29" fmla="*/ 22794502 h 445"/>
              <a:gd name="T30" fmla="*/ 161101346 w 2195"/>
              <a:gd name="T31" fmla="*/ 4928418 h 445"/>
              <a:gd name="T32" fmla="*/ 170686021 w 2195"/>
              <a:gd name="T33" fmla="*/ 22794502 h 445"/>
              <a:gd name="T34" fmla="*/ 182921624 w 2195"/>
              <a:gd name="T35" fmla="*/ 31008986 h 445"/>
              <a:gd name="T36" fmla="*/ 170686021 w 2195"/>
              <a:gd name="T37" fmla="*/ 75981823 h 445"/>
              <a:gd name="T38" fmla="*/ 182921624 w 2195"/>
              <a:gd name="T39" fmla="*/ 83580142 h 445"/>
              <a:gd name="T40" fmla="*/ 247566058 w 2195"/>
              <a:gd name="T41" fmla="*/ 51133587 h 445"/>
              <a:gd name="T42" fmla="*/ 208004338 w 2195"/>
              <a:gd name="T43" fmla="*/ 51133587 h 445"/>
              <a:gd name="T44" fmla="*/ 257558708 w 2195"/>
              <a:gd name="T45" fmla="*/ 71258642 h 445"/>
              <a:gd name="T46" fmla="*/ 196992657 w 2195"/>
              <a:gd name="T47" fmla="*/ 57089100 h 445"/>
              <a:gd name="T48" fmla="*/ 257966230 w 2195"/>
              <a:gd name="T49" fmla="*/ 57089100 h 445"/>
              <a:gd name="T50" fmla="*/ 207596815 w 2195"/>
              <a:gd name="T51" fmla="*/ 59348071 h 445"/>
              <a:gd name="T52" fmla="*/ 247566058 w 2195"/>
              <a:gd name="T53" fmla="*/ 68589196 h 445"/>
              <a:gd name="T54" fmla="*/ 331583831 w 2195"/>
              <a:gd name="T55" fmla="*/ 89124726 h 445"/>
              <a:gd name="T56" fmla="*/ 322203143 w 2195"/>
              <a:gd name="T57" fmla="*/ 48053666 h 445"/>
              <a:gd name="T58" fmla="*/ 287127779 w 2195"/>
              <a:gd name="T59" fmla="*/ 48464141 h 445"/>
              <a:gd name="T60" fmla="*/ 277543104 w 2195"/>
              <a:gd name="T61" fmla="*/ 89535654 h 445"/>
              <a:gd name="T62" fmla="*/ 287127779 w 2195"/>
              <a:gd name="T63" fmla="*/ 22794502 h 445"/>
              <a:gd name="T64" fmla="*/ 308948057 w 2195"/>
              <a:gd name="T65" fmla="*/ 20946458 h 445"/>
              <a:gd name="T66" fmla="*/ 379098333 w 2195"/>
              <a:gd name="T67" fmla="*/ 83580142 h 445"/>
              <a:gd name="T68" fmla="*/ 370737578 w 2195"/>
              <a:gd name="T69" fmla="*/ 90562294 h 445"/>
              <a:gd name="T70" fmla="*/ 357278506 w 2195"/>
              <a:gd name="T71" fmla="*/ 31008986 h 445"/>
              <a:gd name="T72" fmla="*/ 348101804 w 2195"/>
              <a:gd name="T73" fmla="*/ 22794502 h 445"/>
              <a:gd name="T74" fmla="*/ 357278506 w 2195"/>
              <a:gd name="T75" fmla="*/ 4928418 h 445"/>
              <a:gd name="T76" fmla="*/ 366659195 w 2195"/>
              <a:gd name="T77" fmla="*/ 22794502 h 445"/>
              <a:gd name="T78" fmla="*/ 379098333 w 2195"/>
              <a:gd name="T79" fmla="*/ 31008986 h 445"/>
              <a:gd name="T80" fmla="*/ 366659195 w 2195"/>
              <a:gd name="T81" fmla="*/ 75981823 h 445"/>
              <a:gd name="T82" fmla="*/ 379098333 w 2195"/>
              <a:gd name="T83" fmla="*/ 83580142 h 445"/>
              <a:gd name="T84" fmla="*/ 444558715 w 2195"/>
              <a:gd name="T85" fmla="*/ 38812541 h 445"/>
              <a:gd name="T86" fmla="*/ 395004796 w 2195"/>
              <a:gd name="T87" fmla="*/ 39839182 h 445"/>
              <a:gd name="T88" fmla="*/ 437217444 w 2195"/>
              <a:gd name="T89" fmla="*/ 72285736 h 445"/>
              <a:gd name="T90" fmla="*/ 401734107 w 2195"/>
              <a:gd name="T91" fmla="*/ 68589196 h 445"/>
              <a:gd name="T92" fmla="*/ 420495484 w 2195"/>
              <a:gd name="T93" fmla="*/ 90972769 h 445"/>
              <a:gd name="T94" fmla="*/ 423146411 w 2195"/>
              <a:gd name="T95" fmla="*/ 51749753 h 445"/>
              <a:gd name="T96" fmla="*/ 419476001 w 2195"/>
              <a:gd name="T97" fmla="*/ 29776654 h 4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95" h="445">
                <a:moveTo>
                  <a:pt x="154" y="142"/>
                </a:moveTo>
                <a:cubicBezTo>
                  <a:pt x="86" y="144"/>
                  <a:pt x="51" y="189"/>
                  <a:pt x="49" y="278"/>
                </a:cubicBezTo>
                <a:cubicBezTo>
                  <a:pt x="51" y="361"/>
                  <a:pt x="86" y="405"/>
                  <a:pt x="154" y="407"/>
                </a:cubicBezTo>
                <a:cubicBezTo>
                  <a:pt x="218" y="405"/>
                  <a:pt x="251" y="361"/>
                  <a:pt x="252" y="276"/>
                </a:cubicBezTo>
                <a:cubicBezTo>
                  <a:pt x="248" y="193"/>
                  <a:pt x="215" y="148"/>
                  <a:pt x="154" y="142"/>
                </a:cubicBezTo>
                <a:close/>
                <a:moveTo>
                  <a:pt x="152" y="443"/>
                </a:moveTo>
                <a:cubicBezTo>
                  <a:pt x="55" y="437"/>
                  <a:pt x="5" y="383"/>
                  <a:pt x="0" y="280"/>
                </a:cubicBezTo>
                <a:cubicBezTo>
                  <a:pt x="3" y="166"/>
                  <a:pt x="55" y="107"/>
                  <a:pt x="156" y="105"/>
                </a:cubicBezTo>
                <a:cubicBezTo>
                  <a:pt x="250" y="109"/>
                  <a:pt x="299" y="165"/>
                  <a:pt x="303" y="274"/>
                </a:cubicBezTo>
                <a:cubicBezTo>
                  <a:pt x="302" y="385"/>
                  <a:pt x="251" y="442"/>
                  <a:pt x="152" y="443"/>
                </a:cubicBezTo>
                <a:close/>
                <a:moveTo>
                  <a:pt x="665" y="227"/>
                </a:moveTo>
                <a:lnTo>
                  <a:pt x="665" y="434"/>
                </a:lnTo>
                <a:lnTo>
                  <a:pt x="618" y="434"/>
                </a:lnTo>
                <a:lnTo>
                  <a:pt x="618" y="234"/>
                </a:lnTo>
                <a:cubicBezTo>
                  <a:pt x="616" y="174"/>
                  <a:pt x="591" y="144"/>
                  <a:pt x="542" y="142"/>
                </a:cubicBezTo>
                <a:cubicBezTo>
                  <a:pt x="484" y="150"/>
                  <a:pt x="452" y="181"/>
                  <a:pt x="446" y="236"/>
                </a:cubicBezTo>
                <a:lnTo>
                  <a:pt x="446" y="434"/>
                </a:lnTo>
                <a:lnTo>
                  <a:pt x="400" y="436"/>
                </a:lnTo>
                <a:lnTo>
                  <a:pt x="400" y="111"/>
                </a:lnTo>
                <a:lnTo>
                  <a:pt x="446" y="111"/>
                </a:lnTo>
                <a:lnTo>
                  <a:pt x="446" y="160"/>
                </a:lnTo>
                <a:cubicBezTo>
                  <a:pt x="472" y="123"/>
                  <a:pt x="507" y="104"/>
                  <a:pt x="553" y="102"/>
                </a:cubicBezTo>
                <a:cubicBezTo>
                  <a:pt x="628" y="102"/>
                  <a:pt x="665" y="144"/>
                  <a:pt x="665" y="227"/>
                </a:cubicBezTo>
                <a:close/>
                <a:moveTo>
                  <a:pt x="897" y="407"/>
                </a:moveTo>
                <a:lnTo>
                  <a:pt x="906" y="432"/>
                </a:lnTo>
                <a:cubicBezTo>
                  <a:pt x="891" y="438"/>
                  <a:pt x="875" y="441"/>
                  <a:pt x="857" y="441"/>
                </a:cubicBezTo>
                <a:cubicBezTo>
                  <a:pt x="811" y="442"/>
                  <a:pt x="788" y="419"/>
                  <a:pt x="790" y="370"/>
                </a:cubicBezTo>
                <a:lnTo>
                  <a:pt x="790" y="151"/>
                </a:lnTo>
                <a:lnTo>
                  <a:pt x="745" y="151"/>
                </a:lnTo>
                <a:lnTo>
                  <a:pt x="745" y="111"/>
                </a:lnTo>
                <a:lnTo>
                  <a:pt x="790" y="111"/>
                </a:lnTo>
                <a:lnTo>
                  <a:pt x="790" y="24"/>
                </a:lnTo>
                <a:lnTo>
                  <a:pt x="837" y="0"/>
                </a:lnTo>
                <a:lnTo>
                  <a:pt x="837" y="111"/>
                </a:lnTo>
                <a:lnTo>
                  <a:pt x="897" y="111"/>
                </a:lnTo>
                <a:lnTo>
                  <a:pt x="897" y="151"/>
                </a:lnTo>
                <a:lnTo>
                  <a:pt x="837" y="151"/>
                </a:lnTo>
                <a:lnTo>
                  <a:pt x="837" y="370"/>
                </a:lnTo>
                <a:cubicBezTo>
                  <a:pt x="835" y="398"/>
                  <a:pt x="847" y="411"/>
                  <a:pt x="872" y="410"/>
                </a:cubicBezTo>
                <a:cubicBezTo>
                  <a:pt x="881" y="410"/>
                  <a:pt x="890" y="409"/>
                  <a:pt x="897" y="407"/>
                </a:cubicBezTo>
                <a:close/>
                <a:moveTo>
                  <a:pt x="1020" y="249"/>
                </a:moveTo>
                <a:lnTo>
                  <a:pt x="1214" y="249"/>
                </a:lnTo>
                <a:cubicBezTo>
                  <a:pt x="1211" y="184"/>
                  <a:pt x="1179" y="150"/>
                  <a:pt x="1118" y="147"/>
                </a:cubicBezTo>
                <a:cubicBezTo>
                  <a:pt x="1057" y="153"/>
                  <a:pt x="1024" y="187"/>
                  <a:pt x="1020" y="249"/>
                </a:cubicBezTo>
                <a:close/>
                <a:moveTo>
                  <a:pt x="1214" y="334"/>
                </a:moveTo>
                <a:lnTo>
                  <a:pt x="1263" y="347"/>
                </a:lnTo>
                <a:cubicBezTo>
                  <a:pt x="1245" y="413"/>
                  <a:pt x="1198" y="445"/>
                  <a:pt x="1120" y="443"/>
                </a:cubicBezTo>
                <a:cubicBezTo>
                  <a:pt x="1021" y="439"/>
                  <a:pt x="969" y="384"/>
                  <a:pt x="966" y="278"/>
                </a:cubicBezTo>
                <a:cubicBezTo>
                  <a:pt x="971" y="167"/>
                  <a:pt x="1021" y="109"/>
                  <a:pt x="1118" y="105"/>
                </a:cubicBezTo>
                <a:cubicBezTo>
                  <a:pt x="1213" y="107"/>
                  <a:pt x="1262" y="165"/>
                  <a:pt x="1265" y="278"/>
                </a:cubicBezTo>
                <a:cubicBezTo>
                  <a:pt x="1265" y="284"/>
                  <a:pt x="1265" y="288"/>
                  <a:pt x="1265" y="289"/>
                </a:cubicBezTo>
                <a:lnTo>
                  <a:pt x="1018" y="289"/>
                </a:lnTo>
                <a:cubicBezTo>
                  <a:pt x="1021" y="362"/>
                  <a:pt x="1054" y="401"/>
                  <a:pt x="1118" y="405"/>
                </a:cubicBezTo>
                <a:cubicBezTo>
                  <a:pt x="1169" y="405"/>
                  <a:pt x="1200" y="382"/>
                  <a:pt x="1214" y="334"/>
                </a:cubicBezTo>
                <a:close/>
                <a:moveTo>
                  <a:pt x="1626" y="227"/>
                </a:moveTo>
                <a:lnTo>
                  <a:pt x="1626" y="434"/>
                </a:lnTo>
                <a:lnTo>
                  <a:pt x="1580" y="434"/>
                </a:lnTo>
                <a:lnTo>
                  <a:pt x="1580" y="234"/>
                </a:lnTo>
                <a:cubicBezTo>
                  <a:pt x="1578" y="174"/>
                  <a:pt x="1553" y="144"/>
                  <a:pt x="1504" y="142"/>
                </a:cubicBezTo>
                <a:cubicBezTo>
                  <a:pt x="1446" y="150"/>
                  <a:pt x="1414" y="181"/>
                  <a:pt x="1408" y="236"/>
                </a:cubicBezTo>
                <a:lnTo>
                  <a:pt x="1408" y="434"/>
                </a:lnTo>
                <a:lnTo>
                  <a:pt x="1361" y="436"/>
                </a:lnTo>
                <a:lnTo>
                  <a:pt x="1361" y="111"/>
                </a:lnTo>
                <a:lnTo>
                  <a:pt x="1408" y="111"/>
                </a:lnTo>
                <a:lnTo>
                  <a:pt x="1408" y="160"/>
                </a:lnTo>
                <a:cubicBezTo>
                  <a:pt x="1433" y="123"/>
                  <a:pt x="1469" y="104"/>
                  <a:pt x="1515" y="102"/>
                </a:cubicBezTo>
                <a:cubicBezTo>
                  <a:pt x="1589" y="102"/>
                  <a:pt x="1626" y="144"/>
                  <a:pt x="1626" y="227"/>
                </a:cubicBezTo>
                <a:close/>
                <a:moveTo>
                  <a:pt x="1859" y="407"/>
                </a:moveTo>
                <a:lnTo>
                  <a:pt x="1868" y="432"/>
                </a:lnTo>
                <a:cubicBezTo>
                  <a:pt x="1853" y="438"/>
                  <a:pt x="1836" y="441"/>
                  <a:pt x="1818" y="441"/>
                </a:cubicBezTo>
                <a:cubicBezTo>
                  <a:pt x="1772" y="442"/>
                  <a:pt x="1750" y="419"/>
                  <a:pt x="1752" y="370"/>
                </a:cubicBezTo>
                <a:lnTo>
                  <a:pt x="1752" y="151"/>
                </a:lnTo>
                <a:lnTo>
                  <a:pt x="1707" y="151"/>
                </a:lnTo>
                <a:lnTo>
                  <a:pt x="1707" y="111"/>
                </a:lnTo>
                <a:lnTo>
                  <a:pt x="1752" y="111"/>
                </a:lnTo>
                <a:lnTo>
                  <a:pt x="1752" y="24"/>
                </a:lnTo>
                <a:lnTo>
                  <a:pt x="1798" y="0"/>
                </a:lnTo>
                <a:lnTo>
                  <a:pt x="1798" y="111"/>
                </a:lnTo>
                <a:lnTo>
                  <a:pt x="1859" y="111"/>
                </a:lnTo>
                <a:lnTo>
                  <a:pt x="1859" y="151"/>
                </a:lnTo>
                <a:lnTo>
                  <a:pt x="1798" y="151"/>
                </a:lnTo>
                <a:lnTo>
                  <a:pt x="1798" y="370"/>
                </a:lnTo>
                <a:cubicBezTo>
                  <a:pt x="1797" y="398"/>
                  <a:pt x="1809" y="411"/>
                  <a:pt x="1834" y="410"/>
                </a:cubicBezTo>
                <a:cubicBezTo>
                  <a:pt x="1843" y="410"/>
                  <a:pt x="1851" y="409"/>
                  <a:pt x="1859" y="407"/>
                </a:cubicBezTo>
                <a:close/>
                <a:moveTo>
                  <a:pt x="2131" y="203"/>
                </a:moveTo>
                <a:lnTo>
                  <a:pt x="2180" y="189"/>
                </a:lnTo>
                <a:cubicBezTo>
                  <a:pt x="2167" y="133"/>
                  <a:pt x="2125" y="104"/>
                  <a:pt x="2055" y="102"/>
                </a:cubicBezTo>
                <a:cubicBezTo>
                  <a:pt x="1982" y="105"/>
                  <a:pt x="1943" y="136"/>
                  <a:pt x="1937" y="194"/>
                </a:cubicBezTo>
                <a:cubicBezTo>
                  <a:pt x="1934" y="249"/>
                  <a:pt x="1976" y="281"/>
                  <a:pt x="2062" y="292"/>
                </a:cubicBezTo>
                <a:cubicBezTo>
                  <a:pt x="2118" y="302"/>
                  <a:pt x="2146" y="322"/>
                  <a:pt x="2144" y="352"/>
                </a:cubicBezTo>
                <a:cubicBezTo>
                  <a:pt x="2143" y="387"/>
                  <a:pt x="2115" y="406"/>
                  <a:pt x="2062" y="407"/>
                </a:cubicBezTo>
                <a:cubicBezTo>
                  <a:pt x="2013" y="409"/>
                  <a:pt x="1982" y="384"/>
                  <a:pt x="1970" y="334"/>
                </a:cubicBezTo>
                <a:lnTo>
                  <a:pt x="1924" y="347"/>
                </a:lnTo>
                <a:cubicBezTo>
                  <a:pt x="1941" y="413"/>
                  <a:pt x="1988" y="445"/>
                  <a:pt x="2062" y="443"/>
                </a:cubicBezTo>
                <a:cubicBezTo>
                  <a:pt x="2148" y="442"/>
                  <a:pt x="2192" y="410"/>
                  <a:pt x="2193" y="350"/>
                </a:cubicBezTo>
                <a:cubicBezTo>
                  <a:pt x="2195" y="298"/>
                  <a:pt x="2155" y="265"/>
                  <a:pt x="2075" y="252"/>
                </a:cubicBezTo>
                <a:cubicBezTo>
                  <a:pt x="2014" y="241"/>
                  <a:pt x="1985" y="222"/>
                  <a:pt x="1986" y="194"/>
                </a:cubicBezTo>
                <a:cubicBezTo>
                  <a:pt x="1990" y="162"/>
                  <a:pt x="2014" y="146"/>
                  <a:pt x="2057" y="145"/>
                </a:cubicBezTo>
                <a:cubicBezTo>
                  <a:pt x="2097" y="145"/>
                  <a:pt x="2122" y="164"/>
                  <a:pt x="2131" y="2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8"/>
          <p:cNvSpPr>
            <a:spLocks noEditPoints="1"/>
          </p:cNvSpPr>
          <p:nvPr/>
        </p:nvSpPr>
        <p:spPr bwMode="auto">
          <a:xfrm>
            <a:off x="793750" y="271463"/>
            <a:ext cx="952500" cy="447675"/>
          </a:xfrm>
          <a:custGeom>
            <a:avLst/>
            <a:gdLst>
              <a:gd name="T0" fmla="*/ 155817980 w 2109"/>
              <a:gd name="T1" fmla="*/ 0 h 986"/>
              <a:gd name="T2" fmla="*/ 137870423 w 2109"/>
              <a:gd name="T3" fmla="*/ 203066924 h 986"/>
              <a:gd name="T4" fmla="*/ 17131903 w 2109"/>
              <a:gd name="T5" fmla="*/ 185766964 h 986"/>
              <a:gd name="T6" fmla="*/ 0 w 2109"/>
              <a:gd name="T7" fmla="*/ 203066924 h 986"/>
              <a:gd name="T8" fmla="*/ 17131903 w 2109"/>
              <a:gd name="T9" fmla="*/ 16475893 h 986"/>
              <a:gd name="T10" fmla="*/ 137870423 w 2109"/>
              <a:gd name="T11" fmla="*/ 57459949 h 986"/>
              <a:gd name="T12" fmla="*/ 17131903 w 2109"/>
              <a:gd name="T13" fmla="*/ 16475893 h 986"/>
              <a:gd name="T14" fmla="*/ 17131903 w 2109"/>
              <a:gd name="T15" fmla="*/ 171144427 h 986"/>
              <a:gd name="T16" fmla="*/ 137870423 w 2109"/>
              <a:gd name="T17" fmla="*/ 129336758 h 986"/>
              <a:gd name="T18" fmla="*/ 17131903 w 2109"/>
              <a:gd name="T19" fmla="*/ 72906553 h 986"/>
              <a:gd name="T20" fmla="*/ 137870423 w 2109"/>
              <a:gd name="T21" fmla="*/ 114714222 h 986"/>
              <a:gd name="T22" fmla="*/ 17131903 w 2109"/>
              <a:gd name="T23" fmla="*/ 72906553 h 986"/>
              <a:gd name="T24" fmla="*/ 412183197 w 2109"/>
              <a:gd name="T25" fmla="*/ 113890609 h 986"/>
              <a:gd name="T26" fmla="*/ 365274491 w 2109"/>
              <a:gd name="T27" fmla="*/ 142929551 h 986"/>
              <a:gd name="T28" fmla="*/ 418505647 w 2109"/>
              <a:gd name="T29" fmla="*/ 188444387 h 986"/>
              <a:gd name="T30" fmla="*/ 330195032 w 2109"/>
              <a:gd name="T31" fmla="*/ 168467458 h 986"/>
              <a:gd name="T32" fmla="*/ 273292980 w 2109"/>
              <a:gd name="T33" fmla="*/ 200389500 h 986"/>
              <a:gd name="T34" fmla="*/ 297562987 w 2109"/>
              <a:gd name="T35" fmla="*/ 183089540 h 986"/>
              <a:gd name="T36" fmla="*/ 313879235 w 2109"/>
              <a:gd name="T37" fmla="*/ 92059869 h 986"/>
              <a:gd name="T38" fmla="*/ 215575274 w 2109"/>
              <a:gd name="T39" fmla="*/ 77437332 h 986"/>
              <a:gd name="T40" fmla="*/ 377103738 w 2109"/>
              <a:gd name="T41" fmla="*/ 53753236 h 986"/>
              <a:gd name="T42" fmla="*/ 242700523 w 2109"/>
              <a:gd name="T43" fmla="*/ 39130700 h 986"/>
              <a:gd name="T44" fmla="*/ 377103738 w 2109"/>
              <a:gd name="T45" fmla="*/ 15446150 h 986"/>
              <a:gd name="T46" fmla="*/ 239029627 w 2109"/>
              <a:gd name="T47" fmla="*/ 1029743 h 986"/>
              <a:gd name="T48" fmla="*/ 394031501 w 2109"/>
              <a:gd name="T49" fmla="*/ 77437332 h 986"/>
              <a:gd name="T50" fmla="*/ 428498994 w 2109"/>
              <a:gd name="T51" fmla="*/ 92059869 h 986"/>
              <a:gd name="T52" fmla="*/ 330195032 w 2109"/>
              <a:gd name="T53" fmla="*/ 99268072 h 986"/>
              <a:gd name="T54" fmla="*/ 400353951 w 2109"/>
              <a:gd name="T55" fmla="*/ 99268072 h 986"/>
              <a:gd name="T56" fmla="*/ 304905231 w 2109"/>
              <a:gd name="T57" fmla="*/ 133043925 h 986"/>
              <a:gd name="T58" fmla="*/ 219246170 w 2109"/>
              <a:gd name="T59" fmla="*/ 183089540 h 986"/>
              <a:gd name="T60" fmla="*/ 242700523 w 2109"/>
              <a:gd name="T61" fmla="*/ 97414262 h 986"/>
              <a:gd name="T62" fmla="*/ 285122226 w 2109"/>
              <a:gd name="T63" fmla="*/ 125629591 h 986"/>
              <a:gd name="T64" fmla="*/ 248003179 w 2109"/>
              <a:gd name="T65" fmla="*/ 121098812 h 986"/>
              <a:gd name="T66" fmla="*/ 242700523 w 2109"/>
              <a:gd name="T67" fmla="*/ 97414262 h 9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09" h="986">
                <a:moveTo>
                  <a:pt x="0" y="0"/>
                </a:moveTo>
                <a:lnTo>
                  <a:pt x="764" y="0"/>
                </a:lnTo>
                <a:lnTo>
                  <a:pt x="764" y="986"/>
                </a:lnTo>
                <a:lnTo>
                  <a:pt x="676" y="986"/>
                </a:lnTo>
                <a:lnTo>
                  <a:pt x="676" y="902"/>
                </a:lnTo>
                <a:lnTo>
                  <a:pt x="84" y="902"/>
                </a:lnTo>
                <a:lnTo>
                  <a:pt x="84" y="986"/>
                </a:lnTo>
                <a:lnTo>
                  <a:pt x="0" y="986"/>
                </a:lnTo>
                <a:lnTo>
                  <a:pt x="0" y="0"/>
                </a:lnTo>
                <a:close/>
                <a:moveTo>
                  <a:pt x="84" y="80"/>
                </a:moveTo>
                <a:lnTo>
                  <a:pt x="84" y="279"/>
                </a:lnTo>
                <a:lnTo>
                  <a:pt x="676" y="279"/>
                </a:lnTo>
                <a:lnTo>
                  <a:pt x="676" y="80"/>
                </a:lnTo>
                <a:lnTo>
                  <a:pt x="84" y="80"/>
                </a:lnTo>
                <a:close/>
                <a:moveTo>
                  <a:pt x="84" y="628"/>
                </a:moveTo>
                <a:lnTo>
                  <a:pt x="84" y="831"/>
                </a:lnTo>
                <a:lnTo>
                  <a:pt x="676" y="831"/>
                </a:lnTo>
                <a:lnTo>
                  <a:pt x="676" y="628"/>
                </a:lnTo>
                <a:lnTo>
                  <a:pt x="84" y="628"/>
                </a:lnTo>
                <a:close/>
                <a:moveTo>
                  <a:pt x="84" y="354"/>
                </a:moveTo>
                <a:lnTo>
                  <a:pt x="84" y="557"/>
                </a:lnTo>
                <a:lnTo>
                  <a:pt x="676" y="557"/>
                </a:lnTo>
                <a:lnTo>
                  <a:pt x="676" y="354"/>
                </a:lnTo>
                <a:lnTo>
                  <a:pt x="84" y="354"/>
                </a:lnTo>
                <a:close/>
                <a:moveTo>
                  <a:pt x="1963" y="482"/>
                </a:moveTo>
                <a:lnTo>
                  <a:pt x="2021" y="553"/>
                </a:lnTo>
                <a:cubicBezTo>
                  <a:pt x="2000" y="568"/>
                  <a:pt x="1958" y="594"/>
                  <a:pt x="1893" y="632"/>
                </a:cubicBezTo>
                <a:cubicBezTo>
                  <a:pt x="1849" y="659"/>
                  <a:pt x="1815" y="679"/>
                  <a:pt x="1791" y="694"/>
                </a:cubicBezTo>
                <a:cubicBezTo>
                  <a:pt x="1859" y="753"/>
                  <a:pt x="1965" y="800"/>
                  <a:pt x="2109" y="836"/>
                </a:cubicBezTo>
                <a:cubicBezTo>
                  <a:pt x="2089" y="856"/>
                  <a:pt x="2070" y="883"/>
                  <a:pt x="2052" y="915"/>
                </a:cubicBezTo>
                <a:cubicBezTo>
                  <a:pt x="1849" y="856"/>
                  <a:pt x="1704" y="756"/>
                  <a:pt x="1619" y="615"/>
                </a:cubicBezTo>
                <a:lnTo>
                  <a:pt x="1619" y="818"/>
                </a:lnTo>
                <a:cubicBezTo>
                  <a:pt x="1624" y="924"/>
                  <a:pt x="1573" y="976"/>
                  <a:pt x="1464" y="973"/>
                </a:cubicBezTo>
                <a:cubicBezTo>
                  <a:pt x="1423" y="973"/>
                  <a:pt x="1381" y="973"/>
                  <a:pt x="1340" y="973"/>
                </a:cubicBezTo>
                <a:cubicBezTo>
                  <a:pt x="1337" y="937"/>
                  <a:pt x="1331" y="908"/>
                  <a:pt x="1322" y="884"/>
                </a:cubicBezTo>
                <a:cubicBezTo>
                  <a:pt x="1358" y="887"/>
                  <a:pt x="1403" y="889"/>
                  <a:pt x="1459" y="889"/>
                </a:cubicBezTo>
                <a:cubicBezTo>
                  <a:pt x="1515" y="892"/>
                  <a:pt x="1542" y="867"/>
                  <a:pt x="1539" y="814"/>
                </a:cubicBezTo>
                <a:lnTo>
                  <a:pt x="1539" y="447"/>
                </a:lnTo>
                <a:lnTo>
                  <a:pt x="1057" y="447"/>
                </a:lnTo>
                <a:lnTo>
                  <a:pt x="1057" y="376"/>
                </a:lnTo>
                <a:lnTo>
                  <a:pt x="1849" y="376"/>
                </a:lnTo>
                <a:lnTo>
                  <a:pt x="1849" y="261"/>
                </a:lnTo>
                <a:lnTo>
                  <a:pt x="1190" y="261"/>
                </a:lnTo>
                <a:lnTo>
                  <a:pt x="1190" y="190"/>
                </a:lnTo>
                <a:lnTo>
                  <a:pt x="1849" y="190"/>
                </a:lnTo>
                <a:lnTo>
                  <a:pt x="1849" y="75"/>
                </a:lnTo>
                <a:lnTo>
                  <a:pt x="1172" y="75"/>
                </a:lnTo>
                <a:lnTo>
                  <a:pt x="1172" y="5"/>
                </a:lnTo>
                <a:lnTo>
                  <a:pt x="1932" y="5"/>
                </a:lnTo>
                <a:lnTo>
                  <a:pt x="1932" y="376"/>
                </a:lnTo>
                <a:lnTo>
                  <a:pt x="2101" y="376"/>
                </a:lnTo>
                <a:lnTo>
                  <a:pt x="2101" y="447"/>
                </a:lnTo>
                <a:lnTo>
                  <a:pt x="1619" y="447"/>
                </a:lnTo>
                <a:lnTo>
                  <a:pt x="1619" y="482"/>
                </a:lnTo>
                <a:cubicBezTo>
                  <a:pt x="1654" y="544"/>
                  <a:pt x="1692" y="597"/>
                  <a:pt x="1733" y="641"/>
                </a:cubicBezTo>
                <a:cubicBezTo>
                  <a:pt x="1822" y="582"/>
                  <a:pt x="1899" y="529"/>
                  <a:pt x="1963" y="482"/>
                </a:cubicBezTo>
                <a:close/>
                <a:moveTo>
                  <a:pt x="1044" y="814"/>
                </a:moveTo>
                <a:cubicBezTo>
                  <a:pt x="1168" y="772"/>
                  <a:pt x="1318" y="716"/>
                  <a:pt x="1495" y="646"/>
                </a:cubicBezTo>
                <a:cubicBezTo>
                  <a:pt x="1501" y="672"/>
                  <a:pt x="1507" y="699"/>
                  <a:pt x="1513" y="725"/>
                </a:cubicBezTo>
                <a:cubicBezTo>
                  <a:pt x="1351" y="784"/>
                  <a:pt x="1205" y="839"/>
                  <a:pt x="1075" y="889"/>
                </a:cubicBezTo>
                <a:lnTo>
                  <a:pt x="1044" y="814"/>
                </a:lnTo>
                <a:close/>
                <a:moveTo>
                  <a:pt x="1190" y="473"/>
                </a:moveTo>
                <a:cubicBezTo>
                  <a:pt x="1202" y="482"/>
                  <a:pt x="1218" y="492"/>
                  <a:pt x="1238" y="504"/>
                </a:cubicBezTo>
                <a:cubicBezTo>
                  <a:pt x="1303" y="545"/>
                  <a:pt x="1356" y="581"/>
                  <a:pt x="1398" y="610"/>
                </a:cubicBezTo>
                <a:lnTo>
                  <a:pt x="1349" y="681"/>
                </a:lnTo>
                <a:cubicBezTo>
                  <a:pt x="1317" y="658"/>
                  <a:pt x="1272" y="627"/>
                  <a:pt x="1216" y="588"/>
                </a:cubicBezTo>
                <a:cubicBezTo>
                  <a:pt x="1184" y="565"/>
                  <a:pt x="1159" y="547"/>
                  <a:pt x="1141" y="535"/>
                </a:cubicBezTo>
                <a:lnTo>
                  <a:pt x="1190" y="4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3292652" y="1058260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4072115" y="1058260"/>
            <a:ext cx="5913728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3292652" y="2045685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4" name="Freeform 26"/>
          <p:cNvSpPr>
            <a:spLocks/>
          </p:cNvSpPr>
          <p:nvPr/>
        </p:nvSpPr>
        <p:spPr bwMode="auto">
          <a:xfrm>
            <a:off x="4072115" y="2045685"/>
            <a:ext cx="5913728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7"/>
          <p:cNvSpPr>
            <a:spLocks/>
          </p:cNvSpPr>
          <p:nvPr/>
        </p:nvSpPr>
        <p:spPr bwMode="auto">
          <a:xfrm>
            <a:off x="3292652" y="3015647"/>
            <a:ext cx="709613" cy="714375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Freeform 28"/>
          <p:cNvSpPr>
            <a:spLocks/>
          </p:cNvSpPr>
          <p:nvPr/>
        </p:nvSpPr>
        <p:spPr bwMode="auto">
          <a:xfrm>
            <a:off x="4072115" y="3015647"/>
            <a:ext cx="5913728" cy="714375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47"/>
          <p:cNvSpPr txBox="1"/>
          <p:nvPr/>
        </p:nvSpPr>
        <p:spPr>
          <a:xfrm>
            <a:off x="4237923" y="1090613"/>
            <a:ext cx="5469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3600" dirty="0" smtClean="0"/>
              <a:t>请在这里输入您的标题</a:t>
            </a:r>
            <a:endParaRPr lang="zh-CN" altLang="en-US" sz="3600" dirty="0"/>
          </a:p>
        </p:txBody>
      </p:sp>
      <p:sp>
        <p:nvSpPr>
          <p:cNvPr id="52" name="TextBox 48"/>
          <p:cNvSpPr txBox="1"/>
          <p:nvPr/>
        </p:nvSpPr>
        <p:spPr>
          <a:xfrm>
            <a:off x="4237923" y="2093858"/>
            <a:ext cx="5109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3600" dirty="0"/>
              <a:t>请在这里输入您的标题</a:t>
            </a:r>
          </a:p>
        </p:txBody>
      </p:sp>
      <p:sp>
        <p:nvSpPr>
          <p:cNvPr id="53" name="TextBox 55"/>
          <p:cNvSpPr txBox="1"/>
          <p:nvPr/>
        </p:nvSpPr>
        <p:spPr>
          <a:xfrm>
            <a:off x="4237923" y="3074690"/>
            <a:ext cx="5181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3600" dirty="0"/>
              <a:t>请在这里输入您的标题</a:t>
            </a:r>
          </a:p>
        </p:txBody>
      </p:sp>
      <p:sp>
        <p:nvSpPr>
          <p:cNvPr id="56" name="TextBox 58"/>
          <p:cNvSpPr txBox="1"/>
          <p:nvPr/>
        </p:nvSpPr>
        <p:spPr>
          <a:xfrm>
            <a:off x="3412458" y="1092280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2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57" name="TextBox 59"/>
          <p:cNvSpPr txBox="1"/>
          <p:nvPr/>
        </p:nvSpPr>
        <p:spPr>
          <a:xfrm>
            <a:off x="3412458" y="2062960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2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58" name="TextBox 60"/>
          <p:cNvSpPr txBox="1"/>
          <p:nvPr/>
        </p:nvSpPr>
        <p:spPr>
          <a:xfrm>
            <a:off x="3412458" y="304966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2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3292652" y="4002236"/>
            <a:ext cx="709613" cy="714375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6" name="Freeform 28"/>
          <p:cNvSpPr>
            <a:spLocks/>
          </p:cNvSpPr>
          <p:nvPr/>
        </p:nvSpPr>
        <p:spPr bwMode="auto">
          <a:xfrm>
            <a:off x="4072115" y="4002236"/>
            <a:ext cx="5913728" cy="714375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55"/>
          <p:cNvSpPr txBox="1"/>
          <p:nvPr/>
        </p:nvSpPr>
        <p:spPr>
          <a:xfrm>
            <a:off x="4237923" y="4061279"/>
            <a:ext cx="5817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3600" dirty="0"/>
              <a:t>请在这里输入您的标题</a:t>
            </a:r>
          </a:p>
        </p:txBody>
      </p:sp>
      <p:sp>
        <p:nvSpPr>
          <p:cNvPr id="38" name="TextBox 60"/>
          <p:cNvSpPr txBox="1"/>
          <p:nvPr/>
        </p:nvSpPr>
        <p:spPr>
          <a:xfrm>
            <a:off x="3412458" y="405998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2"/>
                </a:solidFill>
                <a:latin typeface="+mj-ea"/>
                <a:ea typeface="+mj-ea"/>
              </a:rPr>
              <a:t>4</a:t>
            </a:r>
            <a:endParaRPr lang="zh-CN" altLang="en-US" sz="36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000" y="3720909"/>
            <a:ext cx="1191770" cy="252984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7112"/>
            <a:ext cx="5518102" cy="242088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0005"/>
            <a:ext cx="12196763" cy="152799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46" y="4279553"/>
            <a:ext cx="4134108" cy="201542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99598" y="875677"/>
            <a:ext cx="1170584" cy="117864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99598" y="1927176"/>
            <a:ext cx="1170584" cy="117864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99598" y="2978675"/>
            <a:ext cx="1170584" cy="117864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99598" y="4030174"/>
            <a:ext cx="1170584" cy="1178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六</a:t>
            </a: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2417511" y="3704880"/>
            <a:ext cx="1350962" cy="946150"/>
          </a:xfrm>
          <a:custGeom>
            <a:avLst/>
            <a:gdLst>
              <a:gd name="T0" fmla="*/ 0 w 1432"/>
              <a:gd name="T1" fmla="*/ 290 h 1002"/>
              <a:gd name="T2" fmla="*/ 1432 w 1432"/>
              <a:gd name="T3" fmla="*/ 0 h 1002"/>
              <a:gd name="T4" fmla="*/ 1245 w 1432"/>
              <a:gd name="T5" fmla="*/ 793 h 1002"/>
              <a:gd name="T6" fmla="*/ 275 w 1432"/>
              <a:gd name="T7" fmla="*/ 1002 h 1002"/>
              <a:gd name="T8" fmla="*/ 0 w 1432"/>
              <a:gd name="T9" fmla="*/ 29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2" h="1002">
                <a:moveTo>
                  <a:pt x="0" y="290"/>
                </a:moveTo>
                <a:lnTo>
                  <a:pt x="1432" y="0"/>
                </a:lnTo>
                <a:lnTo>
                  <a:pt x="1245" y="793"/>
                </a:lnTo>
                <a:lnTo>
                  <a:pt x="275" y="1002"/>
                </a:lnTo>
                <a:lnTo>
                  <a:pt x="0" y="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1193549" y="2515842"/>
            <a:ext cx="2206625" cy="2206625"/>
          </a:xfrm>
          <a:prstGeom prst="ellipse">
            <a:avLst/>
          </a:prstGeom>
          <a:solidFill>
            <a:schemeClr val="tx1">
              <a:lumMod val="75000"/>
            </a:schemeClr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" name="Freeform 8"/>
          <p:cNvSpPr>
            <a:spLocks/>
          </p:cNvSpPr>
          <p:nvPr/>
        </p:nvSpPr>
        <p:spPr bwMode="auto">
          <a:xfrm>
            <a:off x="618874" y="3704880"/>
            <a:ext cx="3149600" cy="717550"/>
          </a:xfrm>
          <a:custGeom>
            <a:avLst/>
            <a:gdLst>
              <a:gd name="T0" fmla="*/ 0 w 3337"/>
              <a:gd name="T1" fmla="*/ 0 h 760"/>
              <a:gd name="T2" fmla="*/ 3337 w 3337"/>
              <a:gd name="T3" fmla="*/ 0 h 760"/>
              <a:gd name="T4" fmla="*/ 3150 w 3337"/>
              <a:gd name="T5" fmla="*/ 760 h 760"/>
              <a:gd name="T6" fmla="*/ 275 w 3337"/>
              <a:gd name="T7" fmla="*/ 760 h 760"/>
              <a:gd name="T8" fmla="*/ 0 w 3337"/>
              <a:gd name="T9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23" name="Freeform 9"/>
          <p:cNvSpPr>
            <a:spLocks/>
          </p:cNvSpPr>
          <p:nvPr/>
        </p:nvSpPr>
        <p:spPr bwMode="auto">
          <a:xfrm>
            <a:off x="4726740" y="1268760"/>
            <a:ext cx="3453824" cy="592138"/>
          </a:xfrm>
          <a:custGeom>
            <a:avLst/>
            <a:gdLst>
              <a:gd name="T0" fmla="*/ 0 w 2601"/>
              <a:gd name="T1" fmla="*/ 118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8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0"/>
          <p:cNvSpPr>
            <a:spLocks/>
          </p:cNvSpPr>
          <p:nvPr/>
        </p:nvSpPr>
        <p:spPr bwMode="auto">
          <a:xfrm>
            <a:off x="4534651" y="1268760"/>
            <a:ext cx="3723969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4726740" y="2973978"/>
            <a:ext cx="3453824" cy="590550"/>
          </a:xfrm>
          <a:custGeom>
            <a:avLst/>
            <a:gdLst>
              <a:gd name="T0" fmla="*/ 0 w 2601"/>
              <a:gd name="T1" fmla="*/ 118 h 626"/>
              <a:gd name="T2" fmla="*/ 2601 w 2601"/>
              <a:gd name="T3" fmla="*/ 0 h 626"/>
              <a:gd name="T4" fmla="*/ 2601 w 2601"/>
              <a:gd name="T5" fmla="*/ 517 h 626"/>
              <a:gd name="T6" fmla="*/ 189 w 2601"/>
              <a:gd name="T7" fmla="*/ 626 h 626"/>
              <a:gd name="T8" fmla="*/ 0 w 2601"/>
              <a:gd name="T9" fmla="*/ 11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4534651" y="2973978"/>
            <a:ext cx="3723969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4726740" y="4761954"/>
            <a:ext cx="3453824" cy="592138"/>
          </a:xfrm>
          <a:custGeom>
            <a:avLst/>
            <a:gdLst>
              <a:gd name="T0" fmla="*/ 0 w 2601"/>
              <a:gd name="T1" fmla="*/ 119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9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4"/>
          <p:cNvSpPr>
            <a:spLocks/>
          </p:cNvSpPr>
          <p:nvPr/>
        </p:nvSpPr>
        <p:spPr bwMode="auto">
          <a:xfrm>
            <a:off x="4534651" y="4761954"/>
            <a:ext cx="3723969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TextBox 13"/>
          <p:cNvSpPr txBox="1"/>
          <p:nvPr/>
        </p:nvSpPr>
        <p:spPr>
          <a:xfrm>
            <a:off x="1795402" y="3080138"/>
            <a:ext cx="139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  <a:latin typeface="+mn-ea"/>
                <a:ea typeface="+mn-ea"/>
              </a:rPr>
              <a:t>小标题</a:t>
            </a:r>
            <a:endParaRPr lang="zh-CN" altLang="en-US" sz="2400" dirty="0">
              <a:solidFill>
                <a:schemeClr val="accent3"/>
              </a:solidFill>
              <a:latin typeface="+mn-ea"/>
              <a:ea typeface="+mn-ea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1090485" y="3855717"/>
            <a:ext cx="2236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2000" b="1">
                <a:latin typeface="+mn-ea"/>
                <a:ea typeface="+mn-ea"/>
              </a:defRPr>
            </a:lvl1pPr>
          </a:lstStyle>
          <a:p>
            <a:r>
              <a:rPr lang="zh-CN" altLang="en-US" b="0" dirty="0">
                <a:solidFill>
                  <a:schemeClr val="bg2"/>
                </a:solidFill>
              </a:rPr>
              <a:t>单击此</a:t>
            </a:r>
            <a:r>
              <a:rPr lang="zh-CN" altLang="en-US" b="0" dirty="0" smtClean="0">
                <a:solidFill>
                  <a:schemeClr val="bg2"/>
                </a:solidFill>
              </a:rPr>
              <a:t>处添加标题</a:t>
            </a:r>
            <a:endParaRPr lang="zh-CN" altLang="en-US" b="0" dirty="0">
              <a:solidFill>
                <a:schemeClr val="bg2"/>
              </a:solidFill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4894692" y="1319484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36" name="TextBox 21"/>
          <p:cNvSpPr txBox="1"/>
          <p:nvPr/>
        </p:nvSpPr>
        <p:spPr>
          <a:xfrm>
            <a:off x="4894692" y="2998440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37" name="TextBox 22"/>
          <p:cNvSpPr txBox="1"/>
          <p:nvPr/>
        </p:nvSpPr>
        <p:spPr>
          <a:xfrm>
            <a:off x="4894692" y="4795595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4514205" y="1860898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9" name="TextBox 24"/>
          <p:cNvSpPr txBox="1"/>
          <p:nvPr/>
        </p:nvSpPr>
        <p:spPr>
          <a:xfrm>
            <a:off x="4514205" y="3566347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0" name="TextBox 26"/>
          <p:cNvSpPr txBox="1"/>
          <p:nvPr/>
        </p:nvSpPr>
        <p:spPr>
          <a:xfrm>
            <a:off x="4514205" y="5418895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>
              <a:defRPr sz="2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2849867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1"/>
            <a:ext cx="12196763" cy="68663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1" b="43881"/>
          <a:stretch/>
        </p:blipFill>
        <p:spPr>
          <a:xfrm>
            <a:off x="3290069" y="3483088"/>
            <a:ext cx="5616624" cy="3374912"/>
          </a:xfrm>
          <a:prstGeom prst="rect">
            <a:avLst/>
          </a:prstGeom>
          <a:effectLst/>
        </p:spPr>
      </p:pic>
      <p:sp>
        <p:nvSpPr>
          <p:cNvPr id="29" name="圆角矩形 28"/>
          <p:cNvSpPr/>
          <p:nvPr/>
        </p:nvSpPr>
        <p:spPr bwMode="auto">
          <a:xfrm>
            <a:off x="4931978" y="4833247"/>
            <a:ext cx="2467590" cy="57994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CN" altLang="en-US" b="1" dirty="0">
                <a:solidFill>
                  <a:schemeClr val="bg2"/>
                </a:solidFill>
                <a:latin typeface="+mj-ea"/>
                <a:ea typeface="+mj-ea"/>
              </a:rPr>
              <a:t>汇报人：东方之</a:t>
            </a:r>
            <a:r>
              <a:rPr lang="en-US" altLang="zh-CN" b="1" dirty="0" smtClean="0">
                <a:solidFill>
                  <a:schemeClr val="bg2"/>
                </a:solidFill>
                <a:latin typeface="+mj-ea"/>
                <a:ea typeface="+mj-ea"/>
              </a:rPr>
              <a:t>P</a:t>
            </a:r>
            <a:endParaRPr lang="zh-CN" altLang="en-US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729" y="3385780"/>
            <a:ext cx="2055298" cy="1164273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5474" y="2074427"/>
            <a:ext cx="10945812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72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</a:t>
            </a:r>
            <a:r>
              <a:rPr lang="zh-CN" altLang="en-US" sz="7200" b="1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谢聆听  </a:t>
            </a:r>
            <a:r>
              <a:rPr lang="en-US" altLang="zh-CN" sz="7200" b="1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  <a:endParaRPr lang="zh-CN" altLang="zh-CN" sz="7200" b="1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000" y="3720909"/>
            <a:ext cx="1191770" cy="25298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7112"/>
            <a:ext cx="5518102" cy="2420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0005"/>
            <a:ext cx="12196763" cy="15279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46" y="4279553"/>
            <a:ext cx="4134108" cy="201542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637382" y="661618"/>
            <a:ext cx="6921996" cy="1178645"/>
            <a:chOff x="2569989" y="661618"/>
            <a:chExt cx="6921996" cy="117864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1401" y="661618"/>
              <a:ext cx="1170584" cy="117864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991874" y="715041"/>
              <a:ext cx="42130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atin typeface="叁慕斜宋体 Heavy" panose="02020900000000000000" pitchFamily="18" charset="0"/>
                  <a:ea typeface="叁慕斜宋体 Heavy" panose="02020900000000000000" pitchFamily="18" charset="0"/>
                </a:rPr>
                <a:t>迎中秋  庆国庆</a:t>
              </a:r>
              <a:endParaRPr lang="zh-CN" altLang="en-US" sz="4800" dirty="0">
                <a:latin typeface="叁慕斜宋体 Heavy" panose="02020900000000000000" pitchFamily="18" charset="0"/>
                <a:ea typeface="叁慕斜宋体 Heavy" panose="02020900000000000000" pitchFamily="18" charset="0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69989" y="661618"/>
              <a:ext cx="1170584" cy="117864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11913" y="143752"/>
            <a:ext cx="11963132" cy="4941432"/>
            <a:chOff x="142922" y="232803"/>
            <a:chExt cx="12019010" cy="6246905"/>
          </a:xfrm>
          <a:gradFill flip="none" rotWithShape="1">
            <a:gsLst>
              <a:gs pos="19000">
                <a:srgbClr val="FF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142922" y="477091"/>
              <a:ext cx="533400" cy="5989170"/>
            </a:xfrm>
            <a:custGeom>
              <a:avLst/>
              <a:gdLst>
                <a:gd name="T0" fmla="*/ 336 w 336"/>
                <a:gd name="T1" fmla="*/ 2694 h 2694"/>
                <a:gd name="T2" fmla="*/ 0 w 336"/>
                <a:gd name="T3" fmla="*/ 2694 h 2694"/>
                <a:gd name="T4" fmla="*/ 0 w 336"/>
                <a:gd name="T5" fmla="*/ 0 h 2694"/>
                <a:gd name="T6" fmla="*/ 336 w 336"/>
                <a:gd name="T7" fmla="*/ 0 h 2694"/>
                <a:gd name="T8" fmla="*/ 336 w 336"/>
                <a:gd name="T9" fmla="*/ 221 h 2694"/>
                <a:gd name="T10" fmla="*/ 172 w 336"/>
                <a:gd name="T11" fmla="*/ 221 h 2694"/>
                <a:gd name="T12" fmla="*/ 172 w 336"/>
                <a:gd name="T13" fmla="*/ 84 h 2694"/>
                <a:gd name="T14" fmla="*/ 239 w 336"/>
                <a:gd name="T15" fmla="*/ 84 h 2694"/>
                <a:gd name="T16" fmla="*/ 239 w 336"/>
                <a:gd name="T17" fmla="*/ 119 h 2694"/>
                <a:gd name="T18" fmla="*/ 208 w 336"/>
                <a:gd name="T19" fmla="*/ 119 h 2694"/>
                <a:gd name="T20" fmla="*/ 208 w 336"/>
                <a:gd name="T21" fmla="*/ 186 h 2694"/>
                <a:gd name="T22" fmla="*/ 300 w 336"/>
                <a:gd name="T23" fmla="*/ 186 h 2694"/>
                <a:gd name="T24" fmla="*/ 300 w 336"/>
                <a:gd name="T25" fmla="*/ 35 h 2694"/>
                <a:gd name="T26" fmla="*/ 36 w 336"/>
                <a:gd name="T27" fmla="*/ 35 h 2694"/>
                <a:gd name="T28" fmla="*/ 36 w 336"/>
                <a:gd name="T29" fmla="*/ 2658 h 2694"/>
                <a:gd name="T30" fmla="*/ 300 w 336"/>
                <a:gd name="T31" fmla="*/ 2658 h 2694"/>
                <a:gd name="T32" fmla="*/ 300 w 336"/>
                <a:gd name="T33" fmla="*/ 2508 h 2694"/>
                <a:gd name="T34" fmla="*/ 208 w 336"/>
                <a:gd name="T35" fmla="*/ 2508 h 2694"/>
                <a:gd name="T36" fmla="*/ 208 w 336"/>
                <a:gd name="T37" fmla="*/ 2574 h 2694"/>
                <a:gd name="T38" fmla="*/ 239 w 336"/>
                <a:gd name="T39" fmla="*/ 2574 h 2694"/>
                <a:gd name="T40" fmla="*/ 239 w 336"/>
                <a:gd name="T41" fmla="*/ 2610 h 2694"/>
                <a:gd name="T42" fmla="*/ 172 w 336"/>
                <a:gd name="T43" fmla="*/ 2610 h 2694"/>
                <a:gd name="T44" fmla="*/ 172 w 336"/>
                <a:gd name="T45" fmla="*/ 2473 h 2694"/>
                <a:gd name="T46" fmla="*/ 336 w 336"/>
                <a:gd name="T47" fmla="*/ 2473 h 2694"/>
                <a:gd name="T48" fmla="*/ 336 w 336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694">
                  <a:moveTo>
                    <a:pt x="336" y="2694"/>
                  </a:moveTo>
                  <a:lnTo>
                    <a:pt x="0" y="2694"/>
                  </a:lnTo>
                  <a:lnTo>
                    <a:pt x="0" y="0"/>
                  </a:lnTo>
                  <a:lnTo>
                    <a:pt x="336" y="0"/>
                  </a:lnTo>
                  <a:lnTo>
                    <a:pt x="336" y="221"/>
                  </a:lnTo>
                  <a:lnTo>
                    <a:pt x="172" y="221"/>
                  </a:lnTo>
                  <a:lnTo>
                    <a:pt x="172" y="84"/>
                  </a:lnTo>
                  <a:lnTo>
                    <a:pt x="239" y="84"/>
                  </a:lnTo>
                  <a:lnTo>
                    <a:pt x="239" y="119"/>
                  </a:lnTo>
                  <a:lnTo>
                    <a:pt x="208" y="119"/>
                  </a:lnTo>
                  <a:lnTo>
                    <a:pt x="208" y="186"/>
                  </a:lnTo>
                  <a:lnTo>
                    <a:pt x="300" y="186"/>
                  </a:lnTo>
                  <a:lnTo>
                    <a:pt x="300" y="35"/>
                  </a:lnTo>
                  <a:lnTo>
                    <a:pt x="36" y="35"/>
                  </a:lnTo>
                  <a:lnTo>
                    <a:pt x="36" y="2658"/>
                  </a:lnTo>
                  <a:lnTo>
                    <a:pt x="300" y="2658"/>
                  </a:lnTo>
                  <a:lnTo>
                    <a:pt x="300" y="2508"/>
                  </a:lnTo>
                  <a:lnTo>
                    <a:pt x="208" y="2508"/>
                  </a:lnTo>
                  <a:lnTo>
                    <a:pt x="208" y="2574"/>
                  </a:lnTo>
                  <a:lnTo>
                    <a:pt x="239" y="2574"/>
                  </a:lnTo>
                  <a:lnTo>
                    <a:pt x="239" y="2610"/>
                  </a:lnTo>
                  <a:lnTo>
                    <a:pt x="172" y="2610"/>
                  </a:lnTo>
                  <a:lnTo>
                    <a:pt x="172" y="2473"/>
                  </a:lnTo>
                  <a:lnTo>
                    <a:pt x="336" y="2473"/>
                  </a:lnTo>
                  <a:lnTo>
                    <a:pt x="336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322263" y="232803"/>
              <a:ext cx="11537950" cy="204788"/>
            </a:xfrm>
            <a:custGeom>
              <a:avLst/>
              <a:gdLst>
                <a:gd name="T0" fmla="*/ 7268 w 7268"/>
                <a:gd name="T1" fmla="*/ 129 h 129"/>
                <a:gd name="T2" fmla="*/ 7233 w 7268"/>
                <a:gd name="T3" fmla="*/ 129 h 129"/>
                <a:gd name="T4" fmla="*/ 7233 w 7268"/>
                <a:gd name="T5" fmla="*/ 36 h 129"/>
                <a:gd name="T6" fmla="*/ 35 w 7268"/>
                <a:gd name="T7" fmla="*/ 36 h 129"/>
                <a:gd name="T8" fmla="*/ 35 w 7268"/>
                <a:gd name="T9" fmla="*/ 129 h 129"/>
                <a:gd name="T10" fmla="*/ 0 w 7268"/>
                <a:gd name="T11" fmla="*/ 129 h 129"/>
                <a:gd name="T12" fmla="*/ 0 w 7268"/>
                <a:gd name="T13" fmla="*/ 0 h 129"/>
                <a:gd name="T14" fmla="*/ 7268 w 7268"/>
                <a:gd name="T15" fmla="*/ 0 h 129"/>
                <a:gd name="T16" fmla="*/ 7268 w 7268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8" h="129">
                  <a:moveTo>
                    <a:pt x="7268" y="129"/>
                  </a:moveTo>
                  <a:lnTo>
                    <a:pt x="7233" y="129"/>
                  </a:lnTo>
                  <a:lnTo>
                    <a:pt x="7233" y="36"/>
                  </a:lnTo>
                  <a:lnTo>
                    <a:pt x="35" y="36"/>
                  </a:lnTo>
                  <a:lnTo>
                    <a:pt x="35" y="129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7268" y="0"/>
                  </a:lnTo>
                  <a:lnTo>
                    <a:pt x="726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1630119" y="490538"/>
              <a:ext cx="531813" cy="5989170"/>
            </a:xfrm>
            <a:custGeom>
              <a:avLst/>
              <a:gdLst>
                <a:gd name="T0" fmla="*/ 335 w 335"/>
                <a:gd name="T1" fmla="*/ 2694 h 2694"/>
                <a:gd name="T2" fmla="*/ 0 w 335"/>
                <a:gd name="T3" fmla="*/ 2694 h 2694"/>
                <a:gd name="T4" fmla="*/ 0 w 335"/>
                <a:gd name="T5" fmla="*/ 2473 h 2694"/>
                <a:gd name="T6" fmla="*/ 163 w 335"/>
                <a:gd name="T7" fmla="*/ 2473 h 2694"/>
                <a:gd name="T8" fmla="*/ 163 w 335"/>
                <a:gd name="T9" fmla="*/ 2610 h 2694"/>
                <a:gd name="T10" fmla="*/ 97 w 335"/>
                <a:gd name="T11" fmla="*/ 2610 h 2694"/>
                <a:gd name="T12" fmla="*/ 97 w 335"/>
                <a:gd name="T13" fmla="*/ 2574 h 2694"/>
                <a:gd name="T14" fmla="*/ 128 w 335"/>
                <a:gd name="T15" fmla="*/ 2574 h 2694"/>
                <a:gd name="T16" fmla="*/ 128 w 335"/>
                <a:gd name="T17" fmla="*/ 2508 h 2694"/>
                <a:gd name="T18" fmla="*/ 35 w 335"/>
                <a:gd name="T19" fmla="*/ 2508 h 2694"/>
                <a:gd name="T20" fmla="*/ 35 w 335"/>
                <a:gd name="T21" fmla="*/ 2658 h 2694"/>
                <a:gd name="T22" fmla="*/ 300 w 335"/>
                <a:gd name="T23" fmla="*/ 2658 h 2694"/>
                <a:gd name="T24" fmla="*/ 300 w 335"/>
                <a:gd name="T25" fmla="*/ 35 h 2694"/>
                <a:gd name="T26" fmla="*/ 35 w 335"/>
                <a:gd name="T27" fmla="*/ 35 h 2694"/>
                <a:gd name="T28" fmla="*/ 35 w 335"/>
                <a:gd name="T29" fmla="*/ 186 h 2694"/>
                <a:gd name="T30" fmla="*/ 128 w 335"/>
                <a:gd name="T31" fmla="*/ 186 h 2694"/>
                <a:gd name="T32" fmla="*/ 128 w 335"/>
                <a:gd name="T33" fmla="*/ 119 h 2694"/>
                <a:gd name="T34" fmla="*/ 97 w 335"/>
                <a:gd name="T35" fmla="*/ 119 h 2694"/>
                <a:gd name="T36" fmla="*/ 97 w 335"/>
                <a:gd name="T37" fmla="*/ 84 h 2694"/>
                <a:gd name="T38" fmla="*/ 163 w 335"/>
                <a:gd name="T39" fmla="*/ 84 h 2694"/>
                <a:gd name="T40" fmla="*/ 163 w 335"/>
                <a:gd name="T41" fmla="*/ 221 h 2694"/>
                <a:gd name="T42" fmla="*/ 0 w 335"/>
                <a:gd name="T43" fmla="*/ 221 h 2694"/>
                <a:gd name="T44" fmla="*/ 0 w 335"/>
                <a:gd name="T45" fmla="*/ 0 h 2694"/>
                <a:gd name="T46" fmla="*/ 335 w 335"/>
                <a:gd name="T47" fmla="*/ 0 h 2694"/>
                <a:gd name="T48" fmla="*/ 335 w 335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5" h="2694">
                  <a:moveTo>
                    <a:pt x="335" y="2694"/>
                  </a:moveTo>
                  <a:lnTo>
                    <a:pt x="0" y="2694"/>
                  </a:lnTo>
                  <a:lnTo>
                    <a:pt x="0" y="2473"/>
                  </a:lnTo>
                  <a:lnTo>
                    <a:pt x="163" y="2473"/>
                  </a:lnTo>
                  <a:lnTo>
                    <a:pt x="163" y="2610"/>
                  </a:lnTo>
                  <a:lnTo>
                    <a:pt x="97" y="2610"/>
                  </a:lnTo>
                  <a:lnTo>
                    <a:pt x="97" y="2574"/>
                  </a:lnTo>
                  <a:lnTo>
                    <a:pt x="128" y="2574"/>
                  </a:lnTo>
                  <a:lnTo>
                    <a:pt x="128" y="2508"/>
                  </a:lnTo>
                  <a:lnTo>
                    <a:pt x="35" y="2508"/>
                  </a:lnTo>
                  <a:lnTo>
                    <a:pt x="35" y="2658"/>
                  </a:lnTo>
                  <a:lnTo>
                    <a:pt x="300" y="2658"/>
                  </a:lnTo>
                  <a:lnTo>
                    <a:pt x="300" y="35"/>
                  </a:lnTo>
                  <a:lnTo>
                    <a:pt x="35" y="35"/>
                  </a:lnTo>
                  <a:lnTo>
                    <a:pt x="35" y="186"/>
                  </a:lnTo>
                  <a:lnTo>
                    <a:pt x="128" y="186"/>
                  </a:lnTo>
                  <a:lnTo>
                    <a:pt x="128" y="119"/>
                  </a:lnTo>
                  <a:lnTo>
                    <a:pt x="97" y="119"/>
                  </a:lnTo>
                  <a:lnTo>
                    <a:pt x="97" y="84"/>
                  </a:lnTo>
                  <a:lnTo>
                    <a:pt x="163" y="84"/>
                  </a:lnTo>
                  <a:lnTo>
                    <a:pt x="163" y="221"/>
                  </a:lnTo>
                  <a:lnTo>
                    <a:pt x="0" y="221"/>
                  </a:lnTo>
                  <a:lnTo>
                    <a:pt x="0" y="0"/>
                  </a:lnTo>
                  <a:lnTo>
                    <a:pt x="335" y="0"/>
                  </a:lnTo>
                  <a:lnTo>
                    <a:pt x="335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970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49" objId="5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93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7112"/>
            <a:ext cx="5518102" cy="242088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6" r="46558" b="186"/>
          <a:stretch/>
        </p:blipFill>
        <p:spPr>
          <a:xfrm>
            <a:off x="9174547" y="-2228"/>
            <a:ext cx="3001645" cy="3750148"/>
          </a:xfrm>
          <a:prstGeom prst="rect">
            <a:avLst/>
          </a:prstGeom>
          <a:effectLst/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462329" y="2113826"/>
            <a:ext cx="109164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宋体" pitchFamily="2" charset="-122"/>
              </a:rPr>
              <a:t>1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宋体" pitchFamily="2" charset="-122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2044855" y="2207416"/>
            <a:ext cx="1926594" cy="1928516"/>
          </a:xfrm>
          <a:custGeom>
            <a:avLst/>
            <a:gdLst>
              <a:gd name="T0" fmla="*/ 0 w 2342"/>
              <a:gd name="T1" fmla="*/ 0 h 2342"/>
              <a:gd name="T2" fmla="*/ 2342 w 2342"/>
              <a:gd name="T3" fmla="*/ 0 h 2342"/>
              <a:gd name="T4" fmla="*/ 2342 w 2342"/>
              <a:gd name="T5" fmla="*/ 560 h 2342"/>
              <a:gd name="T6" fmla="*/ 2295 w 2342"/>
              <a:gd name="T7" fmla="*/ 560 h 2342"/>
              <a:gd name="T8" fmla="*/ 2295 w 2342"/>
              <a:gd name="T9" fmla="*/ 47 h 2342"/>
              <a:gd name="T10" fmla="*/ 47 w 2342"/>
              <a:gd name="T11" fmla="*/ 47 h 2342"/>
              <a:gd name="T12" fmla="*/ 47 w 2342"/>
              <a:gd name="T13" fmla="*/ 2295 h 2342"/>
              <a:gd name="T14" fmla="*/ 2295 w 2342"/>
              <a:gd name="T15" fmla="*/ 2295 h 2342"/>
              <a:gd name="T16" fmla="*/ 2295 w 2342"/>
              <a:gd name="T17" fmla="*/ 1631 h 2342"/>
              <a:gd name="T18" fmla="*/ 2342 w 2342"/>
              <a:gd name="T19" fmla="*/ 1631 h 2342"/>
              <a:gd name="T20" fmla="*/ 2342 w 2342"/>
              <a:gd name="T21" fmla="*/ 2342 h 2342"/>
              <a:gd name="T22" fmla="*/ 0 w 2342"/>
              <a:gd name="T23" fmla="*/ 2342 h 2342"/>
              <a:gd name="T24" fmla="*/ 0 w 2342"/>
              <a:gd name="T25" fmla="*/ 0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42" h="2342">
                <a:moveTo>
                  <a:pt x="0" y="0"/>
                </a:moveTo>
                <a:lnTo>
                  <a:pt x="2342" y="0"/>
                </a:lnTo>
                <a:lnTo>
                  <a:pt x="2342" y="560"/>
                </a:lnTo>
                <a:lnTo>
                  <a:pt x="2295" y="560"/>
                </a:lnTo>
                <a:lnTo>
                  <a:pt x="2295" y="47"/>
                </a:lnTo>
                <a:lnTo>
                  <a:pt x="47" y="47"/>
                </a:lnTo>
                <a:lnTo>
                  <a:pt x="47" y="2295"/>
                </a:lnTo>
                <a:lnTo>
                  <a:pt x="2295" y="2295"/>
                </a:lnTo>
                <a:lnTo>
                  <a:pt x="2295" y="1631"/>
                </a:lnTo>
                <a:lnTo>
                  <a:pt x="2342" y="1631"/>
                </a:lnTo>
                <a:lnTo>
                  <a:pt x="2342" y="2342"/>
                </a:lnTo>
                <a:lnTo>
                  <a:pt x="0" y="2342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274323" y="2111507"/>
            <a:ext cx="64549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rgbClr val="C00000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7200" dirty="0" smtClean="0">
                <a:solidFill>
                  <a:schemeClr val="accent1"/>
                </a:solidFill>
              </a:rPr>
              <a:t>请输入标题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21" name="Oval 39"/>
          <p:cNvSpPr>
            <a:spLocks noChangeAspect="1" noChangeArrowheads="1"/>
          </p:cNvSpPr>
          <p:nvPr/>
        </p:nvSpPr>
        <p:spPr bwMode="auto">
          <a:xfrm>
            <a:off x="4322263" y="3463941"/>
            <a:ext cx="216000" cy="217227"/>
          </a:xfrm>
          <a:prstGeom prst="ellipse">
            <a:avLst/>
          </a:prstGeom>
          <a:solidFill>
            <a:schemeClr val="tx1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2" name="TextBox 30"/>
          <p:cNvSpPr txBox="1"/>
          <p:nvPr/>
        </p:nvSpPr>
        <p:spPr>
          <a:xfrm>
            <a:off x="4538263" y="3372499"/>
            <a:ext cx="2400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800" dirty="0" smtClean="0">
                <a:solidFill>
                  <a:schemeClr val="bg1"/>
                </a:solidFill>
              </a:rPr>
              <a:t>这里输入副标题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3" name="Oval 39"/>
          <p:cNvSpPr>
            <a:spLocks noChangeAspect="1" noChangeArrowheads="1"/>
          </p:cNvSpPr>
          <p:nvPr/>
        </p:nvSpPr>
        <p:spPr bwMode="auto">
          <a:xfrm>
            <a:off x="4322263" y="3845451"/>
            <a:ext cx="216000" cy="217227"/>
          </a:xfrm>
          <a:prstGeom prst="ellipse">
            <a:avLst/>
          </a:prstGeom>
          <a:solidFill>
            <a:schemeClr val="tx1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4538264" y="3754009"/>
            <a:ext cx="2770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这里输入副标题</a:t>
            </a:r>
          </a:p>
        </p:txBody>
      </p:sp>
      <p:sp>
        <p:nvSpPr>
          <p:cNvPr id="25" name="Oval 39"/>
          <p:cNvSpPr>
            <a:spLocks noChangeAspect="1" noChangeArrowheads="1"/>
          </p:cNvSpPr>
          <p:nvPr/>
        </p:nvSpPr>
        <p:spPr bwMode="auto">
          <a:xfrm>
            <a:off x="7289434" y="3463941"/>
            <a:ext cx="216000" cy="217227"/>
          </a:xfrm>
          <a:prstGeom prst="ellipse">
            <a:avLst/>
          </a:prstGeom>
          <a:solidFill>
            <a:schemeClr val="tx1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7505433" y="3372499"/>
            <a:ext cx="3235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这里输入副标题</a:t>
            </a:r>
          </a:p>
        </p:txBody>
      </p:sp>
      <p:sp>
        <p:nvSpPr>
          <p:cNvPr id="27" name="Oval 39"/>
          <p:cNvSpPr>
            <a:spLocks noChangeAspect="1" noChangeArrowheads="1"/>
          </p:cNvSpPr>
          <p:nvPr/>
        </p:nvSpPr>
        <p:spPr bwMode="auto">
          <a:xfrm>
            <a:off x="7289434" y="3845451"/>
            <a:ext cx="216000" cy="217227"/>
          </a:xfrm>
          <a:prstGeom prst="ellipse">
            <a:avLst/>
          </a:prstGeom>
          <a:solidFill>
            <a:schemeClr val="tx1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TextBox 36"/>
          <p:cNvSpPr txBox="1"/>
          <p:nvPr/>
        </p:nvSpPr>
        <p:spPr>
          <a:xfrm>
            <a:off x="7505434" y="3754009"/>
            <a:ext cx="2773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这里输入副标题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1913" y="143752"/>
            <a:ext cx="11963132" cy="4941432"/>
            <a:chOff x="142922" y="232803"/>
            <a:chExt cx="12019010" cy="6246905"/>
          </a:xfrm>
          <a:gradFill flip="none" rotWithShape="1">
            <a:gsLst>
              <a:gs pos="45000">
                <a:srgbClr val="FF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42922" y="477091"/>
              <a:ext cx="533400" cy="5989170"/>
            </a:xfrm>
            <a:custGeom>
              <a:avLst/>
              <a:gdLst>
                <a:gd name="T0" fmla="*/ 336 w 336"/>
                <a:gd name="T1" fmla="*/ 2694 h 2694"/>
                <a:gd name="T2" fmla="*/ 0 w 336"/>
                <a:gd name="T3" fmla="*/ 2694 h 2694"/>
                <a:gd name="T4" fmla="*/ 0 w 336"/>
                <a:gd name="T5" fmla="*/ 0 h 2694"/>
                <a:gd name="T6" fmla="*/ 336 w 336"/>
                <a:gd name="T7" fmla="*/ 0 h 2694"/>
                <a:gd name="T8" fmla="*/ 336 w 336"/>
                <a:gd name="T9" fmla="*/ 221 h 2694"/>
                <a:gd name="T10" fmla="*/ 172 w 336"/>
                <a:gd name="T11" fmla="*/ 221 h 2694"/>
                <a:gd name="T12" fmla="*/ 172 w 336"/>
                <a:gd name="T13" fmla="*/ 84 h 2694"/>
                <a:gd name="T14" fmla="*/ 239 w 336"/>
                <a:gd name="T15" fmla="*/ 84 h 2694"/>
                <a:gd name="T16" fmla="*/ 239 w 336"/>
                <a:gd name="T17" fmla="*/ 119 h 2694"/>
                <a:gd name="T18" fmla="*/ 208 w 336"/>
                <a:gd name="T19" fmla="*/ 119 h 2694"/>
                <a:gd name="T20" fmla="*/ 208 w 336"/>
                <a:gd name="T21" fmla="*/ 186 h 2694"/>
                <a:gd name="T22" fmla="*/ 300 w 336"/>
                <a:gd name="T23" fmla="*/ 186 h 2694"/>
                <a:gd name="T24" fmla="*/ 300 w 336"/>
                <a:gd name="T25" fmla="*/ 35 h 2694"/>
                <a:gd name="T26" fmla="*/ 36 w 336"/>
                <a:gd name="T27" fmla="*/ 35 h 2694"/>
                <a:gd name="T28" fmla="*/ 36 w 336"/>
                <a:gd name="T29" fmla="*/ 2658 h 2694"/>
                <a:gd name="T30" fmla="*/ 300 w 336"/>
                <a:gd name="T31" fmla="*/ 2658 h 2694"/>
                <a:gd name="T32" fmla="*/ 300 w 336"/>
                <a:gd name="T33" fmla="*/ 2508 h 2694"/>
                <a:gd name="T34" fmla="*/ 208 w 336"/>
                <a:gd name="T35" fmla="*/ 2508 h 2694"/>
                <a:gd name="T36" fmla="*/ 208 w 336"/>
                <a:gd name="T37" fmla="*/ 2574 h 2694"/>
                <a:gd name="T38" fmla="*/ 239 w 336"/>
                <a:gd name="T39" fmla="*/ 2574 h 2694"/>
                <a:gd name="T40" fmla="*/ 239 w 336"/>
                <a:gd name="T41" fmla="*/ 2610 h 2694"/>
                <a:gd name="T42" fmla="*/ 172 w 336"/>
                <a:gd name="T43" fmla="*/ 2610 h 2694"/>
                <a:gd name="T44" fmla="*/ 172 w 336"/>
                <a:gd name="T45" fmla="*/ 2473 h 2694"/>
                <a:gd name="T46" fmla="*/ 336 w 336"/>
                <a:gd name="T47" fmla="*/ 2473 h 2694"/>
                <a:gd name="T48" fmla="*/ 336 w 336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694">
                  <a:moveTo>
                    <a:pt x="336" y="2694"/>
                  </a:moveTo>
                  <a:lnTo>
                    <a:pt x="0" y="2694"/>
                  </a:lnTo>
                  <a:lnTo>
                    <a:pt x="0" y="0"/>
                  </a:lnTo>
                  <a:lnTo>
                    <a:pt x="336" y="0"/>
                  </a:lnTo>
                  <a:lnTo>
                    <a:pt x="336" y="221"/>
                  </a:lnTo>
                  <a:lnTo>
                    <a:pt x="172" y="221"/>
                  </a:lnTo>
                  <a:lnTo>
                    <a:pt x="172" y="84"/>
                  </a:lnTo>
                  <a:lnTo>
                    <a:pt x="239" y="84"/>
                  </a:lnTo>
                  <a:lnTo>
                    <a:pt x="239" y="119"/>
                  </a:lnTo>
                  <a:lnTo>
                    <a:pt x="208" y="119"/>
                  </a:lnTo>
                  <a:lnTo>
                    <a:pt x="208" y="186"/>
                  </a:lnTo>
                  <a:lnTo>
                    <a:pt x="300" y="186"/>
                  </a:lnTo>
                  <a:lnTo>
                    <a:pt x="300" y="35"/>
                  </a:lnTo>
                  <a:lnTo>
                    <a:pt x="36" y="35"/>
                  </a:lnTo>
                  <a:lnTo>
                    <a:pt x="36" y="2658"/>
                  </a:lnTo>
                  <a:lnTo>
                    <a:pt x="300" y="2658"/>
                  </a:lnTo>
                  <a:lnTo>
                    <a:pt x="300" y="2508"/>
                  </a:lnTo>
                  <a:lnTo>
                    <a:pt x="208" y="2508"/>
                  </a:lnTo>
                  <a:lnTo>
                    <a:pt x="208" y="2574"/>
                  </a:lnTo>
                  <a:lnTo>
                    <a:pt x="239" y="2574"/>
                  </a:lnTo>
                  <a:lnTo>
                    <a:pt x="239" y="2610"/>
                  </a:lnTo>
                  <a:lnTo>
                    <a:pt x="172" y="2610"/>
                  </a:lnTo>
                  <a:lnTo>
                    <a:pt x="172" y="2473"/>
                  </a:lnTo>
                  <a:lnTo>
                    <a:pt x="336" y="2473"/>
                  </a:lnTo>
                  <a:lnTo>
                    <a:pt x="336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22263" y="232803"/>
              <a:ext cx="11537950" cy="204788"/>
            </a:xfrm>
            <a:custGeom>
              <a:avLst/>
              <a:gdLst>
                <a:gd name="T0" fmla="*/ 7268 w 7268"/>
                <a:gd name="T1" fmla="*/ 129 h 129"/>
                <a:gd name="T2" fmla="*/ 7233 w 7268"/>
                <a:gd name="T3" fmla="*/ 129 h 129"/>
                <a:gd name="T4" fmla="*/ 7233 w 7268"/>
                <a:gd name="T5" fmla="*/ 36 h 129"/>
                <a:gd name="T6" fmla="*/ 35 w 7268"/>
                <a:gd name="T7" fmla="*/ 36 h 129"/>
                <a:gd name="T8" fmla="*/ 35 w 7268"/>
                <a:gd name="T9" fmla="*/ 129 h 129"/>
                <a:gd name="T10" fmla="*/ 0 w 7268"/>
                <a:gd name="T11" fmla="*/ 129 h 129"/>
                <a:gd name="T12" fmla="*/ 0 w 7268"/>
                <a:gd name="T13" fmla="*/ 0 h 129"/>
                <a:gd name="T14" fmla="*/ 7268 w 7268"/>
                <a:gd name="T15" fmla="*/ 0 h 129"/>
                <a:gd name="T16" fmla="*/ 7268 w 7268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8" h="129">
                  <a:moveTo>
                    <a:pt x="7268" y="129"/>
                  </a:moveTo>
                  <a:lnTo>
                    <a:pt x="7233" y="129"/>
                  </a:lnTo>
                  <a:lnTo>
                    <a:pt x="7233" y="36"/>
                  </a:lnTo>
                  <a:lnTo>
                    <a:pt x="35" y="36"/>
                  </a:lnTo>
                  <a:lnTo>
                    <a:pt x="35" y="129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7268" y="0"/>
                  </a:lnTo>
                  <a:lnTo>
                    <a:pt x="726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11630119" y="490538"/>
              <a:ext cx="531813" cy="5989170"/>
            </a:xfrm>
            <a:custGeom>
              <a:avLst/>
              <a:gdLst>
                <a:gd name="T0" fmla="*/ 335 w 335"/>
                <a:gd name="T1" fmla="*/ 2694 h 2694"/>
                <a:gd name="T2" fmla="*/ 0 w 335"/>
                <a:gd name="T3" fmla="*/ 2694 h 2694"/>
                <a:gd name="T4" fmla="*/ 0 w 335"/>
                <a:gd name="T5" fmla="*/ 2473 h 2694"/>
                <a:gd name="T6" fmla="*/ 163 w 335"/>
                <a:gd name="T7" fmla="*/ 2473 h 2694"/>
                <a:gd name="T8" fmla="*/ 163 w 335"/>
                <a:gd name="T9" fmla="*/ 2610 h 2694"/>
                <a:gd name="T10" fmla="*/ 97 w 335"/>
                <a:gd name="T11" fmla="*/ 2610 h 2694"/>
                <a:gd name="T12" fmla="*/ 97 w 335"/>
                <a:gd name="T13" fmla="*/ 2574 h 2694"/>
                <a:gd name="T14" fmla="*/ 128 w 335"/>
                <a:gd name="T15" fmla="*/ 2574 h 2694"/>
                <a:gd name="T16" fmla="*/ 128 w 335"/>
                <a:gd name="T17" fmla="*/ 2508 h 2694"/>
                <a:gd name="T18" fmla="*/ 35 w 335"/>
                <a:gd name="T19" fmla="*/ 2508 h 2694"/>
                <a:gd name="T20" fmla="*/ 35 w 335"/>
                <a:gd name="T21" fmla="*/ 2658 h 2694"/>
                <a:gd name="T22" fmla="*/ 300 w 335"/>
                <a:gd name="T23" fmla="*/ 2658 h 2694"/>
                <a:gd name="T24" fmla="*/ 300 w 335"/>
                <a:gd name="T25" fmla="*/ 35 h 2694"/>
                <a:gd name="T26" fmla="*/ 35 w 335"/>
                <a:gd name="T27" fmla="*/ 35 h 2694"/>
                <a:gd name="T28" fmla="*/ 35 w 335"/>
                <a:gd name="T29" fmla="*/ 186 h 2694"/>
                <a:gd name="T30" fmla="*/ 128 w 335"/>
                <a:gd name="T31" fmla="*/ 186 h 2694"/>
                <a:gd name="T32" fmla="*/ 128 w 335"/>
                <a:gd name="T33" fmla="*/ 119 h 2694"/>
                <a:gd name="T34" fmla="*/ 97 w 335"/>
                <a:gd name="T35" fmla="*/ 119 h 2694"/>
                <a:gd name="T36" fmla="*/ 97 w 335"/>
                <a:gd name="T37" fmla="*/ 84 h 2694"/>
                <a:gd name="T38" fmla="*/ 163 w 335"/>
                <a:gd name="T39" fmla="*/ 84 h 2694"/>
                <a:gd name="T40" fmla="*/ 163 w 335"/>
                <a:gd name="T41" fmla="*/ 221 h 2694"/>
                <a:gd name="T42" fmla="*/ 0 w 335"/>
                <a:gd name="T43" fmla="*/ 221 h 2694"/>
                <a:gd name="T44" fmla="*/ 0 w 335"/>
                <a:gd name="T45" fmla="*/ 0 h 2694"/>
                <a:gd name="T46" fmla="*/ 335 w 335"/>
                <a:gd name="T47" fmla="*/ 0 h 2694"/>
                <a:gd name="T48" fmla="*/ 335 w 335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5" h="2694">
                  <a:moveTo>
                    <a:pt x="335" y="2694"/>
                  </a:moveTo>
                  <a:lnTo>
                    <a:pt x="0" y="2694"/>
                  </a:lnTo>
                  <a:lnTo>
                    <a:pt x="0" y="2473"/>
                  </a:lnTo>
                  <a:lnTo>
                    <a:pt x="163" y="2473"/>
                  </a:lnTo>
                  <a:lnTo>
                    <a:pt x="163" y="2610"/>
                  </a:lnTo>
                  <a:lnTo>
                    <a:pt x="97" y="2610"/>
                  </a:lnTo>
                  <a:lnTo>
                    <a:pt x="97" y="2574"/>
                  </a:lnTo>
                  <a:lnTo>
                    <a:pt x="128" y="2574"/>
                  </a:lnTo>
                  <a:lnTo>
                    <a:pt x="128" y="2508"/>
                  </a:lnTo>
                  <a:lnTo>
                    <a:pt x="35" y="2508"/>
                  </a:lnTo>
                  <a:lnTo>
                    <a:pt x="35" y="2658"/>
                  </a:lnTo>
                  <a:lnTo>
                    <a:pt x="300" y="2658"/>
                  </a:lnTo>
                  <a:lnTo>
                    <a:pt x="300" y="35"/>
                  </a:lnTo>
                  <a:lnTo>
                    <a:pt x="35" y="35"/>
                  </a:lnTo>
                  <a:lnTo>
                    <a:pt x="35" y="186"/>
                  </a:lnTo>
                  <a:lnTo>
                    <a:pt x="128" y="186"/>
                  </a:lnTo>
                  <a:lnTo>
                    <a:pt x="128" y="119"/>
                  </a:lnTo>
                  <a:lnTo>
                    <a:pt x="97" y="119"/>
                  </a:lnTo>
                  <a:lnTo>
                    <a:pt x="97" y="84"/>
                  </a:lnTo>
                  <a:lnTo>
                    <a:pt x="163" y="84"/>
                  </a:lnTo>
                  <a:lnTo>
                    <a:pt x="163" y="221"/>
                  </a:lnTo>
                  <a:lnTo>
                    <a:pt x="0" y="221"/>
                  </a:lnTo>
                  <a:lnTo>
                    <a:pt x="0" y="0"/>
                  </a:lnTo>
                  <a:lnTo>
                    <a:pt x="335" y="0"/>
                  </a:lnTo>
                  <a:lnTo>
                    <a:pt x="335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1913" y="1772816"/>
            <a:ext cx="11963132" cy="4941432"/>
            <a:chOff x="142922" y="232803"/>
            <a:chExt cx="12019010" cy="6246905"/>
          </a:xfrm>
          <a:gradFill flip="none" rotWithShape="1">
            <a:gsLst>
              <a:gs pos="45000">
                <a:srgbClr val="FF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142922" y="477091"/>
              <a:ext cx="533400" cy="5989170"/>
            </a:xfrm>
            <a:custGeom>
              <a:avLst/>
              <a:gdLst>
                <a:gd name="T0" fmla="*/ 336 w 336"/>
                <a:gd name="T1" fmla="*/ 2694 h 2694"/>
                <a:gd name="T2" fmla="*/ 0 w 336"/>
                <a:gd name="T3" fmla="*/ 2694 h 2694"/>
                <a:gd name="T4" fmla="*/ 0 w 336"/>
                <a:gd name="T5" fmla="*/ 0 h 2694"/>
                <a:gd name="T6" fmla="*/ 336 w 336"/>
                <a:gd name="T7" fmla="*/ 0 h 2694"/>
                <a:gd name="T8" fmla="*/ 336 w 336"/>
                <a:gd name="T9" fmla="*/ 221 h 2694"/>
                <a:gd name="T10" fmla="*/ 172 w 336"/>
                <a:gd name="T11" fmla="*/ 221 h 2694"/>
                <a:gd name="T12" fmla="*/ 172 w 336"/>
                <a:gd name="T13" fmla="*/ 84 h 2694"/>
                <a:gd name="T14" fmla="*/ 239 w 336"/>
                <a:gd name="T15" fmla="*/ 84 h 2694"/>
                <a:gd name="T16" fmla="*/ 239 w 336"/>
                <a:gd name="T17" fmla="*/ 119 h 2694"/>
                <a:gd name="T18" fmla="*/ 208 w 336"/>
                <a:gd name="T19" fmla="*/ 119 h 2694"/>
                <a:gd name="T20" fmla="*/ 208 w 336"/>
                <a:gd name="T21" fmla="*/ 186 h 2694"/>
                <a:gd name="T22" fmla="*/ 300 w 336"/>
                <a:gd name="T23" fmla="*/ 186 h 2694"/>
                <a:gd name="T24" fmla="*/ 300 w 336"/>
                <a:gd name="T25" fmla="*/ 35 h 2694"/>
                <a:gd name="T26" fmla="*/ 36 w 336"/>
                <a:gd name="T27" fmla="*/ 35 h 2694"/>
                <a:gd name="T28" fmla="*/ 36 w 336"/>
                <a:gd name="T29" fmla="*/ 2658 h 2694"/>
                <a:gd name="T30" fmla="*/ 300 w 336"/>
                <a:gd name="T31" fmla="*/ 2658 h 2694"/>
                <a:gd name="T32" fmla="*/ 300 w 336"/>
                <a:gd name="T33" fmla="*/ 2508 h 2694"/>
                <a:gd name="T34" fmla="*/ 208 w 336"/>
                <a:gd name="T35" fmla="*/ 2508 h 2694"/>
                <a:gd name="T36" fmla="*/ 208 w 336"/>
                <a:gd name="T37" fmla="*/ 2574 h 2694"/>
                <a:gd name="T38" fmla="*/ 239 w 336"/>
                <a:gd name="T39" fmla="*/ 2574 h 2694"/>
                <a:gd name="T40" fmla="*/ 239 w 336"/>
                <a:gd name="T41" fmla="*/ 2610 h 2694"/>
                <a:gd name="T42" fmla="*/ 172 w 336"/>
                <a:gd name="T43" fmla="*/ 2610 h 2694"/>
                <a:gd name="T44" fmla="*/ 172 w 336"/>
                <a:gd name="T45" fmla="*/ 2473 h 2694"/>
                <a:gd name="T46" fmla="*/ 336 w 336"/>
                <a:gd name="T47" fmla="*/ 2473 h 2694"/>
                <a:gd name="T48" fmla="*/ 336 w 336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694">
                  <a:moveTo>
                    <a:pt x="336" y="2694"/>
                  </a:moveTo>
                  <a:lnTo>
                    <a:pt x="0" y="2694"/>
                  </a:lnTo>
                  <a:lnTo>
                    <a:pt x="0" y="0"/>
                  </a:lnTo>
                  <a:lnTo>
                    <a:pt x="336" y="0"/>
                  </a:lnTo>
                  <a:lnTo>
                    <a:pt x="336" y="221"/>
                  </a:lnTo>
                  <a:lnTo>
                    <a:pt x="172" y="221"/>
                  </a:lnTo>
                  <a:lnTo>
                    <a:pt x="172" y="84"/>
                  </a:lnTo>
                  <a:lnTo>
                    <a:pt x="239" y="84"/>
                  </a:lnTo>
                  <a:lnTo>
                    <a:pt x="239" y="119"/>
                  </a:lnTo>
                  <a:lnTo>
                    <a:pt x="208" y="119"/>
                  </a:lnTo>
                  <a:lnTo>
                    <a:pt x="208" y="186"/>
                  </a:lnTo>
                  <a:lnTo>
                    <a:pt x="300" y="186"/>
                  </a:lnTo>
                  <a:lnTo>
                    <a:pt x="300" y="35"/>
                  </a:lnTo>
                  <a:lnTo>
                    <a:pt x="36" y="35"/>
                  </a:lnTo>
                  <a:lnTo>
                    <a:pt x="36" y="2658"/>
                  </a:lnTo>
                  <a:lnTo>
                    <a:pt x="300" y="2658"/>
                  </a:lnTo>
                  <a:lnTo>
                    <a:pt x="300" y="2508"/>
                  </a:lnTo>
                  <a:lnTo>
                    <a:pt x="208" y="2508"/>
                  </a:lnTo>
                  <a:lnTo>
                    <a:pt x="208" y="2574"/>
                  </a:lnTo>
                  <a:lnTo>
                    <a:pt x="239" y="2574"/>
                  </a:lnTo>
                  <a:lnTo>
                    <a:pt x="239" y="2610"/>
                  </a:lnTo>
                  <a:lnTo>
                    <a:pt x="172" y="2610"/>
                  </a:lnTo>
                  <a:lnTo>
                    <a:pt x="172" y="2473"/>
                  </a:lnTo>
                  <a:lnTo>
                    <a:pt x="336" y="2473"/>
                  </a:lnTo>
                  <a:lnTo>
                    <a:pt x="336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322263" y="232803"/>
              <a:ext cx="11537950" cy="204788"/>
            </a:xfrm>
            <a:custGeom>
              <a:avLst/>
              <a:gdLst>
                <a:gd name="T0" fmla="*/ 7268 w 7268"/>
                <a:gd name="T1" fmla="*/ 129 h 129"/>
                <a:gd name="T2" fmla="*/ 7233 w 7268"/>
                <a:gd name="T3" fmla="*/ 129 h 129"/>
                <a:gd name="T4" fmla="*/ 7233 w 7268"/>
                <a:gd name="T5" fmla="*/ 36 h 129"/>
                <a:gd name="T6" fmla="*/ 35 w 7268"/>
                <a:gd name="T7" fmla="*/ 36 h 129"/>
                <a:gd name="T8" fmla="*/ 35 w 7268"/>
                <a:gd name="T9" fmla="*/ 129 h 129"/>
                <a:gd name="T10" fmla="*/ 0 w 7268"/>
                <a:gd name="T11" fmla="*/ 129 h 129"/>
                <a:gd name="T12" fmla="*/ 0 w 7268"/>
                <a:gd name="T13" fmla="*/ 0 h 129"/>
                <a:gd name="T14" fmla="*/ 7268 w 7268"/>
                <a:gd name="T15" fmla="*/ 0 h 129"/>
                <a:gd name="T16" fmla="*/ 7268 w 7268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8" h="129">
                  <a:moveTo>
                    <a:pt x="7268" y="129"/>
                  </a:moveTo>
                  <a:lnTo>
                    <a:pt x="7233" y="129"/>
                  </a:lnTo>
                  <a:lnTo>
                    <a:pt x="7233" y="36"/>
                  </a:lnTo>
                  <a:lnTo>
                    <a:pt x="35" y="36"/>
                  </a:lnTo>
                  <a:lnTo>
                    <a:pt x="35" y="129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7268" y="0"/>
                  </a:lnTo>
                  <a:lnTo>
                    <a:pt x="726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11630119" y="490538"/>
              <a:ext cx="531813" cy="5989170"/>
            </a:xfrm>
            <a:custGeom>
              <a:avLst/>
              <a:gdLst>
                <a:gd name="T0" fmla="*/ 335 w 335"/>
                <a:gd name="T1" fmla="*/ 2694 h 2694"/>
                <a:gd name="T2" fmla="*/ 0 w 335"/>
                <a:gd name="T3" fmla="*/ 2694 h 2694"/>
                <a:gd name="T4" fmla="*/ 0 w 335"/>
                <a:gd name="T5" fmla="*/ 2473 h 2694"/>
                <a:gd name="T6" fmla="*/ 163 w 335"/>
                <a:gd name="T7" fmla="*/ 2473 h 2694"/>
                <a:gd name="T8" fmla="*/ 163 w 335"/>
                <a:gd name="T9" fmla="*/ 2610 h 2694"/>
                <a:gd name="T10" fmla="*/ 97 w 335"/>
                <a:gd name="T11" fmla="*/ 2610 h 2694"/>
                <a:gd name="T12" fmla="*/ 97 w 335"/>
                <a:gd name="T13" fmla="*/ 2574 h 2694"/>
                <a:gd name="T14" fmla="*/ 128 w 335"/>
                <a:gd name="T15" fmla="*/ 2574 h 2694"/>
                <a:gd name="T16" fmla="*/ 128 w 335"/>
                <a:gd name="T17" fmla="*/ 2508 h 2694"/>
                <a:gd name="T18" fmla="*/ 35 w 335"/>
                <a:gd name="T19" fmla="*/ 2508 h 2694"/>
                <a:gd name="T20" fmla="*/ 35 w 335"/>
                <a:gd name="T21" fmla="*/ 2658 h 2694"/>
                <a:gd name="T22" fmla="*/ 300 w 335"/>
                <a:gd name="T23" fmla="*/ 2658 h 2694"/>
                <a:gd name="T24" fmla="*/ 300 w 335"/>
                <a:gd name="T25" fmla="*/ 35 h 2694"/>
                <a:gd name="T26" fmla="*/ 35 w 335"/>
                <a:gd name="T27" fmla="*/ 35 h 2694"/>
                <a:gd name="T28" fmla="*/ 35 w 335"/>
                <a:gd name="T29" fmla="*/ 186 h 2694"/>
                <a:gd name="T30" fmla="*/ 128 w 335"/>
                <a:gd name="T31" fmla="*/ 186 h 2694"/>
                <a:gd name="T32" fmla="*/ 128 w 335"/>
                <a:gd name="T33" fmla="*/ 119 h 2694"/>
                <a:gd name="T34" fmla="*/ 97 w 335"/>
                <a:gd name="T35" fmla="*/ 119 h 2694"/>
                <a:gd name="T36" fmla="*/ 97 w 335"/>
                <a:gd name="T37" fmla="*/ 84 h 2694"/>
                <a:gd name="T38" fmla="*/ 163 w 335"/>
                <a:gd name="T39" fmla="*/ 84 h 2694"/>
                <a:gd name="T40" fmla="*/ 163 w 335"/>
                <a:gd name="T41" fmla="*/ 221 h 2694"/>
                <a:gd name="T42" fmla="*/ 0 w 335"/>
                <a:gd name="T43" fmla="*/ 221 h 2694"/>
                <a:gd name="T44" fmla="*/ 0 w 335"/>
                <a:gd name="T45" fmla="*/ 0 h 2694"/>
                <a:gd name="T46" fmla="*/ 335 w 335"/>
                <a:gd name="T47" fmla="*/ 0 h 2694"/>
                <a:gd name="T48" fmla="*/ 335 w 335"/>
                <a:gd name="T49" fmla="*/ 2694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5" h="2694">
                  <a:moveTo>
                    <a:pt x="335" y="2694"/>
                  </a:moveTo>
                  <a:lnTo>
                    <a:pt x="0" y="2694"/>
                  </a:lnTo>
                  <a:lnTo>
                    <a:pt x="0" y="2473"/>
                  </a:lnTo>
                  <a:lnTo>
                    <a:pt x="163" y="2473"/>
                  </a:lnTo>
                  <a:lnTo>
                    <a:pt x="163" y="2610"/>
                  </a:lnTo>
                  <a:lnTo>
                    <a:pt x="97" y="2610"/>
                  </a:lnTo>
                  <a:lnTo>
                    <a:pt x="97" y="2574"/>
                  </a:lnTo>
                  <a:lnTo>
                    <a:pt x="128" y="2574"/>
                  </a:lnTo>
                  <a:lnTo>
                    <a:pt x="128" y="2508"/>
                  </a:lnTo>
                  <a:lnTo>
                    <a:pt x="35" y="2508"/>
                  </a:lnTo>
                  <a:lnTo>
                    <a:pt x="35" y="2658"/>
                  </a:lnTo>
                  <a:lnTo>
                    <a:pt x="300" y="2658"/>
                  </a:lnTo>
                  <a:lnTo>
                    <a:pt x="300" y="35"/>
                  </a:lnTo>
                  <a:lnTo>
                    <a:pt x="35" y="35"/>
                  </a:lnTo>
                  <a:lnTo>
                    <a:pt x="35" y="186"/>
                  </a:lnTo>
                  <a:lnTo>
                    <a:pt x="128" y="186"/>
                  </a:lnTo>
                  <a:lnTo>
                    <a:pt x="128" y="119"/>
                  </a:lnTo>
                  <a:lnTo>
                    <a:pt x="97" y="119"/>
                  </a:lnTo>
                  <a:lnTo>
                    <a:pt x="97" y="84"/>
                  </a:lnTo>
                  <a:lnTo>
                    <a:pt x="163" y="84"/>
                  </a:lnTo>
                  <a:lnTo>
                    <a:pt x="163" y="221"/>
                  </a:lnTo>
                  <a:lnTo>
                    <a:pt x="0" y="221"/>
                  </a:lnTo>
                  <a:lnTo>
                    <a:pt x="0" y="0"/>
                  </a:lnTo>
                  <a:lnTo>
                    <a:pt x="335" y="0"/>
                  </a:lnTo>
                  <a:lnTo>
                    <a:pt x="335" y="26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627" y="3263314"/>
            <a:ext cx="2055298" cy="116427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85359" y="542197"/>
            <a:ext cx="1875302" cy="1888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44624"/>
            <a:ext cx="493008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2"/>
                </a:solidFill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一</a:t>
            </a:r>
          </a:p>
        </p:txBody>
      </p:sp>
      <p:sp>
        <p:nvSpPr>
          <p:cNvPr id="4" name="矩形 3"/>
          <p:cNvSpPr/>
          <p:nvPr/>
        </p:nvSpPr>
        <p:spPr>
          <a:xfrm>
            <a:off x="4154165" y="2036780"/>
            <a:ext cx="6314398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</a:t>
            </a:r>
            <a:r>
              <a:rPr lang="zh-CN" altLang="en-US" kern="100" dirty="0" smtClean="0">
                <a:solidFill>
                  <a:srgbClr val="1C1C1C"/>
                </a:solidFill>
                <a:latin typeface="微软雅黑"/>
                <a:ea typeface="微软雅黑"/>
              </a:rPr>
              <a:t>可</a:t>
            </a:r>
            <a:endParaRPr lang="zh-CN" altLang="en-US" kern="100" dirty="0">
              <a:solidFill>
                <a:srgbClr val="1C1C1C"/>
              </a:solidFill>
              <a:latin typeface="微软雅黑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4165" y="3093874"/>
            <a:ext cx="6290570" cy="378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154165" y="4836742"/>
            <a:ext cx="6290570" cy="378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4154165" y="3464516"/>
            <a:ext cx="6290570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单击此处编辑您要的内容，建议您在展示时采用微软雅黑字体，本模版所有图形线条及其相应素材均可</a:t>
            </a:r>
          </a:p>
        </p:txBody>
      </p:sp>
      <p:sp>
        <p:nvSpPr>
          <p:cNvPr id="11" name="矩形 10"/>
          <p:cNvSpPr/>
          <p:nvPr/>
        </p:nvSpPr>
        <p:spPr>
          <a:xfrm>
            <a:off x="4154165" y="5202079"/>
            <a:ext cx="6290570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单击此处编辑您要的内容，建议您在展示时采用微软雅黑字体，本模版所有图形线条及其相应素材均可</a:t>
            </a:r>
          </a:p>
        </p:txBody>
      </p:sp>
      <p:sp>
        <p:nvSpPr>
          <p:cNvPr id="12" name="矩形 11"/>
          <p:cNvSpPr/>
          <p:nvPr/>
        </p:nvSpPr>
        <p:spPr>
          <a:xfrm>
            <a:off x="4154165" y="1577911"/>
            <a:ext cx="6290570" cy="37811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939"/>
            <a:ext cx="3372300" cy="600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991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单击此处可以添加标</a:t>
            </a:r>
            <a:r>
              <a:rPr lang="zh-CN" altLang="en-US" dirty="0" smtClean="0">
                <a:solidFill>
                  <a:schemeClr val="bg2"/>
                </a:solidFill>
              </a:rPr>
              <a:t>题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二</a:t>
            </a:r>
          </a:p>
        </p:txBody>
      </p:sp>
      <p:sp>
        <p:nvSpPr>
          <p:cNvPr id="31" name="矩形 30"/>
          <p:cNvSpPr/>
          <p:nvPr/>
        </p:nvSpPr>
        <p:spPr>
          <a:xfrm>
            <a:off x="2756180" y="1619245"/>
            <a:ext cx="7854131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5" name="矩形: 圆角 4"/>
          <p:cNvSpPr/>
          <p:nvPr/>
        </p:nvSpPr>
        <p:spPr bwMode="auto">
          <a:xfrm>
            <a:off x="1273845" y="1289374"/>
            <a:ext cx="1296144" cy="1296144"/>
          </a:xfrm>
          <a:prstGeom prst="roundRect">
            <a:avLst>
              <a:gd name="adj" fmla="val 7384"/>
            </a:avLst>
          </a:prstGeom>
          <a:solidFill>
            <a:schemeClr val="tx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3" name="矩形: 圆角 32"/>
          <p:cNvSpPr/>
          <p:nvPr/>
        </p:nvSpPr>
        <p:spPr bwMode="auto">
          <a:xfrm>
            <a:off x="1273845" y="3176972"/>
            <a:ext cx="1296144" cy="1296144"/>
          </a:xfrm>
          <a:prstGeom prst="roundRect">
            <a:avLst>
              <a:gd name="adj" fmla="val 7384"/>
            </a:avLst>
          </a:prstGeom>
          <a:solidFill>
            <a:schemeClr val="tx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4" name="矩形: 圆角 33"/>
          <p:cNvSpPr/>
          <p:nvPr/>
        </p:nvSpPr>
        <p:spPr bwMode="auto">
          <a:xfrm>
            <a:off x="1273845" y="5064570"/>
            <a:ext cx="1296144" cy="1296144"/>
          </a:xfrm>
          <a:prstGeom prst="roundRect">
            <a:avLst>
              <a:gd name="adj" fmla="val 7384"/>
            </a:avLst>
          </a:prstGeom>
          <a:solidFill>
            <a:schemeClr val="tx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9" name="Freeform 29"/>
          <p:cNvSpPr>
            <a:spLocks noEditPoints="1"/>
          </p:cNvSpPr>
          <p:nvPr/>
        </p:nvSpPr>
        <p:spPr bwMode="auto">
          <a:xfrm>
            <a:off x="1601266" y="1508106"/>
            <a:ext cx="641302" cy="801626"/>
          </a:xfrm>
          <a:custGeom>
            <a:avLst/>
            <a:gdLst>
              <a:gd name="T0" fmla="*/ 139 w 720"/>
              <a:gd name="T1" fmla="*/ 626 h 915"/>
              <a:gd name="T2" fmla="*/ 170 w 720"/>
              <a:gd name="T3" fmla="*/ 594 h 915"/>
              <a:gd name="T4" fmla="*/ 409 w 720"/>
              <a:gd name="T5" fmla="*/ 640 h 915"/>
              <a:gd name="T6" fmla="*/ 267 w 720"/>
              <a:gd name="T7" fmla="*/ 496 h 915"/>
              <a:gd name="T8" fmla="*/ 227 w 720"/>
              <a:gd name="T9" fmla="*/ 536 h 915"/>
              <a:gd name="T10" fmla="*/ 167 w 720"/>
              <a:gd name="T11" fmla="*/ 476 h 915"/>
              <a:gd name="T12" fmla="*/ 274 w 720"/>
              <a:gd name="T13" fmla="*/ 367 h 915"/>
              <a:gd name="T14" fmla="*/ 342 w 720"/>
              <a:gd name="T15" fmla="*/ 355 h 915"/>
              <a:gd name="T16" fmla="*/ 373 w 720"/>
              <a:gd name="T17" fmla="*/ 386 h 915"/>
              <a:gd name="T18" fmla="*/ 320 w 720"/>
              <a:gd name="T19" fmla="*/ 441 h 915"/>
              <a:gd name="T20" fmla="*/ 464 w 720"/>
              <a:gd name="T21" fmla="*/ 587 h 915"/>
              <a:gd name="T22" fmla="*/ 350 w 720"/>
              <a:gd name="T23" fmla="*/ 299 h 915"/>
              <a:gd name="T24" fmla="*/ 518 w 720"/>
              <a:gd name="T25" fmla="*/ 640 h 915"/>
              <a:gd name="T26" fmla="*/ 557 w 720"/>
              <a:gd name="T27" fmla="*/ 681 h 915"/>
              <a:gd name="T28" fmla="*/ 506 w 720"/>
              <a:gd name="T29" fmla="*/ 731 h 915"/>
              <a:gd name="T30" fmla="*/ 466 w 720"/>
              <a:gd name="T31" fmla="*/ 693 h 915"/>
              <a:gd name="T32" fmla="*/ 193 w 720"/>
              <a:gd name="T33" fmla="*/ 684 h 915"/>
              <a:gd name="T34" fmla="*/ 176 w 720"/>
              <a:gd name="T35" fmla="*/ 723 h 915"/>
              <a:gd name="T36" fmla="*/ 132 w 720"/>
              <a:gd name="T37" fmla="*/ 715 h 915"/>
              <a:gd name="T38" fmla="*/ 170 w 720"/>
              <a:gd name="T39" fmla="*/ 663 h 915"/>
              <a:gd name="T40" fmla="*/ 139 w 720"/>
              <a:gd name="T41" fmla="*/ 626 h 915"/>
              <a:gd name="T42" fmla="*/ 719 w 720"/>
              <a:gd name="T43" fmla="*/ 825 h 915"/>
              <a:gd name="T44" fmla="*/ 627 w 720"/>
              <a:gd name="T45" fmla="*/ 915 h 915"/>
              <a:gd name="T46" fmla="*/ 90 w 720"/>
              <a:gd name="T47" fmla="*/ 915 h 915"/>
              <a:gd name="T48" fmla="*/ 0 w 720"/>
              <a:gd name="T49" fmla="*/ 825 h 915"/>
              <a:gd name="T50" fmla="*/ 0 w 720"/>
              <a:gd name="T51" fmla="*/ 87 h 915"/>
              <a:gd name="T52" fmla="*/ 105 w 720"/>
              <a:gd name="T53" fmla="*/ 0 h 915"/>
              <a:gd name="T54" fmla="*/ 681 w 720"/>
              <a:gd name="T55" fmla="*/ 0 h 915"/>
              <a:gd name="T56" fmla="*/ 707 w 720"/>
              <a:gd name="T57" fmla="*/ 24 h 915"/>
              <a:gd name="T58" fmla="*/ 681 w 720"/>
              <a:gd name="T59" fmla="*/ 48 h 915"/>
              <a:gd name="T60" fmla="*/ 101 w 720"/>
              <a:gd name="T61" fmla="*/ 48 h 915"/>
              <a:gd name="T62" fmla="*/ 47 w 720"/>
              <a:gd name="T63" fmla="*/ 96 h 915"/>
              <a:gd name="T64" fmla="*/ 96 w 720"/>
              <a:gd name="T65" fmla="*/ 151 h 915"/>
              <a:gd name="T66" fmla="*/ 679 w 720"/>
              <a:gd name="T67" fmla="*/ 151 h 915"/>
              <a:gd name="T68" fmla="*/ 720 w 720"/>
              <a:gd name="T69" fmla="*/ 192 h 915"/>
              <a:gd name="T70" fmla="*/ 719 w 720"/>
              <a:gd name="T71" fmla="*/ 825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0" h="915">
                <a:moveTo>
                  <a:pt x="139" y="626"/>
                </a:moveTo>
                <a:lnTo>
                  <a:pt x="170" y="594"/>
                </a:lnTo>
                <a:cubicBezTo>
                  <a:pt x="235" y="651"/>
                  <a:pt x="311" y="687"/>
                  <a:pt x="409" y="640"/>
                </a:cubicBezTo>
                <a:lnTo>
                  <a:pt x="267" y="496"/>
                </a:lnTo>
                <a:lnTo>
                  <a:pt x="227" y="536"/>
                </a:lnTo>
                <a:lnTo>
                  <a:pt x="167" y="476"/>
                </a:lnTo>
                <a:lnTo>
                  <a:pt x="274" y="367"/>
                </a:lnTo>
                <a:cubicBezTo>
                  <a:pt x="289" y="375"/>
                  <a:pt x="314" y="376"/>
                  <a:pt x="342" y="355"/>
                </a:cubicBezTo>
                <a:lnTo>
                  <a:pt x="373" y="386"/>
                </a:lnTo>
                <a:lnTo>
                  <a:pt x="320" y="441"/>
                </a:lnTo>
                <a:lnTo>
                  <a:pt x="464" y="587"/>
                </a:lnTo>
                <a:cubicBezTo>
                  <a:pt x="518" y="496"/>
                  <a:pt x="474" y="361"/>
                  <a:pt x="350" y="299"/>
                </a:cubicBezTo>
                <a:cubicBezTo>
                  <a:pt x="472" y="305"/>
                  <a:pt x="631" y="446"/>
                  <a:pt x="518" y="640"/>
                </a:cubicBezTo>
                <a:lnTo>
                  <a:pt x="557" y="681"/>
                </a:lnTo>
                <a:lnTo>
                  <a:pt x="506" y="731"/>
                </a:lnTo>
                <a:lnTo>
                  <a:pt x="466" y="693"/>
                </a:lnTo>
                <a:cubicBezTo>
                  <a:pt x="362" y="749"/>
                  <a:pt x="267" y="743"/>
                  <a:pt x="193" y="684"/>
                </a:cubicBezTo>
                <a:cubicBezTo>
                  <a:pt x="198" y="698"/>
                  <a:pt x="189" y="714"/>
                  <a:pt x="176" y="723"/>
                </a:cubicBezTo>
                <a:cubicBezTo>
                  <a:pt x="160" y="733"/>
                  <a:pt x="142" y="730"/>
                  <a:pt x="132" y="715"/>
                </a:cubicBezTo>
                <a:cubicBezTo>
                  <a:pt x="115" y="689"/>
                  <a:pt x="142" y="657"/>
                  <a:pt x="170" y="663"/>
                </a:cubicBezTo>
                <a:cubicBezTo>
                  <a:pt x="159" y="652"/>
                  <a:pt x="149" y="640"/>
                  <a:pt x="139" y="626"/>
                </a:cubicBezTo>
                <a:close/>
                <a:moveTo>
                  <a:pt x="719" y="825"/>
                </a:moveTo>
                <a:cubicBezTo>
                  <a:pt x="719" y="875"/>
                  <a:pt x="677" y="915"/>
                  <a:pt x="627" y="915"/>
                </a:cubicBezTo>
                <a:lnTo>
                  <a:pt x="90" y="915"/>
                </a:lnTo>
                <a:cubicBezTo>
                  <a:pt x="40" y="915"/>
                  <a:pt x="0" y="875"/>
                  <a:pt x="0" y="825"/>
                </a:cubicBezTo>
                <a:lnTo>
                  <a:pt x="0" y="87"/>
                </a:lnTo>
                <a:cubicBezTo>
                  <a:pt x="0" y="38"/>
                  <a:pt x="39" y="0"/>
                  <a:pt x="105" y="0"/>
                </a:cubicBezTo>
                <a:lnTo>
                  <a:pt x="681" y="0"/>
                </a:lnTo>
                <a:cubicBezTo>
                  <a:pt x="695" y="0"/>
                  <a:pt x="707" y="11"/>
                  <a:pt x="707" y="24"/>
                </a:cubicBezTo>
                <a:cubicBezTo>
                  <a:pt x="707" y="37"/>
                  <a:pt x="695" y="48"/>
                  <a:pt x="681" y="48"/>
                </a:cubicBezTo>
                <a:cubicBezTo>
                  <a:pt x="681" y="48"/>
                  <a:pt x="101" y="48"/>
                  <a:pt x="101" y="48"/>
                </a:cubicBezTo>
                <a:cubicBezTo>
                  <a:pt x="66" y="48"/>
                  <a:pt x="47" y="72"/>
                  <a:pt x="47" y="96"/>
                </a:cubicBezTo>
                <a:cubicBezTo>
                  <a:pt x="47" y="121"/>
                  <a:pt x="66" y="151"/>
                  <a:pt x="96" y="151"/>
                </a:cubicBezTo>
                <a:cubicBezTo>
                  <a:pt x="96" y="151"/>
                  <a:pt x="678" y="150"/>
                  <a:pt x="679" y="151"/>
                </a:cubicBezTo>
                <a:cubicBezTo>
                  <a:pt x="700" y="151"/>
                  <a:pt x="720" y="170"/>
                  <a:pt x="720" y="192"/>
                </a:cubicBezTo>
                <a:cubicBezTo>
                  <a:pt x="720" y="192"/>
                  <a:pt x="719" y="825"/>
                  <a:pt x="719" y="8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0"/>
          <p:cNvSpPr>
            <a:spLocks noEditPoints="1"/>
          </p:cNvSpPr>
          <p:nvPr/>
        </p:nvSpPr>
        <p:spPr bwMode="auto">
          <a:xfrm>
            <a:off x="1481373" y="3358256"/>
            <a:ext cx="881088" cy="806702"/>
          </a:xfrm>
          <a:custGeom>
            <a:avLst/>
            <a:gdLst>
              <a:gd name="T0" fmla="*/ 580 w 872"/>
              <a:gd name="T1" fmla="*/ 513 h 811"/>
              <a:gd name="T2" fmla="*/ 503 w 872"/>
              <a:gd name="T3" fmla="*/ 571 h 811"/>
              <a:gd name="T4" fmla="*/ 548 w 872"/>
              <a:gd name="T5" fmla="*/ 656 h 811"/>
              <a:gd name="T6" fmla="*/ 612 w 872"/>
              <a:gd name="T7" fmla="*/ 699 h 811"/>
              <a:gd name="T8" fmla="*/ 443 w 872"/>
              <a:gd name="T9" fmla="*/ 763 h 811"/>
              <a:gd name="T10" fmla="*/ 430 w 872"/>
              <a:gd name="T11" fmla="*/ 762 h 811"/>
              <a:gd name="T12" fmla="*/ 275 w 872"/>
              <a:gd name="T13" fmla="*/ 719 h 811"/>
              <a:gd name="T14" fmla="*/ 260 w 872"/>
              <a:gd name="T15" fmla="*/ 672 h 811"/>
              <a:gd name="T16" fmla="*/ 326 w 872"/>
              <a:gd name="T17" fmla="*/ 655 h 811"/>
              <a:gd name="T18" fmla="*/ 295 w 872"/>
              <a:gd name="T19" fmla="*/ 513 h 811"/>
              <a:gd name="T20" fmla="*/ 260 w 872"/>
              <a:gd name="T21" fmla="*/ 521 h 811"/>
              <a:gd name="T22" fmla="*/ 268 w 872"/>
              <a:gd name="T23" fmla="*/ 432 h 811"/>
              <a:gd name="T24" fmla="*/ 438 w 872"/>
              <a:gd name="T25" fmla="*/ 469 h 811"/>
              <a:gd name="T26" fmla="*/ 603 w 872"/>
              <a:gd name="T27" fmla="*/ 433 h 811"/>
              <a:gd name="T28" fmla="*/ 612 w 872"/>
              <a:gd name="T29" fmla="*/ 521 h 811"/>
              <a:gd name="T30" fmla="*/ 850 w 872"/>
              <a:gd name="T31" fmla="*/ 591 h 811"/>
              <a:gd name="T32" fmla="*/ 662 w 872"/>
              <a:gd name="T33" fmla="*/ 389 h 811"/>
              <a:gd name="T34" fmla="*/ 626 w 872"/>
              <a:gd name="T35" fmla="*/ 373 h 811"/>
              <a:gd name="T36" fmla="*/ 245 w 872"/>
              <a:gd name="T37" fmla="*/ 374 h 811"/>
              <a:gd name="T38" fmla="*/ 206 w 872"/>
              <a:gd name="T39" fmla="*/ 392 h 811"/>
              <a:gd name="T40" fmla="*/ 19 w 872"/>
              <a:gd name="T41" fmla="*/ 594 h 811"/>
              <a:gd name="T42" fmla="*/ 72 w 872"/>
              <a:gd name="T43" fmla="*/ 715 h 811"/>
              <a:gd name="T44" fmla="*/ 84 w 872"/>
              <a:gd name="T45" fmla="*/ 714 h 811"/>
              <a:gd name="T46" fmla="*/ 227 w 872"/>
              <a:gd name="T47" fmla="*/ 791 h 811"/>
              <a:gd name="T48" fmla="*/ 626 w 872"/>
              <a:gd name="T49" fmla="*/ 811 h 811"/>
              <a:gd name="T50" fmla="*/ 646 w 872"/>
              <a:gd name="T51" fmla="*/ 680 h 811"/>
              <a:gd name="T52" fmla="*/ 791 w 872"/>
              <a:gd name="T53" fmla="*/ 715 h 811"/>
              <a:gd name="T54" fmla="*/ 853 w 872"/>
              <a:gd name="T55" fmla="*/ 683 h 811"/>
              <a:gd name="T56" fmla="*/ 436 w 872"/>
              <a:gd name="T57" fmla="*/ 362 h 811"/>
              <a:gd name="T58" fmla="*/ 436 w 872"/>
              <a:gd name="T59" fmla="*/ 0 h 811"/>
              <a:gd name="T60" fmla="*/ 436 w 872"/>
              <a:gd name="T61" fmla="*/ 362 h 811"/>
              <a:gd name="T62" fmla="*/ 385 w 872"/>
              <a:gd name="T63" fmla="*/ 579 h 811"/>
              <a:gd name="T64" fmla="*/ 410 w 872"/>
              <a:gd name="T65" fmla="*/ 554 h 811"/>
              <a:gd name="T66" fmla="*/ 384 w 872"/>
              <a:gd name="T67" fmla="*/ 549 h 811"/>
              <a:gd name="T68" fmla="*/ 429 w 872"/>
              <a:gd name="T69" fmla="*/ 519 h 811"/>
              <a:gd name="T70" fmla="*/ 423 w 872"/>
              <a:gd name="T71" fmla="*/ 541 h 811"/>
              <a:gd name="T72" fmla="*/ 431 w 872"/>
              <a:gd name="T73" fmla="*/ 504 h 811"/>
              <a:gd name="T74" fmla="*/ 484 w 872"/>
              <a:gd name="T75" fmla="*/ 601 h 811"/>
              <a:gd name="T76" fmla="*/ 460 w 872"/>
              <a:gd name="T77" fmla="*/ 605 h 811"/>
              <a:gd name="T78" fmla="*/ 387 w 872"/>
              <a:gd name="T79" fmla="*/ 612 h 811"/>
              <a:gd name="T80" fmla="*/ 385 w 872"/>
              <a:gd name="T81" fmla="*/ 597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2" h="811">
                <a:moveTo>
                  <a:pt x="612" y="521"/>
                </a:moveTo>
                <a:lnTo>
                  <a:pt x="580" y="513"/>
                </a:lnTo>
                <a:cubicBezTo>
                  <a:pt x="578" y="513"/>
                  <a:pt x="577" y="513"/>
                  <a:pt x="575" y="513"/>
                </a:cubicBezTo>
                <a:cubicBezTo>
                  <a:pt x="542" y="508"/>
                  <a:pt x="511" y="534"/>
                  <a:pt x="503" y="571"/>
                </a:cubicBezTo>
                <a:cubicBezTo>
                  <a:pt x="495" y="608"/>
                  <a:pt x="513" y="644"/>
                  <a:pt x="544" y="655"/>
                </a:cubicBezTo>
                <a:cubicBezTo>
                  <a:pt x="546" y="656"/>
                  <a:pt x="547" y="656"/>
                  <a:pt x="548" y="656"/>
                </a:cubicBezTo>
                <a:lnTo>
                  <a:pt x="612" y="672"/>
                </a:lnTo>
                <a:lnTo>
                  <a:pt x="612" y="699"/>
                </a:lnTo>
                <a:cubicBezTo>
                  <a:pt x="612" y="709"/>
                  <a:pt x="605" y="718"/>
                  <a:pt x="596" y="721"/>
                </a:cubicBezTo>
                <a:lnTo>
                  <a:pt x="443" y="763"/>
                </a:lnTo>
                <a:cubicBezTo>
                  <a:pt x="442" y="763"/>
                  <a:pt x="440" y="763"/>
                  <a:pt x="438" y="763"/>
                </a:cubicBezTo>
                <a:cubicBezTo>
                  <a:pt x="435" y="763"/>
                  <a:pt x="433" y="763"/>
                  <a:pt x="430" y="762"/>
                </a:cubicBezTo>
                <a:cubicBezTo>
                  <a:pt x="429" y="762"/>
                  <a:pt x="429" y="762"/>
                  <a:pt x="428" y="761"/>
                </a:cubicBezTo>
                <a:lnTo>
                  <a:pt x="275" y="719"/>
                </a:lnTo>
                <a:cubicBezTo>
                  <a:pt x="266" y="717"/>
                  <a:pt x="260" y="708"/>
                  <a:pt x="260" y="698"/>
                </a:cubicBezTo>
                <a:lnTo>
                  <a:pt x="260" y="672"/>
                </a:lnTo>
                <a:lnTo>
                  <a:pt x="322" y="656"/>
                </a:lnTo>
                <a:cubicBezTo>
                  <a:pt x="323" y="656"/>
                  <a:pt x="325" y="656"/>
                  <a:pt x="326" y="655"/>
                </a:cubicBezTo>
                <a:cubicBezTo>
                  <a:pt x="357" y="644"/>
                  <a:pt x="375" y="608"/>
                  <a:pt x="368" y="571"/>
                </a:cubicBezTo>
                <a:cubicBezTo>
                  <a:pt x="360" y="534"/>
                  <a:pt x="328" y="508"/>
                  <a:pt x="295" y="513"/>
                </a:cubicBezTo>
                <a:cubicBezTo>
                  <a:pt x="294" y="513"/>
                  <a:pt x="292" y="513"/>
                  <a:pt x="291" y="513"/>
                </a:cubicBezTo>
                <a:lnTo>
                  <a:pt x="260" y="521"/>
                </a:lnTo>
                <a:lnTo>
                  <a:pt x="260" y="449"/>
                </a:lnTo>
                <a:cubicBezTo>
                  <a:pt x="260" y="442"/>
                  <a:pt x="263" y="436"/>
                  <a:pt x="268" y="432"/>
                </a:cubicBezTo>
                <a:cubicBezTo>
                  <a:pt x="273" y="427"/>
                  <a:pt x="280" y="426"/>
                  <a:pt x="286" y="428"/>
                </a:cubicBezTo>
                <a:lnTo>
                  <a:pt x="438" y="469"/>
                </a:lnTo>
                <a:lnTo>
                  <a:pt x="585" y="429"/>
                </a:lnTo>
                <a:cubicBezTo>
                  <a:pt x="591" y="427"/>
                  <a:pt x="598" y="429"/>
                  <a:pt x="603" y="433"/>
                </a:cubicBezTo>
                <a:cubicBezTo>
                  <a:pt x="609" y="437"/>
                  <a:pt x="612" y="444"/>
                  <a:pt x="612" y="451"/>
                </a:cubicBezTo>
                <a:lnTo>
                  <a:pt x="612" y="521"/>
                </a:lnTo>
                <a:close/>
                <a:moveTo>
                  <a:pt x="852" y="594"/>
                </a:moveTo>
                <a:cubicBezTo>
                  <a:pt x="852" y="593"/>
                  <a:pt x="851" y="592"/>
                  <a:pt x="850" y="591"/>
                </a:cubicBezTo>
                <a:lnTo>
                  <a:pt x="665" y="392"/>
                </a:lnTo>
                <a:cubicBezTo>
                  <a:pt x="664" y="391"/>
                  <a:pt x="663" y="390"/>
                  <a:pt x="662" y="389"/>
                </a:cubicBezTo>
                <a:cubicBezTo>
                  <a:pt x="654" y="382"/>
                  <a:pt x="644" y="378"/>
                  <a:pt x="635" y="375"/>
                </a:cubicBezTo>
                <a:cubicBezTo>
                  <a:pt x="632" y="374"/>
                  <a:pt x="629" y="373"/>
                  <a:pt x="626" y="373"/>
                </a:cubicBezTo>
                <a:lnTo>
                  <a:pt x="247" y="373"/>
                </a:lnTo>
                <a:cubicBezTo>
                  <a:pt x="246" y="373"/>
                  <a:pt x="246" y="373"/>
                  <a:pt x="245" y="374"/>
                </a:cubicBezTo>
                <a:cubicBezTo>
                  <a:pt x="232" y="375"/>
                  <a:pt x="219" y="380"/>
                  <a:pt x="209" y="389"/>
                </a:cubicBezTo>
                <a:cubicBezTo>
                  <a:pt x="208" y="390"/>
                  <a:pt x="207" y="391"/>
                  <a:pt x="206" y="392"/>
                </a:cubicBezTo>
                <a:lnTo>
                  <a:pt x="21" y="591"/>
                </a:lnTo>
                <a:cubicBezTo>
                  <a:pt x="20" y="592"/>
                  <a:pt x="20" y="593"/>
                  <a:pt x="19" y="594"/>
                </a:cubicBezTo>
                <a:cubicBezTo>
                  <a:pt x="1" y="617"/>
                  <a:pt x="0" y="648"/>
                  <a:pt x="12" y="673"/>
                </a:cubicBezTo>
                <a:cubicBezTo>
                  <a:pt x="24" y="698"/>
                  <a:pt x="47" y="715"/>
                  <a:pt x="72" y="715"/>
                </a:cubicBezTo>
                <a:cubicBezTo>
                  <a:pt x="74" y="715"/>
                  <a:pt x="77" y="715"/>
                  <a:pt x="79" y="715"/>
                </a:cubicBezTo>
                <a:cubicBezTo>
                  <a:pt x="81" y="715"/>
                  <a:pt x="82" y="715"/>
                  <a:pt x="84" y="714"/>
                </a:cubicBezTo>
                <a:lnTo>
                  <a:pt x="227" y="680"/>
                </a:lnTo>
                <a:lnTo>
                  <a:pt x="227" y="791"/>
                </a:lnTo>
                <a:cubicBezTo>
                  <a:pt x="227" y="802"/>
                  <a:pt x="236" y="811"/>
                  <a:pt x="247" y="811"/>
                </a:cubicBezTo>
                <a:lnTo>
                  <a:pt x="626" y="811"/>
                </a:lnTo>
                <a:cubicBezTo>
                  <a:pt x="637" y="811"/>
                  <a:pt x="646" y="802"/>
                  <a:pt x="646" y="791"/>
                </a:cubicBezTo>
                <a:lnTo>
                  <a:pt x="646" y="680"/>
                </a:lnTo>
                <a:lnTo>
                  <a:pt x="787" y="714"/>
                </a:lnTo>
                <a:cubicBezTo>
                  <a:pt x="788" y="715"/>
                  <a:pt x="790" y="715"/>
                  <a:pt x="791" y="715"/>
                </a:cubicBezTo>
                <a:cubicBezTo>
                  <a:pt x="794" y="715"/>
                  <a:pt x="796" y="715"/>
                  <a:pt x="799" y="715"/>
                </a:cubicBezTo>
                <a:cubicBezTo>
                  <a:pt x="820" y="715"/>
                  <a:pt x="840" y="703"/>
                  <a:pt x="853" y="683"/>
                </a:cubicBezTo>
                <a:cubicBezTo>
                  <a:pt x="872" y="657"/>
                  <a:pt x="872" y="620"/>
                  <a:pt x="852" y="594"/>
                </a:cubicBezTo>
                <a:close/>
                <a:moveTo>
                  <a:pt x="436" y="362"/>
                </a:moveTo>
                <a:cubicBezTo>
                  <a:pt x="529" y="362"/>
                  <a:pt x="605" y="280"/>
                  <a:pt x="605" y="181"/>
                </a:cubicBezTo>
                <a:cubicBezTo>
                  <a:pt x="605" y="81"/>
                  <a:pt x="529" y="0"/>
                  <a:pt x="436" y="0"/>
                </a:cubicBezTo>
                <a:cubicBezTo>
                  <a:pt x="342" y="0"/>
                  <a:pt x="266" y="81"/>
                  <a:pt x="266" y="181"/>
                </a:cubicBezTo>
                <a:cubicBezTo>
                  <a:pt x="266" y="280"/>
                  <a:pt x="342" y="362"/>
                  <a:pt x="436" y="362"/>
                </a:cubicBezTo>
                <a:close/>
                <a:moveTo>
                  <a:pt x="377" y="587"/>
                </a:moveTo>
                <a:lnTo>
                  <a:pt x="385" y="579"/>
                </a:lnTo>
                <a:cubicBezTo>
                  <a:pt x="402" y="594"/>
                  <a:pt x="421" y="603"/>
                  <a:pt x="446" y="591"/>
                </a:cubicBezTo>
                <a:lnTo>
                  <a:pt x="410" y="554"/>
                </a:lnTo>
                <a:lnTo>
                  <a:pt x="400" y="565"/>
                </a:lnTo>
                <a:lnTo>
                  <a:pt x="384" y="549"/>
                </a:lnTo>
                <a:lnTo>
                  <a:pt x="411" y="522"/>
                </a:lnTo>
                <a:cubicBezTo>
                  <a:pt x="415" y="524"/>
                  <a:pt x="422" y="524"/>
                  <a:pt x="429" y="519"/>
                </a:cubicBezTo>
                <a:lnTo>
                  <a:pt x="437" y="527"/>
                </a:lnTo>
                <a:lnTo>
                  <a:pt x="423" y="541"/>
                </a:lnTo>
                <a:lnTo>
                  <a:pt x="460" y="577"/>
                </a:lnTo>
                <a:cubicBezTo>
                  <a:pt x="474" y="554"/>
                  <a:pt x="462" y="520"/>
                  <a:pt x="431" y="504"/>
                </a:cubicBezTo>
                <a:cubicBezTo>
                  <a:pt x="462" y="506"/>
                  <a:pt x="502" y="542"/>
                  <a:pt x="474" y="591"/>
                </a:cubicBezTo>
                <a:lnTo>
                  <a:pt x="484" y="601"/>
                </a:lnTo>
                <a:lnTo>
                  <a:pt x="471" y="614"/>
                </a:lnTo>
                <a:lnTo>
                  <a:pt x="460" y="605"/>
                </a:lnTo>
                <a:cubicBezTo>
                  <a:pt x="434" y="619"/>
                  <a:pt x="410" y="617"/>
                  <a:pt x="391" y="602"/>
                </a:cubicBezTo>
                <a:cubicBezTo>
                  <a:pt x="392" y="606"/>
                  <a:pt x="390" y="610"/>
                  <a:pt x="387" y="612"/>
                </a:cubicBezTo>
                <a:cubicBezTo>
                  <a:pt x="383" y="615"/>
                  <a:pt x="378" y="614"/>
                  <a:pt x="375" y="610"/>
                </a:cubicBezTo>
                <a:cubicBezTo>
                  <a:pt x="371" y="603"/>
                  <a:pt x="378" y="595"/>
                  <a:pt x="385" y="597"/>
                </a:cubicBezTo>
                <a:cubicBezTo>
                  <a:pt x="382" y="594"/>
                  <a:pt x="380" y="591"/>
                  <a:pt x="377" y="5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1"/>
          <p:cNvSpPr>
            <a:spLocks noEditPoints="1"/>
          </p:cNvSpPr>
          <p:nvPr/>
        </p:nvSpPr>
        <p:spPr bwMode="auto">
          <a:xfrm>
            <a:off x="1488427" y="5352256"/>
            <a:ext cx="866980" cy="720772"/>
          </a:xfrm>
          <a:custGeom>
            <a:avLst/>
            <a:gdLst>
              <a:gd name="T0" fmla="*/ 602 w 858"/>
              <a:gd name="T1" fmla="*/ 449 h 724"/>
              <a:gd name="T2" fmla="*/ 476 w 858"/>
              <a:gd name="T3" fmla="*/ 449 h 724"/>
              <a:gd name="T4" fmla="*/ 476 w 858"/>
              <a:gd name="T5" fmla="*/ 576 h 724"/>
              <a:gd name="T6" fmla="*/ 383 w 858"/>
              <a:gd name="T7" fmla="*/ 576 h 724"/>
              <a:gd name="T8" fmla="*/ 383 w 858"/>
              <a:gd name="T9" fmla="*/ 449 h 724"/>
              <a:gd name="T10" fmla="*/ 257 w 858"/>
              <a:gd name="T11" fmla="*/ 449 h 724"/>
              <a:gd name="T12" fmla="*/ 257 w 858"/>
              <a:gd name="T13" fmla="*/ 356 h 724"/>
              <a:gd name="T14" fmla="*/ 383 w 858"/>
              <a:gd name="T15" fmla="*/ 356 h 724"/>
              <a:gd name="T16" fmla="*/ 383 w 858"/>
              <a:gd name="T17" fmla="*/ 230 h 724"/>
              <a:gd name="T18" fmla="*/ 476 w 858"/>
              <a:gd name="T19" fmla="*/ 230 h 724"/>
              <a:gd name="T20" fmla="*/ 476 w 858"/>
              <a:gd name="T21" fmla="*/ 356 h 724"/>
              <a:gd name="T22" fmla="*/ 602 w 858"/>
              <a:gd name="T23" fmla="*/ 356 h 724"/>
              <a:gd name="T24" fmla="*/ 602 w 858"/>
              <a:gd name="T25" fmla="*/ 449 h 724"/>
              <a:gd name="T26" fmla="*/ 788 w 858"/>
              <a:gd name="T27" fmla="*/ 232 h 724"/>
              <a:gd name="T28" fmla="*/ 429 w 858"/>
              <a:gd name="T29" fmla="*/ 172 h 724"/>
              <a:gd name="T30" fmla="*/ 71 w 858"/>
              <a:gd name="T31" fmla="*/ 233 h 724"/>
              <a:gd name="T32" fmla="*/ 430 w 858"/>
              <a:gd name="T33" fmla="*/ 724 h 724"/>
              <a:gd name="T34" fmla="*/ 788 w 858"/>
              <a:gd name="T35" fmla="*/ 232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8" h="724">
                <a:moveTo>
                  <a:pt x="602" y="449"/>
                </a:moveTo>
                <a:lnTo>
                  <a:pt x="476" y="449"/>
                </a:lnTo>
                <a:lnTo>
                  <a:pt x="476" y="576"/>
                </a:lnTo>
                <a:lnTo>
                  <a:pt x="383" y="576"/>
                </a:lnTo>
                <a:lnTo>
                  <a:pt x="383" y="449"/>
                </a:lnTo>
                <a:lnTo>
                  <a:pt x="257" y="449"/>
                </a:lnTo>
                <a:lnTo>
                  <a:pt x="257" y="356"/>
                </a:lnTo>
                <a:lnTo>
                  <a:pt x="383" y="356"/>
                </a:lnTo>
                <a:lnTo>
                  <a:pt x="383" y="230"/>
                </a:lnTo>
                <a:lnTo>
                  <a:pt x="476" y="230"/>
                </a:lnTo>
                <a:lnTo>
                  <a:pt x="476" y="356"/>
                </a:lnTo>
                <a:lnTo>
                  <a:pt x="602" y="356"/>
                </a:lnTo>
                <a:lnTo>
                  <a:pt x="602" y="449"/>
                </a:lnTo>
                <a:close/>
                <a:moveTo>
                  <a:pt x="788" y="232"/>
                </a:moveTo>
                <a:cubicBezTo>
                  <a:pt x="726" y="0"/>
                  <a:pt x="470" y="147"/>
                  <a:pt x="429" y="172"/>
                </a:cubicBezTo>
                <a:cubicBezTo>
                  <a:pt x="385" y="145"/>
                  <a:pt x="132" y="1"/>
                  <a:pt x="71" y="233"/>
                </a:cubicBezTo>
                <a:cubicBezTo>
                  <a:pt x="0" y="500"/>
                  <a:pt x="428" y="721"/>
                  <a:pt x="430" y="724"/>
                </a:cubicBezTo>
                <a:cubicBezTo>
                  <a:pt x="430" y="724"/>
                  <a:pt x="858" y="497"/>
                  <a:pt x="788" y="23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77888" y="121913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2777888" y="3095770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2756180" y="3507912"/>
            <a:ext cx="7854131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7" name="矩形 46"/>
          <p:cNvSpPr/>
          <p:nvPr/>
        </p:nvSpPr>
        <p:spPr>
          <a:xfrm>
            <a:off x="2777888" y="5056483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756180" y="5456593"/>
            <a:ext cx="7854131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kern="100" dirty="0">
                <a:solidFill>
                  <a:srgbClr val="1C1C1C"/>
                </a:solidFill>
                <a:latin typeface="微软雅黑"/>
                <a:ea typeface="微软雅黑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6082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三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79959" y="1561459"/>
            <a:ext cx="4553036" cy="4554474"/>
          </a:xfrm>
          <a:prstGeom prst="ellipse">
            <a:avLst/>
          </a:prstGeom>
          <a:noFill/>
          <a:ln w="9" cap="flat">
            <a:solidFill>
              <a:schemeClr val="tx2">
                <a:lumMod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949329" y="1553489"/>
            <a:ext cx="585788" cy="585788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</a:rPr>
              <a:t>1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9329" y="5538114"/>
            <a:ext cx="585788" cy="585788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</a:rPr>
              <a:t>4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4856944" y="4258659"/>
            <a:ext cx="587375" cy="585788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</a:rPr>
              <a:t>3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4775058" y="2809522"/>
            <a:ext cx="587375" cy="585788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400" b="1" dirty="0">
                <a:solidFill>
                  <a:schemeClr val="bg2"/>
                </a:solidFill>
                <a:latin typeface="+mj-ea"/>
                <a:ea typeface="+mj-ea"/>
              </a:rPr>
              <a:t>2</a:t>
            </a:r>
            <a:endParaRPr lang="zh-CN" altLang="en-US" sz="24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4705431" y="1435029"/>
            <a:ext cx="6844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</a:t>
            </a:r>
            <a:r>
              <a:rPr lang="zh-CN" altLang="en-US" dirty="0" smtClean="0"/>
              <a:t>换。</a:t>
            </a:r>
            <a:endParaRPr lang="zh-CN" altLang="en-US" dirty="0"/>
          </a:p>
        </p:txBody>
      </p:sp>
      <p:sp>
        <p:nvSpPr>
          <p:cNvPr id="13" name="TextBox 20"/>
          <p:cNvSpPr txBox="1"/>
          <p:nvPr/>
        </p:nvSpPr>
        <p:spPr>
          <a:xfrm>
            <a:off x="5302641" y="2754004"/>
            <a:ext cx="6196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5508624" y="4006419"/>
            <a:ext cx="5990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4694104" y="5628229"/>
            <a:ext cx="668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694802" y="1861485"/>
            <a:ext cx="3925472" cy="3922672"/>
          </a:xfrm>
          <a:prstGeom prst="ellipse">
            <a:avLst/>
          </a:prstGeom>
          <a:solidFill>
            <a:srgbClr val="E034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931704" y="4838258"/>
            <a:ext cx="1085850" cy="1085850"/>
          </a:xfrm>
          <a:prstGeom prst="ellipse">
            <a:avLst/>
          </a:prstGeom>
          <a:solidFill>
            <a:schemeClr val="tx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0" name="TextBox 18"/>
          <p:cNvSpPr txBox="1"/>
          <p:nvPr/>
        </p:nvSpPr>
        <p:spPr>
          <a:xfrm>
            <a:off x="911067" y="5053177"/>
            <a:ext cx="10994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+mn-ea"/>
                <a:ea typeface="+mn-ea"/>
              </a:rPr>
              <a:t>输入</a:t>
            </a:r>
            <a:endParaRPr lang="en-US" altLang="zh-CN" sz="2000" b="1" dirty="0" smtClean="0">
              <a:solidFill>
                <a:schemeClr val="bg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+mn-ea"/>
                <a:ea typeface="+mn-ea"/>
              </a:rPr>
              <a:t>标题</a:t>
            </a:r>
            <a:endParaRPr lang="en-US" altLang="zh-CN" sz="2000" b="1" dirty="0">
              <a:solidFill>
                <a:schemeClr val="bg2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05431" y="108649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5314469" y="2409968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520452" y="3665734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684579" y="531811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ts val="2400"/>
              </a:lnSpc>
              <a:buFont typeface="Arial" pitchFamily="34" charset="0"/>
              <a:buNone/>
            </a:pPr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2" b="3294"/>
          <a:stretch/>
        </p:blipFill>
        <p:spPr>
          <a:xfrm>
            <a:off x="785722" y="1827329"/>
            <a:ext cx="3744080" cy="380740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362643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769789" y="2995862"/>
            <a:ext cx="10513168" cy="3313457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69789" y="1324981"/>
            <a:ext cx="10513168" cy="122413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一</a:t>
            </a:r>
          </a:p>
        </p:txBody>
      </p:sp>
      <p:sp>
        <p:nvSpPr>
          <p:cNvPr id="2" name="矩形 1"/>
          <p:cNvSpPr/>
          <p:nvPr/>
        </p:nvSpPr>
        <p:spPr>
          <a:xfrm>
            <a:off x="885701" y="1525091"/>
            <a:ext cx="10231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" name="矩形 2"/>
          <p:cNvSpPr/>
          <p:nvPr/>
        </p:nvSpPr>
        <p:spPr>
          <a:xfrm>
            <a:off x="885701" y="1108957"/>
            <a:ext cx="3340472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dirty="0">
                <a:solidFill>
                  <a:schemeClr val="bg2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85701" y="3651917"/>
            <a:ext cx="10231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5701" y="2806135"/>
            <a:ext cx="3340472" cy="400110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dirty="0">
                <a:solidFill>
                  <a:schemeClr val="bg2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885701" y="4476671"/>
            <a:ext cx="10231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30438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/>
          <p:nvPr/>
        </p:nvSpPr>
        <p:spPr>
          <a:xfrm>
            <a:off x="857409" y="1687903"/>
            <a:ext cx="4894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" name="矩形 3"/>
          <p:cNvSpPr/>
          <p:nvPr/>
        </p:nvSpPr>
        <p:spPr>
          <a:xfrm>
            <a:off x="855235" y="1180051"/>
            <a:ext cx="4896151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（</a:t>
            </a:r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）单击此处可以添加标题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235" y="3957933"/>
            <a:ext cx="4896151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（</a:t>
            </a:r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）单击此处可以添加标题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6401449" y="1608922"/>
            <a:ext cx="4822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409" y="4422902"/>
            <a:ext cx="4894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399851" y="1163484"/>
            <a:ext cx="4824692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（</a:t>
            </a:r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）单击此处可以添加标题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399851" y="3073058"/>
            <a:ext cx="4824692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（</a:t>
            </a:r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4</a:t>
            </a: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）单击此处可以添加标题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6374099" y="3496268"/>
            <a:ext cx="4850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99851" y="4913890"/>
            <a:ext cx="4824692" cy="369332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（</a:t>
            </a:r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5</a:t>
            </a:r>
            <a:r>
              <a:rPr lang="zh-CN" altLang="en-US" dirty="0">
                <a:solidFill>
                  <a:schemeClr val="bg2"/>
                </a:solidFill>
                <a:latin typeface="+mj-ea"/>
                <a:ea typeface="+mj-ea"/>
              </a:rPr>
              <a:t>）单击此处可以添加标题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374099" y="5368415"/>
            <a:ext cx="4850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/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0026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80261" y="109940"/>
            <a:ext cx="4930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单击此处可以添加标题</a:t>
            </a:r>
          </a:p>
        </p:txBody>
      </p:sp>
      <p:sp>
        <p:nvSpPr>
          <p:cNvPr id="27" name="圆角矩形 4"/>
          <p:cNvSpPr/>
          <p:nvPr/>
        </p:nvSpPr>
        <p:spPr bwMode="auto">
          <a:xfrm>
            <a:off x="430365" y="153582"/>
            <a:ext cx="435936" cy="435936"/>
          </a:xfrm>
          <a:prstGeom prst="roundRect">
            <a:avLst>
              <a:gd name="adj" fmla="val 7253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93257" y="137720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/>
          <p:nvPr/>
        </p:nvSpPr>
        <p:spPr>
          <a:xfrm>
            <a:off x="2780467" y="5622372"/>
            <a:ext cx="84985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55" name="Line 6"/>
          <p:cNvSpPr>
            <a:spLocks noChangeShapeType="1"/>
          </p:cNvSpPr>
          <p:nvPr/>
        </p:nvSpPr>
        <p:spPr bwMode="auto">
          <a:xfrm>
            <a:off x="2476966" y="2013724"/>
            <a:ext cx="0" cy="4844275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318640" y="2066908"/>
            <a:ext cx="288925" cy="288925"/>
            <a:chOff x="957263" y="3209925"/>
            <a:chExt cx="288925" cy="288925"/>
          </a:xfrm>
          <a:solidFill>
            <a:schemeClr val="tx1"/>
          </a:solidFill>
        </p:grpSpPr>
        <p:sp>
          <p:nvSpPr>
            <p:cNvPr id="57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grpFill/>
            <a:ln w="28575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0" name="Freeform 5"/>
          <p:cNvSpPr>
            <a:spLocks/>
          </p:cNvSpPr>
          <p:nvPr/>
        </p:nvSpPr>
        <p:spPr bwMode="auto">
          <a:xfrm>
            <a:off x="2365083" y="1725692"/>
            <a:ext cx="219075" cy="192088"/>
          </a:xfrm>
          <a:custGeom>
            <a:avLst/>
            <a:gdLst>
              <a:gd name="T0" fmla="*/ 208 w 416"/>
              <a:gd name="T1" fmla="*/ 361 h 361"/>
              <a:gd name="T2" fmla="*/ 312 w 416"/>
              <a:gd name="T3" fmla="*/ 181 h 361"/>
              <a:gd name="T4" fmla="*/ 416 w 416"/>
              <a:gd name="T5" fmla="*/ 0 h 361"/>
              <a:gd name="T6" fmla="*/ 208 w 416"/>
              <a:gd name="T7" fmla="*/ 0 h 361"/>
              <a:gd name="T8" fmla="*/ 0 w 416"/>
              <a:gd name="T9" fmla="*/ 0 h 361"/>
              <a:gd name="T10" fmla="*/ 104 w 416"/>
              <a:gd name="T11" fmla="*/ 181 h 361"/>
              <a:gd name="T12" fmla="*/ 208 w 416"/>
              <a:gd name="T13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361">
                <a:moveTo>
                  <a:pt x="208" y="361"/>
                </a:moveTo>
                <a:lnTo>
                  <a:pt x="312" y="181"/>
                </a:lnTo>
                <a:lnTo>
                  <a:pt x="416" y="0"/>
                </a:lnTo>
                <a:lnTo>
                  <a:pt x="208" y="0"/>
                </a:lnTo>
                <a:lnTo>
                  <a:pt x="0" y="0"/>
                </a:lnTo>
                <a:lnTo>
                  <a:pt x="104" y="181"/>
                </a:lnTo>
                <a:lnTo>
                  <a:pt x="208" y="3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对角圆角矩形 12"/>
          <p:cNvSpPr/>
          <p:nvPr/>
        </p:nvSpPr>
        <p:spPr bwMode="auto">
          <a:xfrm>
            <a:off x="553766" y="1023268"/>
            <a:ext cx="3836374" cy="617263"/>
          </a:xfrm>
          <a:prstGeom prst="round2DiagRect">
            <a:avLst/>
          </a:prstGeom>
          <a:solidFill>
            <a:schemeClr val="tx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2" name="TextBox 13"/>
          <p:cNvSpPr txBox="1"/>
          <p:nvPr/>
        </p:nvSpPr>
        <p:spPr>
          <a:xfrm>
            <a:off x="847767" y="1115899"/>
            <a:ext cx="330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2"/>
                </a:solidFill>
              </a:rPr>
              <a:t>单击此处可以添加标题</a:t>
            </a:r>
          </a:p>
        </p:txBody>
      </p:sp>
      <p:sp>
        <p:nvSpPr>
          <p:cNvPr id="63" name="TextBox 1"/>
          <p:cNvSpPr txBox="1"/>
          <p:nvPr/>
        </p:nvSpPr>
        <p:spPr>
          <a:xfrm>
            <a:off x="475438" y="2037998"/>
            <a:ext cx="1814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/>
            <a:r>
              <a:rPr lang="zh-CN" altLang="en-US" sz="20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2681795" y="2011315"/>
            <a:ext cx="7593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73" name="椭圆 72"/>
          <p:cNvSpPr/>
          <p:nvPr/>
        </p:nvSpPr>
        <p:spPr bwMode="auto">
          <a:xfrm>
            <a:off x="2369737" y="3079601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791708" y="3002164"/>
            <a:ext cx="84872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79" name="椭圆 78"/>
          <p:cNvSpPr/>
          <p:nvPr/>
        </p:nvSpPr>
        <p:spPr bwMode="auto">
          <a:xfrm>
            <a:off x="2369737" y="5017299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780467" y="4792292"/>
            <a:ext cx="84985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82" name="椭圆 81"/>
          <p:cNvSpPr/>
          <p:nvPr/>
        </p:nvSpPr>
        <p:spPr bwMode="auto">
          <a:xfrm>
            <a:off x="2369737" y="5823414"/>
            <a:ext cx="214457" cy="214457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480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771971f2a7c438cfc395e51151f1c4179d89"/>
  <p:tag name="ISPRING_ULTRA_SCORM_COURSE_ID" val="1B6D952A-F6DB-478D-8E8F-657F6D5CAB0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dangzhibugongzuopeixundangyuandangwudangjianjichuzhishixuexiPPT.pptx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2W+t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Nlvr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A2W+tIvnzWSLkCAABRCgAAIQAAAHVuaXZlcnNhbC9mbGFzaF9za2luX3NldHRpbmdzLnhtbJVW207jMBB95yuq7jthr2UlUwlKV0JiFwSId6eZJlYdO7Kdsv379Tg2sduGZjtCqmfO8Vw8M4XoDRPzs8mErCSX6hmMYaLUqAm6CSuupnlrjBTnKykMCHMupKopn84//XIfkjnkKZbcghrLWdMV9G5m7jOG4n18n6EMEVaybqjY3ctSnud0tSmVbEVxMrRq14DiTGws8uLnbLEcdMCZNncG6iSm5SXKOEqjQGvAkH4sUU6yOM2BB08X7jOS07v6OPs92pZpZhzt+jPKEK2hJaRFvrxGGcYLe3v6KjOUjwkG/hoL/foFZRDK6Q5UevntN5RBhmza5n96pFGyxIKmnI8f8Z3DJS3s+GFUFygnCZgQOjr5Cr48LtfbCOS/xnNPcFyV5I9Y172FgI+ec5gb1QLJwqmz6Uq+PbTGzgfM15RrC4hVPejRBv1IWx2uSXU97gnemCgikFf0iFfJ2xoWXbwRMNX3+MXixq2KOL53XRSggq1XRhH2yh75x5b1ABkpe+QzZwU8CL47gO9bOk544hvqHzOqvo8+Kb81g6D2GAoWTsGKru5xcnXk2ysCppYFzDXG88JqwGcjmdN1MWUHQRFBt6ykhknxG3H5zmWjSbZn8K12vLGIYYbDsX5zMdotHT+YO5+dLAjpfhX65LrzxNglfjWlxtBVVdtfJT2deJ6dEluYaXacgWvSwkHdibUcyamp2oB6kZKP9SKkgRjrMhsCy260huAki0pAsuNFJv6SY9UXbZ2DWtpHYxC6JtV1uIqVFbd/5pXBGxQpYcDYMU1lrxOUvTdlpPAdAFStqtCy3aGz1C03jMMWwuRHCpfwUGZE2xYd6rZrcw9rE/eb14xqSL8o+kaJcanhCOHVxiXTlRMbRvS8obl2mSVjH1Zwf3OylMMuw9aL15g7+05KLrb2wwpaJf4r+Q9QSwMEFAACAAgANlvr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NlvrSLSHFAygAQAALgYAAB8AAAB1bml2ZXJzYWwvaHRtbF9za2luX3NldHRpbmdzLmpzjZRNb8IwDIbv/AqUXSfEPmG7ocEkJA6Txm3aIRRTKtI4SgKDIf776vDVpOkgvjSvnr6OHTnbRrNYLGHN1+bWfbv9h793GpBm9RJufV3U6DnpzIhsCuMsB5FJYAGyImTGhYGTvjsjMWcmnetk80m+pmTI8GRWElXEQkc0E9FWEe0noq1jiX+PYKNU1b6iUp8nS2tRthKUFqRtSdQ5dwy7eXerXGAA4wr0BXTGE/BMO27VkWfHpw5FmUswV1xuRphia8KTRapxKad1+ecbBbq48cUeaL903gaenciMHVrIw8SDLkU9qTQYA4e8zwOKKCz4BETJt+3WP6hnXC0ooFeZyeyR7t1RlGnFU6h0qduj8DFZeFW62aGochbWdk883FN4hOAb0BWr/iOFB6JaqisuUGlMqSMVtNrzEyqQTzOZHlK3KaIcHZZs67p3LtQdv8+8EcJghOaRiczrHo4rpt5GB9cEWUexmRcxMZYXI5qK/Rw8kMfT2PAZof1Xk3FreTLPi9eheBmp42CKb9BDOUMScq4XoMeIoqjn+9LJw+SN3R9QSwMEFAACAAgANlvr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NlvrSJQTsyJpAAAAbgAAABwAAAB1bml2ZXJzYWwvbG9jYWxfc2V0dGluZ3MueG1sDcwxDoMwDEDRnVNY3int1oHAxlaW0gNYxEWRHBuRgOD2ZPvD02/7MwocvKVg6vD1eCKwzuaDLg5/01C/EVIm9SSm7FANoe+qVmwm+XLOBSZYhS7eJo4lMo8Uixx2EajhU17/wB6brroB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Zb60g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N1vrSM2ReemhDgAA8l4AABcAAAB1bml2ZXJzYWwvdW5pdmVyc2FsLnBuZ+3ceVTS274AcMuhyU51GpQySU27pwnUSimUbNA82XhN65SCQ9JpuGSUgjGk5U3T5KgpeDRp8ta9ZmQdDw4oYilRBtXVzFTIICkSEVEBGX6X3ntrHdR33v9vrR9r8XP99s/fnj6bvb/7n525d3fI7JmLZ9rY2MwO3bFtv42NXZiNjW3idAdLinnL6hDLnyn4/SFbbB4IXb5YbuywQbuCbGwqabOMMfaW+xmndxzC29h89+Tbdwofdy/exib6cui2oHBCtLKHSytpv9mSCHRcu/YqV3hrS/iOn93Lbt7YERR0cVuc4NaOY3nVvktReTfqtct2D7w4jx3liPqFPi80lZeqYzq+qhHMKhXJ1DrW3NPXlSwhJ2u1XMA0gKMaukQAJ2XkOUp4YYqDM2bchUJ3SACc18Svy1WynTRUo4YJGKPMsu3Q11mT/jfH2flUPMWAYHDIhojV+2ZBMBPyuyFuPLZc2pUFpRorzfCccC/V7WCfRhtbR/gfl1cxmN/ynKTnNq7lSJt6Hp9PmJAH5tS352iqqQoTe6Z5/LvfLsbYb8+fv6ldjfDAPp3wfDN9Cs/Sl3Mn1QyD3QxXh/bmp01qlF3+gxm5AoZhYj2W+WFibrn/K2Ni+XBMTF6kp6ewyHtiw442Nm3bHj5vUtmNTXfKM364MVA8oezU7gvpmVfuuU/socYL6aHRBdf8sS2TWzdr/sJ92+MnMc7Kf+D+jwu1uImNO2O7yGvlrSvPJnXjIi/igf0fSyAT06McVoeFb1uYO6mbVofVXmFMVTRMbN2z2QcZ9zJWuk9yOsiQHQjNxCdMTD8LeQjfN+/AtokFOD+Ef1kZO/MeCAFCgBAgBAgBQoAQIAQIAUKAECAECAFCgBAgBAgBQoAQIAQIAUKAECAECAFCgBAgBAgBQoAQIAQIAUKAECAECAFCgBAgBAgBQoAQIAQIAUKAECAECAFCgBAgBAgBQoAQIAQIAUKAECAECAFCgBAgBAgBQoAQIAQIAUKAECAECAFCgBAgxP9PiEZKzJBJK5Ho+ZCJhVsuAPZD+pPBGbz/5ZS99xcwsTFxMU8nPdpkm5a5ZyZzwaTGLGMwDhUd8p5UA9Ofg/xZsk/ZtUnJ7rbRebZhdsGp4TcndMtix+leaZmYpklVpanXhzWYRrvq9qBMwwOfXtCTVfVacc8mFQePB7L5610lhBKpekMbDBVSQB9XYLWkcVTfvyaQHjDGaNH0qEVM8/DdzwiVTk9T+XKB11DVIonqvUgvTRcU++EGxGRtT/Gs5dooMYEjTTSkP8G5jh/2rFRcg74vAXgFuAXFIuVLUewCpTpQpNQbc/GQi5keKKBd3y9xnZa/J1AvO9ScR6yWJkIRJfxo0ZHas2r/FOo81Mc2w6AV1OYEjNFtrKJhy8cdCw7Wi0Kg5N9Iwk1i7Ehi6dcufk/g6F7377xEVcFX+fVj9p/efy26vdOJ5mFIx51jiQeQVj34eQPcvHns4pxAXU9LGgQRIWSecESMVfOXovrosoyLgtfTUrJU7CbNgq9FHpYsbhucNAV/xckvWg2+1kbd+0K2zmWkEvrv581xAIGtU7dEsYS9n7vs819G8shXRlpzy7L4uaaPyQvqtPgHVp0zDHFGd31cxHyHlnpXkNBSPqeKRhz+WnNfeJwTBe+0y79b+7m9meBC5mawwgib5lu9KnNoeeFLEaHZ8UB34lHZP0tPmN+ihISfhYrVOZZ354UJt2xMNw60slFmNc0psstjb/0ec/FFX+tftNLBkoFsuE1T1U4G3rpJf6Aa1ZErWMK4kSTeckcvqOW2pzySNWAe6+CKoxbPiKAPhWesJbrcTRGUyU8Pz5pf4XqXbaDajTtrEvchC9ZQrZtzjqlAdMYB/uWii3yz+m8mKXmkPXLOFS/uIXgnSi12HSbjzj9LR9qJoObBy3VUoxTKTTnGJI92bmdemEN0kVPMctcXhEZ5g8iTFkf1o5fyRr0rXC+zDS9p1qP1e9sOc3EIdIgz/Ksk+Vxwh7ESp46DmoqPi64XY85gYny+0yu72MApeykQWAXXfzvhU2O42txMRlePeM+jQbHIQnyM7D1PVqdqqFvi/cWN6VKuGUziIqxnk82xH9yo6YO6rb0mlLTAQYMQGVRcoJxNk6dCKbpe4Hz0WYU0G9hQChPSEo9XoALfErhq1TDxrSL7Dc1PTEUWqvHdFInemS+KM2rVGn+tZikOKvcTNwTw1RI+fylARrICtCZYQJaeAB0aCbPLt+XFO2TOgw4cDs+mK05yyfpP9BVxTXFurjtCHjIko6uuq7mshWEtolOUJbReN+pjkQLJ6cHlWP/yTrdZhuZC+qVUPVlI7mmBzG7RPMRLWvBN7XyICMY3tMrPGOT7NQWzfYOXo+jtEE/oCUDzzqFEzSGQioFThhJ926rgFugjGq5LnuNRmo3TIIWuio9EXS7z32Vo0Tb4Ibv8fc/72PNmDNRl4504tNVzgkjQW3dnej1O+5sogbQfvXhXhLxXScFbr3ipHg7RXIrpxkEf4BUxMJO5KkM53wAJ+12kCe5msH5k3IwzkHcH0Eqo0+ujcNmqTQ1X5ZEhWxrN5AjsWQG/RBTEF+EoAJ4na6ChuCIdkSbP8XVWPnmFlCiXHhmq1kqw7w5eF5mVaQJ3Rmv7s8ZE9FzGuZN1tc7Ldh/gtXtGfX+0L0/Wzd1Dbt3pyqf4bPix94L5F3rf/f8aWrnjT3wlZHMXysM/M8ppao4iHA4BTBqRZbZSxC4M61PELgkJRkIka01Z6y1VCyW8M980ZW+j2+Wr40T4kqxrf2V9qI6AQzZEyD0YJ6cKzPDdvUX+DmbD6VPoW49WppXvrP2EOaOovLpn+DJpaX47kVAncbGe3D9kpO5MazRbmPDSTIMO+/df1JefdmF8SodFrLpKKrMmHDEyM/XUckb5NT3puEP6iQotDMGEUFrilmDhXPNznaqcLuuPdPf9/qqqLur+SWhHVZpA553j/L6Bli6IjfFJZZk3MPT2JxN+Lt5J4/+U1I9GJSnm4yj7S8e0caic9hU/DaXULajQaos9rReXEp+HKaVnZEp5g2OTMa1MM8M0CnOAuMVwNsYYkMdIJWpJyLp35sdRtNZXPuYAdM7jsf1ztSaXCKZTCMV8d+obglEjD6CUyhd5GZhfKYSH5B+ENfTu6V5ckvebNU+VZf2p0Wf+SVs4PWdtWB/Nj+c3LV89g6Lw3CiP+Ev5nuM4bbGbdW1cvAfF51VRw1WoUVEI/9fYtWGj1MMvzZ4IX9d+aaPCEyHld1O82/RnSkyS5flIaPT1fUOVv1OPoaQtpKPNpNCXlJhHY7ouGNFbiAXYqn4nZDmNziFbxhCNLrsEExTNFb5MH3VatyJcS84tbffsSf4iPy4PfNXPLRTE2d9Z+EwZmS0OztdX7bZMjOWaoSQu0XrmaIQP0rnGT/vSBGT06eG2DniRyFZL3SnMhR2pjfqXC1lMHCB2KjSYEdJAWxe7F1s3FzGSV2IINBt3bm0pOrn1tXnOW1bV/4yiS7x4gx/vfnThY1MT6+6PnU8f1965ncGGATUFGB9Xw2hr8DoIcJ5iH897iotfBYiF0/+ox1ZHDkk/FPQ6vsoRoWXLWlHdpeVZeJigM+RazWqIijv2vqhcfqUcf5gMHIBDcJJAVQ8sbNTS/sR4Tvcx81E3zdGdGnk9dMkRD4bj/PLHiJEk9JN4S4zhkHFKvclpl8OvEPvfqexhz9RlQUh4j5PHg5E3N9rjuoPz8bD6jYt/WZuqNOh2FVrNA7ttJRSDsp765IuippWQR0VXO2dlqAMNXEGC3QV9OoZPS1zp2gr8Tnb0WNYKlJLWPDuB6iiBAm3EbHpfq7OPGFfSUcNU+bPUyBQOGbWaAcUafO4QG+ZcDdGoaQda4YkC1rQ0QSrGB73bh6mjTd3AXTyk05KWviUZFOux5Vk/kaeqJIE2JcUppghePLLFNLWvO+7Q9cvsZHOw3BIp/dF5Zf89ZRWEjpX0R4ip56LZQ/7MoUSSZUVzas5LLLSsacTnthtr46tV3lff+KHpSQNfM7LL+OZZUwMOjNTJkCy94DdamKZ1LYLWLh1O4uaOGyPixrtMyk9OuyKY0+hIHEkokVtCoRr/wuledSzsozR4oUvclt/ImcLpU6RUEdfh+Ih3SxfOXl3lyq85GBvz0a+yAIHDXvpj4vCeTRrkTTvwOv5cUkgpyxwtxhor/OkNC7Clt9MFqXQZcgPjcJDxiCtfkZhSJwkfN+lcS/XDiZGfvxYhR/G8E1ROu5xXRTUeHtNJSJqXZ+4/3Ajjxc8Pa0mTvXdCUrLbywgulEo0RJ0UbBUE+CdgSLOzTqBEdQU0rk/iKprmPU1qiQoOBqqir7cT6jCPZnhJR3Z1NFR7sG4O+eeYmpLtqrWJhdaL1+ACUeUD05GhZ3z0IdSQd6nB4EIU1m+8qx/1ZyCbx3oXO52N70xU1rwlOEr5B6Ny+L1OwwXzrLvhW2j2gg5jmafJOghrzw/H5bA6K328xfLP/PM5Kr8BwjkHQZcUM3TkRffr5+ui5Wev7rmj9s7v2Et06YRRZqSovp60jhR9TytRDHOF7ZNcOUc0YoldHwds3LsjUGvJwSU3Svohb+toA5nrXIdPFlrRKiHOVLjpCHp9Inqd/1iJFhHIRC3emZfa9Fr00p+RPYdUMfIk9+IOyYqoJJcAf1Xyea6uZn7yuGh+la3oi74/V879ghePMoHn/FGlk32+bNpgA4UXO3ErmSpP2AzvNK5BiJRDyGjuh4n7lNNLLTsYzNA99PZ3KxTnAvddL8cfHZdH6dsLGHfGdK9JO5yHvoMfL0Mpp/8S6D1x62cpFu2YHTH0EQ2M0W3Vobw/O7jcshPJ/7+eJwOGl89lP3NPZ8PapJyJG8DqXba3c7NxKMuCoJQAZnbeHa9JW77NFamvg/vYgEO+Gmq2BHvdJp2UVjXt9kBPQg8eNpA+vt4ffnUIngXZFW9QUm3eYWz9JJHkDBvLJ3T77m0PtmDS/gNQSwMEFAACAAgAN1vrSJXukX5LAAAAawAAABsAAAB1bml2ZXJzYWwvdW5pdmVyc2FsLnBuZy54bWyzsa/IzVEoSy0qzszPs1Uy1DNQsrfj5bIpKEoty0wtV6gAigEFIUBJoRLINUJwyzNTSjKAQgbmZgjBjNTM9IwSWyULA3O4oD7QTABQSwECAAAUAAIACADnWnhKDcAxHsABAADaAwAADwAAAAAAAAABAAAAAAAAAAAAbm9uZS9wbGF5ZXIueG1sUEsBAgAAFAACAAgANlvrSBUOrShkBAAABxEAAB0AAAAAAAAAAQAAAAAA7QEAAHVuaXZlcnNhbC9jb21tb25fbWVzc2FnZXMubG5nUEsBAgAAFAACAAgANlvrSAh+CyMpAwAAhgwAACcAAAAAAAAAAQAAAAAAjAYAAHVuaXZlcnNhbC9mbGFzaF9wdWJsaXNoaW5nX3NldHRpbmdzLnhtbFBLAQIAABQAAgAIADZb60i+fNZIuQIAAFEKAAAhAAAAAAAAAAEAAAAAAPoJAAB1bml2ZXJzYWwvZmxhc2hfc2tpbl9zZXR0aW5ncy54bWxQSwECAAAUAAIACAA2W+tIKpYPZ/4CAACXCwAAJgAAAAAAAAABAAAAAADyDAAAdW5pdmVyc2FsL2h0bWxfcHVibGlzaGluZ19zZXR0aW5ncy54bWxQSwECAAAUAAIACAA2W+tItIcUDKABAAAuBgAAHwAAAAAAAAABAAAAAAA0EAAAdW5pdmVyc2FsL2h0bWxfc2tpbl9zZXR0aW5ncy5qc1BLAQIAABQAAgAIADZb60g9PC/RwQAAAOUBAAAaAAAAAAAAAAEAAAAAABESAAB1bml2ZXJzYWwvaTE4bl9wcmVzZXRzLnhtbFBLAQIAABQAAgAIADZb60iUE7MiaQAAAG4AAAAcAAAAAAAAAAEAAAAAAAoTAAB1bml2ZXJzYWwvbG9jYWxfc2V0dGluZ3MueG1sUEsBAgAAFAACAAgARJRXRyO0Tvv7AgAAsAgAABQAAAAAAAAAAQAAAAAArRMAAHVuaXZlcnNhbC9wbGF5ZXIueG1sUEsBAgAAFAACAAgANlvrSDXb2a1oAQAA8wIAACkAAAAAAAAAAQAAAAAA2hYAAHVuaXZlcnNhbC9za2luX2N1c3RvbWl6YXRpb25fc2V0dGluZ3MueG1sUEsBAgAAFAACAAgAN1vrSM2ReemhDgAA8l4AABcAAAAAAAAAAAAAAAAAiRgAAHVuaXZlcnNhbC91bml2ZXJzYWwucG5nUEsBAgAAFAACAAgAN1vrSJXukX5LAAAAawAAABsAAAAAAAAAAQAAAAAAXycAAHVuaXZlcnNhbC91bml2ZXJzYWwucG5nLnhtbFBLBQYAAAAADAAMAIYDAADjJwAAAAA="/>
</p:tagLst>
</file>

<file path=ppt/theme/theme1.xml><?xml version="1.0" encoding="utf-8"?>
<a:theme xmlns:a="http://schemas.openxmlformats.org/drawingml/2006/main" name="1_默认设计模板">
  <a:themeElements>
    <a:clrScheme name="123">
      <a:dk1>
        <a:srgbClr val="C00000"/>
      </a:dk1>
      <a:lt1>
        <a:srgbClr val="5A5A5A"/>
      </a:lt1>
      <a:dk2>
        <a:srgbClr val="7F7F7F"/>
      </a:dk2>
      <a:lt2>
        <a:srgbClr val="FFFFFF"/>
      </a:lt2>
      <a:accent1>
        <a:srgbClr val="404040"/>
      </a:accent1>
      <a:accent2>
        <a:srgbClr val="C00000"/>
      </a:accent2>
      <a:accent3>
        <a:srgbClr val="FFFFFF"/>
      </a:accent3>
      <a:accent4>
        <a:srgbClr val="D9D9D9"/>
      </a:accent4>
      <a:accent5>
        <a:srgbClr val="C00000"/>
      </a:accent5>
      <a:accent6>
        <a:srgbClr val="4D4948"/>
      </a:accent6>
      <a:hlink>
        <a:srgbClr val="7F7F7F"/>
      </a:hlink>
      <a:folHlink>
        <a:srgbClr val="D9D9D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3">
    <a:dk1>
      <a:srgbClr val="C00000"/>
    </a:dk1>
    <a:lt1>
      <a:srgbClr val="5A5A5A"/>
    </a:lt1>
    <a:dk2>
      <a:srgbClr val="7F7F7F"/>
    </a:dk2>
    <a:lt2>
      <a:srgbClr val="FFFFFF"/>
    </a:lt2>
    <a:accent1>
      <a:srgbClr val="404040"/>
    </a:accent1>
    <a:accent2>
      <a:srgbClr val="C00000"/>
    </a:accent2>
    <a:accent3>
      <a:srgbClr val="FFFFFF"/>
    </a:accent3>
    <a:accent4>
      <a:srgbClr val="D9D9D9"/>
    </a:accent4>
    <a:accent5>
      <a:srgbClr val="C00000"/>
    </a:accent5>
    <a:accent6>
      <a:srgbClr val="4D4948"/>
    </a:accent6>
    <a:hlink>
      <a:srgbClr val="7F7F7F"/>
    </a:hlink>
    <a:folHlink>
      <a:srgbClr val="D9D9D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4616</Words>
  <Characters>0</Characters>
  <Application>Microsoft Office PowerPoint</Application>
  <DocSecurity>0</DocSecurity>
  <PresentationFormat>自定义</PresentationFormat>
  <Lines>0</Lines>
  <Paragraphs>199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仿宋_GB2312</vt:lpstr>
      <vt:lpstr>楷体</vt:lpstr>
      <vt:lpstr>思源宋体 CN Heavy</vt:lpstr>
      <vt:lpstr>宋体</vt:lpstr>
      <vt:lpstr>微软雅黑</vt:lpstr>
      <vt:lpstr>Arial</vt:lpstr>
      <vt:lpstr>Calibri</vt:lpstr>
      <vt:lpstr>Wingdings</vt:lpstr>
      <vt:lpstr>叁慕斜宋体 Heavy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>51PPT模板网</cp:keywords>
  <dc:description>www.51pp tmob an.com</dc:description>
  <cp:lastModifiedBy/>
  <cp:revision>1</cp:revision>
  <dcterms:created xsi:type="dcterms:W3CDTF">2017-01-15T16:18:45Z</dcterms:created>
  <dcterms:modified xsi:type="dcterms:W3CDTF">2020-09-21T15:01:49Z</dcterms:modified>
  <cp:category/>
</cp:coreProperties>
</file>