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60" r:id="rId3"/>
    <p:sldId id="262" r:id="rId4"/>
    <p:sldId id="261" r:id="rId5"/>
    <p:sldId id="266" r:id="rId6"/>
    <p:sldId id="267" r:id="rId7"/>
    <p:sldId id="268" r:id="rId8"/>
    <p:sldId id="263" r:id="rId9"/>
    <p:sldId id="269" r:id="rId10"/>
    <p:sldId id="270" r:id="rId11"/>
    <p:sldId id="271" r:id="rId12"/>
    <p:sldId id="272" r:id="rId13"/>
    <p:sldId id="273" r:id="rId14"/>
    <p:sldId id="274" r:id="rId15"/>
    <p:sldId id="264" r:id="rId16"/>
    <p:sldId id="275" r:id="rId17"/>
    <p:sldId id="276" r:id="rId18"/>
    <p:sldId id="278" r:id="rId19"/>
    <p:sldId id="279" r:id="rId20"/>
    <p:sldId id="265" r:id="rId21"/>
    <p:sldId id="280" r:id="rId22"/>
    <p:sldId id="282" r:id="rId23"/>
    <p:sldId id="283" r:id="rId24"/>
    <p:sldId id="284" r:id="rId25"/>
    <p:sldId id="285" r:id="rId26"/>
    <p:sldId id="286" r:id="rId27"/>
    <p:sldId id="287" r:id="rId28"/>
    <p:sldId id="28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6878A-1D95-4954-9009-2188A46B19FB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C27320-1689-49B1-B43A-36FA9DEF18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90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42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05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35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CB287B-7148-4D76-9C35-148CF1E1BB5F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034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83952-BB44-4068-B06C-62753303463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2F1B9-D298-464A-9AAD-E7F26934796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2276" y="1223418"/>
            <a:ext cx="304474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80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276" y="2364064"/>
            <a:ext cx="66699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年终工作总结</a:t>
            </a:r>
            <a:r>
              <a:rPr lang="en-US" altLang="zh-CN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48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任意多边形: 形状 13"/>
          <p:cNvSpPr/>
          <p:nvPr/>
        </p:nvSpPr>
        <p:spPr>
          <a:xfrm rot="18932100">
            <a:off x="7630869" y="-3906564"/>
            <a:ext cx="5051305" cy="5051305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任意多边形: 形状 15"/>
          <p:cNvSpPr/>
          <p:nvPr/>
        </p:nvSpPr>
        <p:spPr>
          <a:xfrm rot="18958199">
            <a:off x="11653453" y="3574028"/>
            <a:ext cx="2416461" cy="241646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任意多边形: 形状 16"/>
          <p:cNvSpPr/>
          <p:nvPr/>
        </p:nvSpPr>
        <p:spPr>
          <a:xfrm rot="18958199">
            <a:off x="10330458" y="2742461"/>
            <a:ext cx="1542281" cy="154228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" name="任意多边形: 形状 18"/>
          <p:cNvSpPr/>
          <p:nvPr/>
        </p:nvSpPr>
        <p:spPr>
          <a:xfrm rot="18958199">
            <a:off x="11281007" y="1927089"/>
            <a:ext cx="617256" cy="61725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0" name="Lindsey Ray - Better Off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8235" y="-2906924"/>
            <a:ext cx="812800" cy="812800"/>
          </a:xfrm>
          <a:prstGeom prst="rect">
            <a:avLst/>
          </a:prstGeom>
        </p:spPr>
      </p:pic>
      <p:sp>
        <p:nvSpPr>
          <p:cNvPr id="11" name="任意多边形: 形状 19"/>
          <p:cNvSpPr/>
          <p:nvPr/>
        </p:nvSpPr>
        <p:spPr>
          <a:xfrm rot="18932100">
            <a:off x="6788795" y="5337694"/>
            <a:ext cx="5748920" cy="57489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2" name="任意多边形: 形状 20"/>
          <p:cNvSpPr/>
          <p:nvPr/>
        </p:nvSpPr>
        <p:spPr>
          <a:xfrm rot="18958199">
            <a:off x="6613476" y="4248898"/>
            <a:ext cx="1542281" cy="154228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3" name="任意多边形: 形状 21"/>
          <p:cNvSpPr/>
          <p:nvPr/>
        </p:nvSpPr>
        <p:spPr>
          <a:xfrm rot="18958199">
            <a:off x="8602794" y="3793629"/>
            <a:ext cx="617256" cy="61725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69344" y="3401608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769009" y="3401608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280"/>
          <p:cNvSpPr/>
          <p:nvPr/>
        </p:nvSpPr>
        <p:spPr>
          <a:xfrm>
            <a:off x="1055601" y="3492028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3918559" y="3392816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718224" y="3392816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hape 280"/>
          <p:cNvSpPr/>
          <p:nvPr/>
        </p:nvSpPr>
        <p:spPr>
          <a:xfrm>
            <a:off x="3966081" y="3481690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1" grpId="0" bldLvl="0" animBg="1"/>
          <p:bldP spid="12" grpId="0" bldLvl="0" animBg="1"/>
          <p:bldP spid="13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1" grpId="0" bldLvl="0" animBg="1"/>
          <p:bldP spid="12" grpId="0" bldLvl="0" animBg="1"/>
          <p:bldP spid="13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158771" y="1377924"/>
            <a:ext cx="3978361" cy="3808962"/>
            <a:chOff x="3203275" y="659447"/>
            <a:chExt cx="5785451" cy="5539106"/>
          </a:xfrm>
        </p:grpSpPr>
        <p:grpSp>
          <p:nvGrpSpPr>
            <p:cNvPr id="2" name="组合 1"/>
            <p:cNvGrpSpPr/>
            <p:nvPr/>
          </p:nvGrpSpPr>
          <p:grpSpPr>
            <a:xfrm>
              <a:off x="3203275" y="659447"/>
              <a:ext cx="5785451" cy="5539106"/>
              <a:chOff x="4498975" y="-177800"/>
              <a:chExt cx="7531100" cy="7210426"/>
            </a:xfrm>
          </p:grpSpPr>
          <p:sp>
            <p:nvSpPr>
              <p:cNvPr id="29" name="Freeform 10"/>
              <p:cNvSpPr/>
              <p:nvPr/>
            </p:nvSpPr>
            <p:spPr bwMode="auto">
              <a:xfrm>
                <a:off x="5576888" y="3427413"/>
                <a:ext cx="2687638" cy="3605213"/>
              </a:xfrm>
              <a:custGeom>
                <a:avLst/>
                <a:gdLst>
                  <a:gd name="T0" fmla="*/ 93 w 723"/>
                  <a:gd name="T1" fmla="*/ 416 h 970"/>
                  <a:gd name="T2" fmla="*/ 217 w 723"/>
                  <a:gd name="T3" fmla="*/ 877 h 970"/>
                  <a:gd name="T4" fmla="*/ 678 w 723"/>
                  <a:gd name="T5" fmla="*/ 753 h 970"/>
                  <a:gd name="T6" fmla="*/ 723 w 723"/>
                  <a:gd name="T7" fmla="*/ 582 h 970"/>
                  <a:gd name="T8" fmla="*/ 723 w 723"/>
                  <a:gd name="T9" fmla="*/ 582 h 970"/>
                  <a:gd name="T10" fmla="*/ 723 w 723"/>
                  <a:gd name="T11" fmla="*/ 0 h 970"/>
                  <a:gd name="T12" fmla="*/ 219 w 723"/>
                  <a:gd name="T13" fmla="*/ 291 h 970"/>
                  <a:gd name="T14" fmla="*/ 219 w 723"/>
                  <a:gd name="T15" fmla="*/ 291 h 970"/>
                  <a:gd name="T16" fmla="*/ 93 w 723"/>
                  <a:gd name="T17" fmla="*/ 416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970">
                    <a:moveTo>
                      <a:pt x="93" y="416"/>
                    </a:moveTo>
                    <a:cubicBezTo>
                      <a:pt x="0" y="577"/>
                      <a:pt x="55" y="784"/>
                      <a:pt x="217" y="877"/>
                    </a:cubicBezTo>
                    <a:cubicBezTo>
                      <a:pt x="378" y="970"/>
                      <a:pt x="585" y="915"/>
                      <a:pt x="678" y="753"/>
                    </a:cubicBezTo>
                    <a:cubicBezTo>
                      <a:pt x="709" y="699"/>
                      <a:pt x="723" y="640"/>
                      <a:pt x="723" y="582"/>
                    </a:cubicBezTo>
                    <a:cubicBezTo>
                      <a:pt x="723" y="582"/>
                      <a:pt x="723" y="582"/>
                      <a:pt x="723" y="582"/>
                    </a:cubicBezTo>
                    <a:cubicBezTo>
                      <a:pt x="723" y="0"/>
                      <a:pt x="723" y="0"/>
                      <a:pt x="723" y="0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219" y="291"/>
                      <a:pt x="219" y="291"/>
                      <a:pt x="219" y="291"/>
                    </a:cubicBezTo>
                    <a:cubicBezTo>
                      <a:pt x="168" y="320"/>
                      <a:pt x="124" y="362"/>
                      <a:pt x="93" y="416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8264525" y="-177800"/>
                <a:ext cx="2687638" cy="3605213"/>
              </a:xfrm>
              <a:custGeom>
                <a:avLst/>
                <a:gdLst>
                  <a:gd name="T0" fmla="*/ 630 w 723"/>
                  <a:gd name="T1" fmla="*/ 554 h 970"/>
                  <a:gd name="T2" fmla="*/ 506 w 723"/>
                  <a:gd name="T3" fmla="*/ 93 h 970"/>
                  <a:gd name="T4" fmla="*/ 45 w 723"/>
                  <a:gd name="T5" fmla="*/ 216 h 970"/>
                  <a:gd name="T6" fmla="*/ 0 w 723"/>
                  <a:gd name="T7" fmla="*/ 388 h 970"/>
                  <a:gd name="T8" fmla="*/ 0 w 723"/>
                  <a:gd name="T9" fmla="*/ 388 h 970"/>
                  <a:gd name="T10" fmla="*/ 0 w 723"/>
                  <a:gd name="T11" fmla="*/ 970 h 970"/>
                  <a:gd name="T12" fmla="*/ 504 w 723"/>
                  <a:gd name="T13" fmla="*/ 679 h 970"/>
                  <a:gd name="T14" fmla="*/ 504 w 723"/>
                  <a:gd name="T15" fmla="*/ 679 h 970"/>
                  <a:gd name="T16" fmla="*/ 630 w 723"/>
                  <a:gd name="T17" fmla="*/ 554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970">
                    <a:moveTo>
                      <a:pt x="630" y="554"/>
                    </a:moveTo>
                    <a:cubicBezTo>
                      <a:pt x="723" y="393"/>
                      <a:pt x="668" y="186"/>
                      <a:pt x="506" y="93"/>
                    </a:cubicBezTo>
                    <a:cubicBezTo>
                      <a:pt x="345" y="0"/>
                      <a:pt x="138" y="55"/>
                      <a:pt x="45" y="216"/>
                    </a:cubicBezTo>
                    <a:cubicBezTo>
                      <a:pt x="14" y="270"/>
                      <a:pt x="0" y="329"/>
                      <a:pt x="0" y="388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970"/>
                      <a:pt x="0" y="970"/>
                      <a:pt x="0" y="970"/>
                    </a:cubicBezTo>
                    <a:cubicBezTo>
                      <a:pt x="504" y="679"/>
                      <a:pt x="504" y="679"/>
                      <a:pt x="504" y="679"/>
                    </a:cubicBezTo>
                    <a:cubicBezTo>
                      <a:pt x="504" y="679"/>
                      <a:pt x="504" y="679"/>
                      <a:pt x="504" y="679"/>
                    </a:cubicBezTo>
                    <a:cubicBezTo>
                      <a:pt x="555" y="650"/>
                      <a:pt x="599" y="608"/>
                      <a:pt x="630" y="554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8264525" y="2170113"/>
                <a:ext cx="3765550" cy="2509838"/>
              </a:xfrm>
              <a:custGeom>
                <a:avLst/>
                <a:gdLst>
                  <a:gd name="T0" fmla="*/ 675 w 1013"/>
                  <a:gd name="T1" fmla="*/ 675 h 675"/>
                  <a:gd name="T2" fmla="*/ 1013 w 1013"/>
                  <a:gd name="T3" fmla="*/ 338 h 675"/>
                  <a:gd name="T4" fmla="*/ 675 w 1013"/>
                  <a:gd name="T5" fmla="*/ 0 h 675"/>
                  <a:gd name="T6" fmla="*/ 504 w 1013"/>
                  <a:gd name="T7" fmla="*/ 47 h 675"/>
                  <a:gd name="T8" fmla="*/ 504 w 1013"/>
                  <a:gd name="T9" fmla="*/ 47 h 675"/>
                  <a:gd name="T10" fmla="*/ 0 w 1013"/>
                  <a:gd name="T11" fmla="*/ 338 h 675"/>
                  <a:gd name="T12" fmla="*/ 504 w 1013"/>
                  <a:gd name="T13" fmla="*/ 629 h 675"/>
                  <a:gd name="T14" fmla="*/ 504 w 1013"/>
                  <a:gd name="T15" fmla="*/ 629 h 675"/>
                  <a:gd name="T16" fmla="*/ 675 w 1013"/>
                  <a:gd name="T17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3" h="675">
                    <a:moveTo>
                      <a:pt x="675" y="675"/>
                    </a:moveTo>
                    <a:cubicBezTo>
                      <a:pt x="861" y="675"/>
                      <a:pt x="1013" y="524"/>
                      <a:pt x="1013" y="338"/>
                    </a:cubicBezTo>
                    <a:cubicBezTo>
                      <a:pt x="1013" y="151"/>
                      <a:pt x="861" y="0"/>
                      <a:pt x="675" y="0"/>
                    </a:cubicBezTo>
                    <a:cubicBezTo>
                      <a:pt x="613" y="0"/>
                      <a:pt x="554" y="17"/>
                      <a:pt x="504" y="47"/>
                    </a:cubicBezTo>
                    <a:cubicBezTo>
                      <a:pt x="504" y="47"/>
                      <a:pt x="504" y="47"/>
                      <a:pt x="504" y="47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504" y="629"/>
                      <a:pt x="504" y="629"/>
                      <a:pt x="504" y="629"/>
                    </a:cubicBezTo>
                    <a:cubicBezTo>
                      <a:pt x="504" y="629"/>
                      <a:pt x="504" y="629"/>
                      <a:pt x="504" y="629"/>
                    </a:cubicBezTo>
                    <a:cubicBezTo>
                      <a:pt x="554" y="658"/>
                      <a:pt x="613" y="675"/>
                      <a:pt x="675" y="675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8264525" y="3427413"/>
                <a:ext cx="2687638" cy="3605213"/>
              </a:xfrm>
              <a:custGeom>
                <a:avLst/>
                <a:gdLst>
                  <a:gd name="T0" fmla="*/ 45 w 723"/>
                  <a:gd name="T1" fmla="*/ 753 h 970"/>
                  <a:gd name="T2" fmla="*/ 506 w 723"/>
                  <a:gd name="T3" fmla="*/ 877 h 970"/>
                  <a:gd name="T4" fmla="*/ 630 w 723"/>
                  <a:gd name="T5" fmla="*/ 416 h 970"/>
                  <a:gd name="T6" fmla="*/ 504 w 723"/>
                  <a:gd name="T7" fmla="*/ 291 h 970"/>
                  <a:gd name="T8" fmla="*/ 504 w 723"/>
                  <a:gd name="T9" fmla="*/ 291 h 970"/>
                  <a:gd name="T10" fmla="*/ 0 w 723"/>
                  <a:gd name="T11" fmla="*/ 0 h 970"/>
                  <a:gd name="T12" fmla="*/ 0 w 723"/>
                  <a:gd name="T13" fmla="*/ 582 h 970"/>
                  <a:gd name="T14" fmla="*/ 0 w 723"/>
                  <a:gd name="T15" fmla="*/ 582 h 970"/>
                  <a:gd name="T16" fmla="*/ 45 w 723"/>
                  <a:gd name="T17" fmla="*/ 753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970">
                    <a:moveTo>
                      <a:pt x="45" y="753"/>
                    </a:moveTo>
                    <a:cubicBezTo>
                      <a:pt x="138" y="915"/>
                      <a:pt x="345" y="970"/>
                      <a:pt x="506" y="877"/>
                    </a:cubicBezTo>
                    <a:cubicBezTo>
                      <a:pt x="668" y="784"/>
                      <a:pt x="723" y="577"/>
                      <a:pt x="630" y="416"/>
                    </a:cubicBezTo>
                    <a:cubicBezTo>
                      <a:pt x="599" y="362"/>
                      <a:pt x="555" y="320"/>
                      <a:pt x="504" y="291"/>
                    </a:cubicBezTo>
                    <a:cubicBezTo>
                      <a:pt x="504" y="291"/>
                      <a:pt x="504" y="291"/>
                      <a:pt x="504" y="29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82"/>
                      <a:pt x="0" y="582"/>
                      <a:pt x="0" y="582"/>
                    </a:cubicBezTo>
                    <a:cubicBezTo>
                      <a:pt x="0" y="582"/>
                      <a:pt x="0" y="582"/>
                      <a:pt x="0" y="582"/>
                    </a:cubicBezTo>
                    <a:cubicBezTo>
                      <a:pt x="0" y="640"/>
                      <a:pt x="14" y="699"/>
                      <a:pt x="45" y="753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4498975" y="2170113"/>
                <a:ext cx="3765550" cy="2509838"/>
              </a:xfrm>
              <a:custGeom>
                <a:avLst/>
                <a:gdLst>
                  <a:gd name="T0" fmla="*/ 338 w 1013"/>
                  <a:gd name="T1" fmla="*/ 0 h 675"/>
                  <a:gd name="T2" fmla="*/ 0 w 1013"/>
                  <a:gd name="T3" fmla="*/ 338 h 675"/>
                  <a:gd name="T4" fmla="*/ 338 w 1013"/>
                  <a:gd name="T5" fmla="*/ 675 h 675"/>
                  <a:gd name="T6" fmla="*/ 509 w 1013"/>
                  <a:gd name="T7" fmla="*/ 629 h 675"/>
                  <a:gd name="T8" fmla="*/ 509 w 1013"/>
                  <a:gd name="T9" fmla="*/ 629 h 675"/>
                  <a:gd name="T10" fmla="*/ 1013 w 1013"/>
                  <a:gd name="T11" fmla="*/ 338 h 675"/>
                  <a:gd name="T12" fmla="*/ 509 w 1013"/>
                  <a:gd name="T13" fmla="*/ 47 h 675"/>
                  <a:gd name="T14" fmla="*/ 509 w 1013"/>
                  <a:gd name="T15" fmla="*/ 47 h 675"/>
                  <a:gd name="T16" fmla="*/ 338 w 1013"/>
                  <a:gd name="T17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3" h="675">
                    <a:moveTo>
                      <a:pt x="338" y="0"/>
                    </a:moveTo>
                    <a:cubicBezTo>
                      <a:pt x="152" y="0"/>
                      <a:pt x="0" y="151"/>
                      <a:pt x="0" y="338"/>
                    </a:cubicBezTo>
                    <a:cubicBezTo>
                      <a:pt x="0" y="524"/>
                      <a:pt x="152" y="675"/>
                      <a:pt x="338" y="675"/>
                    </a:cubicBezTo>
                    <a:cubicBezTo>
                      <a:pt x="400" y="675"/>
                      <a:pt x="459" y="658"/>
                      <a:pt x="509" y="629"/>
                    </a:cubicBezTo>
                    <a:cubicBezTo>
                      <a:pt x="509" y="629"/>
                      <a:pt x="509" y="629"/>
                      <a:pt x="509" y="629"/>
                    </a:cubicBezTo>
                    <a:cubicBezTo>
                      <a:pt x="1013" y="338"/>
                      <a:pt x="1013" y="338"/>
                      <a:pt x="1013" y="338"/>
                    </a:cubicBezTo>
                    <a:cubicBezTo>
                      <a:pt x="509" y="47"/>
                      <a:pt x="509" y="47"/>
                      <a:pt x="509" y="47"/>
                    </a:cubicBezTo>
                    <a:cubicBezTo>
                      <a:pt x="509" y="47"/>
                      <a:pt x="509" y="47"/>
                      <a:pt x="509" y="47"/>
                    </a:cubicBezTo>
                    <a:cubicBezTo>
                      <a:pt x="459" y="17"/>
                      <a:pt x="400" y="0"/>
                      <a:pt x="338" y="0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5576888" y="-177800"/>
                <a:ext cx="2687638" cy="3605213"/>
              </a:xfrm>
              <a:custGeom>
                <a:avLst/>
                <a:gdLst>
                  <a:gd name="T0" fmla="*/ 678 w 723"/>
                  <a:gd name="T1" fmla="*/ 216 h 970"/>
                  <a:gd name="T2" fmla="*/ 217 w 723"/>
                  <a:gd name="T3" fmla="*/ 93 h 970"/>
                  <a:gd name="T4" fmla="*/ 93 w 723"/>
                  <a:gd name="T5" fmla="*/ 554 h 970"/>
                  <a:gd name="T6" fmla="*/ 219 w 723"/>
                  <a:gd name="T7" fmla="*/ 679 h 970"/>
                  <a:gd name="T8" fmla="*/ 219 w 723"/>
                  <a:gd name="T9" fmla="*/ 679 h 970"/>
                  <a:gd name="T10" fmla="*/ 723 w 723"/>
                  <a:gd name="T11" fmla="*/ 970 h 970"/>
                  <a:gd name="T12" fmla="*/ 723 w 723"/>
                  <a:gd name="T13" fmla="*/ 388 h 970"/>
                  <a:gd name="T14" fmla="*/ 723 w 723"/>
                  <a:gd name="T15" fmla="*/ 388 h 970"/>
                  <a:gd name="T16" fmla="*/ 678 w 723"/>
                  <a:gd name="T17" fmla="*/ 216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970">
                    <a:moveTo>
                      <a:pt x="678" y="216"/>
                    </a:moveTo>
                    <a:cubicBezTo>
                      <a:pt x="585" y="55"/>
                      <a:pt x="378" y="0"/>
                      <a:pt x="217" y="93"/>
                    </a:cubicBezTo>
                    <a:cubicBezTo>
                      <a:pt x="55" y="186"/>
                      <a:pt x="0" y="393"/>
                      <a:pt x="93" y="554"/>
                    </a:cubicBezTo>
                    <a:cubicBezTo>
                      <a:pt x="124" y="608"/>
                      <a:pt x="168" y="650"/>
                      <a:pt x="219" y="679"/>
                    </a:cubicBezTo>
                    <a:cubicBezTo>
                      <a:pt x="219" y="679"/>
                      <a:pt x="219" y="679"/>
                      <a:pt x="219" y="679"/>
                    </a:cubicBezTo>
                    <a:cubicBezTo>
                      <a:pt x="723" y="970"/>
                      <a:pt x="723" y="970"/>
                      <a:pt x="723" y="970"/>
                    </a:cubicBezTo>
                    <a:cubicBezTo>
                      <a:pt x="723" y="388"/>
                      <a:pt x="723" y="388"/>
                      <a:pt x="723" y="388"/>
                    </a:cubicBezTo>
                    <a:cubicBezTo>
                      <a:pt x="723" y="388"/>
                      <a:pt x="723" y="388"/>
                      <a:pt x="723" y="388"/>
                    </a:cubicBezTo>
                    <a:cubicBezTo>
                      <a:pt x="723" y="329"/>
                      <a:pt x="709" y="270"/>
                      <a:pt x="678" y="216"/>
                    </a:cubicBezTo>
                    <a:close/>
                  </a:path>
                </a:pathLst>
              </a:custGeom>
              <a:solidFill>
                <a:srgbClr val="C8001D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" name="文本框 47"/>
            <p:cNvSpPr txBox="1"/>
            <p:nvPr/>
          </p:nvSpPr>
          <p:spPr>
            <a:xfrm>
              <a:off x="6246175" y="3987956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文本框 48"/>
            <p:cNvSpPr txBox="1"/>
            <p:nvPr/>
          </p:nvSpPr>
          <p:spPr>
            <a:xfrm>
              <a:off x="6246175" y="2393616"/>
              <a:ext cx="767410" cy="671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1364A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" name="文本框 49"/>
            <p:cNvSpPr txBox="1"/>
            <p:nvPr/>
          </p:nvSpPr>
          <p:spPr>
            <a:xfrm>
              <a:off x="5379524" y="3987956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文本框 59"/>
            <p:cNvSpPr txBox="1"/>
            <p:nvPr/>
          </p:nvSpPr>
          <p:spPr>
            <a:xfrm>
              <a:off x="5379524" y="2393616"/>
              <a:ext cx="767410" cy="671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61"/>
            <p:cNvSpPr txBox="1"/>
            <p:nvPr/>
          </p:nvSpPr>
          <p:spPr>
            <a:xfrm>
              <a:off x="4913581" y="319816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62"/>
            <p:cNvSpPr txBox="1"/>
            <p:nvPr/>
          </p:nvSpPr>
          <p:spPr>
            <a:xfrm>
              <a:off x="6720012" y="319816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910"/>
            <p:cNvSpPr/>
            <p:nvPr/>
          </p:nvSpPr>
          <p:spPr bwMode="auto">
            <a:xfrm>
              <a:off x="4898341" y="1044210"/>
              <a:ext cx="452623" cy="456713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307"/>
            <p:cNvSpPr>
              <a:spLocks noChangeAspect="1" noEditPoints="1"/>
            </p:cNvSpPr>
            <p:nvPr/>
          </p:nvSpPr>
          <p:spPr bwMode="auto">
            <a:xfrm>
              <a:off x="3463055" y="3192333"/>
              <a:ext cx="344992" cy="504000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266"/>
            <p:cNvSpPr>
              <a:spLocks noChangeAspect="1" noEditPoints="1"/>
            </p:cNvSpPr>
            <p:nvPr/>
          </p:nvSpPr>
          <p:spPr bwMode="auto">
            <a:xfrm>
              <a:off x="4760734" y="5295626"/>
              <a:ext cx="432000" cy="473311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6825399" y="5331934"/>
              <a:ext cx="468000" cy="400693"/>
              <a:chOff x="2162176" y="-104775"/>
              <a:chExt cx="1655763" cy="1417638"/>
            </a:xfrm>
            <a:solidFill>
              <a:schemeClr val="bg1"/>
            </a:solidFill>
          </p:grpSpPr>
          <p:sp>
            <p:nvSpPr>
              <p:cNvPr id="27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8294554" y="3168777"/>
              <a:ext cx="504000" cy="383021"/>
              <a:chOff x="10004425" y="1971676"/>
              <a:chExt cx="1593850" cy="1211262"/>
            </a:xfrm>
            <a:solidFill>
              <a:schemeClr val="bg1"/>
            </a:solidFill>
          </p:grpSpPr>
          <p:sp>
            <p:nvSpPr>
              <p:cNvPr id="21" name="Freeform 267"/>
              <p:cNvSpPr/>
              <p:nvPr/>
            </p:nvSpPr>
            <p:spPr bwMode="auto">
              <a:xfrm>
                <a:off x="10004425" y="1971676"/>
                <a:ext cx="1535113" cy="688975"/>
              </a:xfrm>
              <a:custGeom>
                <a:avLst/>
                <a:gdLst>
                  <a:gd name="T0" fmla="*/ 480 w 967"/>
                  <a:gd name="T1" fmla="*/ 434 h 434"/>
                  <a:gd name="T2" fmla="*/ 0 w 967"/>
                  <a:gd name="T3" fmla="*/ 217 h 434"/>
                  <a:gd name="T4" fmla="*/ 492 w 967"/>
                  <a:gd name="T5" fmla="*/ 0 h 434"/>
                  <a:gd name="T6" fmla="*/ 967 w 967"/>
                  <a:gd name="T7" fmla="*/ 212 h 434"/>
                  <a:gd name="T8" fmla="*/ 480 w 967"/>
                  <a:gd name="T9" fmla="*/ 434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7" h="434">
                    <a:moveTo>
                      <a:pt x="480" y="434"/>
                    </a:moveTo>
                    <a:lnTo>
                      <a:pt x="0" y="217"/>
                    </a:lnTo>
                    <a:lnTo>
                      <a:pt x="492" y="0"/>
                    </a:lnTo>
                    <a:lnTo>
                      <a:pt x="967" y="212"/>
                    </a:lnTo>
                    <a:lnTo>
                      <a:pt x="480" y="4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Rectangle 268"/>
              <p:cNvSpPr>
                <a:spLocks noChangeArrowheads="1"/>
              </p:cNvSpPr>
              <p:nvPr/>
            </p:nvSpPr>
            <p:spPr bwMode="auto">
              <a:xfrm>
                <a:off x="11474450" y="2297113"/>
                <a:ext cx="46038" cy="503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Oval 269"/>
              <p:cNvSpPr>
                <a:spLocks noChangeArrowheads="1"/>
              </p:cNvSpPr>
              <p:nvPr/>
            </p:nvSpPr>
            <p:spPr bwMode="auto">
              <a:xfrm>
                <a:off x="11422063" y="2743201"/>
                <a:ext cx="150813" cy="150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270"/>
              <p:cNvSpPr/>
              <p:nvPr/>
            </p:nvSpPr>
            <p:spPr bwMode="auto">
              <a:xfrm>
                <a:off x="11404600" y="2822576"/>
                <a:ext cx="107950" cy="336550"/>
              </a:xfrm>
              <a:custGeom>
                <a:avLst/>
                <a:gdLst>
                  <a:gd name="T0" fmla="*/ 16 w 29"/>
                  <a:gd name="T1" fmla="*/ 5 h 90"/>
                  <a:gd name="T2" fmla="*/ 6 w 29"/>
                  <a:gd name="T3" fmla="*/ 90 h 90"/>
                  <a:gd name="T4" fmla="*/ 29 w 29"/>
                  <a:gd name="T5" fmla="*/ 90 h 90"/>
                  <a:gd name="T6" fmla="*/ 29 w 29"/>
                  <a:gd name="T7" fmla="*/ 0 h 90"/>
                  <a:gd name="T8" fmla="*/ 16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6" y="5"/>
                    </a:moveTo>
                    <a:cubicBezTo>
                      <a:pt x="16" y="5"/>
                      <a:pt x="0" y="39"/>
                      <a:pt x="6" y="90"/>
                    </a:cubicBezTo>
                    <a:cubicBezTo>
                      <a:pt x="29" y="90"/>
                      <a:pt x="29" y="90"/>
                      <a:pt x="29" y="9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6" y="8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271"/>
              <p:cNvSpPr/>
              <p:nvPr/>
            </p:nvSpPr>
            <p:spPr bwMode="auto">
              <a:xfrm>
                <a:off x="11490325" y="2822576"/>
                <a:ext cx="107950" cy="336550"/>
              </a:xfrm>
              <a:custGeom>
                <a:avLst/>
                <a:gdLst>
                  <a:gd name="T0" fmla="*/ 13 w 29"/>
                  <a:gd name="T1" fmla="*/ 5 h 90"/>
                  <a:gd name="T2" fmla="*/ 23 w 29"/>
                  <a:gd name="T3" fmla="*/ 90 h 90"/>
                  <a:gd name="T4" fmla="*/ 0 w 29"/>
                  <a:gd name="T5" fmla="*/ 90 h 90"/>
                  <a:gd name="T6" fmla="*/ 0 w 29"/>
                  <a:gd name="T7" fmla="*/ 0 h 90"/>
                  <a:gd name="T8" fmla="*/ 13 w 29"/>
                  <a:gd name="T9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90">
                    <a:moveTo>
                      <a:pt x="13" y="5"/>
                    </a:moveTo>
                    <a:cubicBezTo>
                      <a:pt x="13" y="5"/>
                      <a:pt x="29" y="39"/>
                      <a:pt x="23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" y="8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272"/>
              <p:cNvSpPr/>
              <p:nvPr/>
            </p:nvSpPr>
            <p:spPr bwMode="auto">
              <a:xfrm>
                <a:off x="10309225" y="2522538"/>
                <a:ext cx="889000" cy="660400"/>
              </a:xfrm>
              <a:custGeom>
                <a:avLst/>
                <a:gdLst>
                  <a:gd name="T0" fmla="*/ 237 w 237"/>
                  <a:gd name="T1" fmla="*/ 0 h 176"/>
                  <a:gd name="T2" fmla="*/ 118 w 237"/>
                  <a:gd name="T3" fmla="*/ 55 h 176"/>
                  <a:gd name="T4" fmla="*/ 0 w 237"/>
                  <a:gd name="T5" fmla="*/ 0 h 176"/>
                  <a:gd name="T6" fmla="*/ 0 w 237"/>
                  <a:gd name="T7" fmla="*/ 136 h 176"/>
                  <a:gd name="T8" fmla="*/ 115 w 237"/>
                  <a:gd name="T9" fmla="*/ 176 h 176"/>
                  <a:gd name="T10" fmla="*/ 115 w 237"/>
                  <a:gd name="T11" fmla="*/ 176 h 176"/>
                  <a:gd name="T12" fmla="*/ 118 w 237"/>
                  <a:gd name="T13" fmla="*/ 176 h 176"/>
                  <a:gd name="T14" fmla="*/ 122 w 237"/>
                  <a:gd name="T15" fmla="*/ 176 h 176"/>
                  <a:gd name="T16" fmla="*/ 122 w 237"/>
                  <a:gd name="T17" fmla="*/ 176 h 176"/>
                  <a:gd name="T18" fmla="*/ 237 w 237"/>
                  <a:gd name="T19" fmla="*/ 136 h 176"/>
                  <a:gd name="T20" fmla="*/ 237 w 237"/>
                  <a:gd name="T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" h="176">
                    <a:moveTo>
                      <a:pt x="237" y="0"/>
                    </a:moveTo>
                    <a:cubicBezTo>
                      <a:pt x="237" y="1"/>
                      <a:pt x="138" y="47"/>
                      <a:pt x="118" y="55"/>
                    </a:cubicBezTo>
                    <a:cubicBezTo>
                      <a:pt x="99" y="47"/>
                      <a:pt x="0" y="1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32" y="170"/>
                      <a:pt x="95" y="175"/>
                      <a:pt x="115" y="176"/>
                    </a:cubicBezTo>
                    <a:cubicBezTo>
                      <a:pt x="115" y="176"/>
                      <a:pt x="115" y="176"/>
                      <a:pt x="115" y="176"/>
                    </a:cubicBezTo>
                    <a:cubicBezTo>
                      <a:pt x="115" y="176"/>
                      <a:pt x="116" y="176"/>
                      <a:pt x="118" y="176"/>
                    </a:cubicBezTo>
                    <a:cubicBezTo>
                      <a:pt x="121" y="176"/>
                      <a:pt x="122" y="176"/>
                      <a:pt x="122" y="176"/>
                    </a:cubicBezTo>
                    <a:cubicBezTo>
                      <a:pt x="122" y="176"/>
                      <a:pt x="122" y="176"/>
                      <a:pt x="122" y="176"/>
                    </a:cubicBezTo>
                    <a:cubicBezTo>
                      <a:pt x="142" y="175"/>
                      <a:pt x="205" y="170"/>
                      <a:pt x="237" y="136"/>
                    </a:cubicBezTo>
                    <a:lnTo>
                      <a:pt x="2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Freeform 63"/>
            <p:cNvSpPr>
              <a:spLocks noChangeAspect="1" noEditPoints="1"/>
            </p:cNvSpPr>
            <p:nvPr/>
          </p:nvSpPr>
          <p:spPr bwMode="auto">
            <a:xfrm>
              <a:off x="6957609" y="950777"/>
              <a:ext cx="432000" cy="490674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" name="Text Placeholder 2"/>
          <p:cNvSpPr txBox="1"/>
          <p:nvPr/>
        </p:nvSpPr>
        <p:spPr>
          <a:xfrm>
            <a:off x="7695803" y="486467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583405" y="448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390326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8277928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7469845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7357447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1189008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1076610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2686749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2574351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1525571" y="170602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1413173" y="13294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2510478" y="1024404"/>
            <a:ext cx="6713097" cy="4854173"/>
            <a:chOff x="1609753" y="90794"/>
            <a:chExt cx="8956969" cy="6476694"/>
          </a:xfrm>
        </p:grpSpPr>
        <p:sp>
          <p:nvSpPr>
            <p:cNvPr id="2" name="文本框 78"/>
            <p:cNvSpPr txBox="1"/>
            <p:nvPr/>
          </p:nvSpPr>
          <p:spPr>
            <a:xfrm>
              <a:off x="8441593" y="5622768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5"/>
            <p:cNvSpPr/>
            <p:nvPr/>
          </p:nvSpPr>
          <p:spPr bwMode="auto">
            <a:xfrm>
              <a:off x="7760945" y="1825625"/>
              <a:ext cx="625475" cy="1325563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6906870" y="1158875"/>
              <a:ext cx="715962" cy="199231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6001995" y="628650"/>
              <a:ext cx="760412" cy="2522538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rgbClr val="EE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014570" y="4937125"/>
              <a:ext cx="3203575" cy="1630363"/>
            </a:xfrm>
            <a:custGeom>
              <a:avLst/>
              <a:gdLst>
                <a:gd name="T0" fmla="*/ 0 w 931"/>
                <a:gd name="T1" fmla="*/ 0 h 474"/>
                <a:gd name="T2" fmla="*/ 931 w 931"/>
                <a:gd name="T3" fmla="*/ 0 h 474"/>
                <a:gd name="T4" fmla="*/ 376 w 931"/>
                <a:gd name="T5" fmla="*/ 472 h 474"/>
                <a:gd name="T6" fmla="*/ 0 w 931"/>
                <a:gd name="T7" fmla="*/ 333 h 474"/>
                <a:gd name="T8" fmla="*/ 0 w 931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1" h="474">
                  <a:moveTo>
                    <a:pt x="0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857" y="245"/>
                    <a:pt x="645" y="469"/>
                    <a:pt x="376" y="472"/>
                  </a:cubicBezTo>
                  <a:cubicBezTo>
                    <a:pt x="226" y="474"/>
                    <a:pt x="101" y="420"/>
                    <a:pt x="0" y="3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3952532" y="3043238"/>
              <a:ext cx="955675" cy="2935288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rgbClr val="E72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5014570" y="3260725"/>
              <a:ext cx="3398837" cy="1565275"/>
            </a:xfrm>
            <a:custGeom>
              <a:avLst/>
              <a:gdLst>
                <a:gd name="T0" fmla="*/ 982 w 988"/>
                <a:gd name="T1" fmla="*/ 0 h 455"/>
                <a:gd name="T2" fmla="*/ 940 w 988"/>
                <a:gd name="T3" fmla="*/ 455 h 455"/>
                <a:gd name="T4" fmla="*/ 0 w 988"/>
                <a:gd name="T5" fmla="*/ 455 h 455"/>
                <a:gd name="T6" fmla="*/ 1 w 988"/>
                <a:gd name="T7" fmla="*/ 0 h 455"/>
                <a:gd name="T8" fmla="*/ 982 w 988"/>
                <a:gd name="T9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8" h="455">
                  <a:moveTo>
                    <a:pt x="982" y="0"/>
                  </a:moveTo>
                  <a:cubicBezTo>
                    <a:pt x="988" y="149"/>
                    <a:pt x="978" y="313"/>
                    <a:pt x="940" y="455"/>
                  </a:cubicBezTo>
                  <a:cubicBezTo>
                    <a:pt x="0" y="455"/>
                    <a:pt x="0" y="455"/>
                    <a:pt x="0" y="455"/>
                  </a:cubicBezTo>
                  <a:cubicBezTo>
                    <a:pt x="0" y="307"/>
                    <a:pt x="2" y="156"/>
                    <a:pt x="1" y="0"/>
                  </a:cubicBezTo>
                  <a:cubicBezTo>
                    <a:pt x="328" y="0"/>
                    <a:pt x="655" y="0"/>
                    <a:pt x="982" y="0"/>
                  </a:cubicBezTo>
                  <a:close/>
                </a:path>
              </a:pathLst>
            </a:custGeom>
            <a:solidFill>
              <a:srgbClr val="8F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5014570" y="290513"/>
              <a:ext cx="842962" cy="2860675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3758857" y="549275"/>
              <a:ext cx="1190625" cy="285750"/>
            </a:xfrm>
            <a:custGeom>
              <a:avLst/>
              <a:gdLst>
                <a:gd name="T0" fmla="*/ 328 w 346"/>
                <a:gd name="T1" fmla="*/ 0 h 83"/>
                <a:gd name="T2" fmla="*/ 346 w 346"/>
                <a:gd name="T3" fmla="*/ 18 h 83"/>
                <a:gd name="T4" fmla="*/ 328 w 346"/>
                <a:gd name="T5" fmla="*/ 35 h 83"/>
                <a:gd name="T6" fmla="*/ 311 w 346"/>
                <a:gd name="T7" fmla="*/ 22 h 83"/>
                <a:gd name="T8" fmla="*/ 55 w 346"/>
                <a:gd name="T9" fmla="*/ 22 h 83"/>
                <a:gd name="T10" fmla="*/ 21 w 346"/>
                <a:gd name="T11" fmla="*/ 64 h 83"/>
                <a:gd name="T12" fmla="*/ 36 w 346"/>
                <a:gd name="T13" fmla="*/ 60 h 83"/>
                <a:gd name="T14" fmla="*/ 23 w 346"/>
                <a:gd name="T15" fmla="*/ 75 h 83"/>
                <a:gd name="T16" fmla="*/ 0 w 346"/>
                <a:gd name="T17" fmla="*/ 83 h 83"/>
                <a:gd name="T18" fmla="*/ 2 w 346"/>
                <a:gd name="T19" fmla="*/ 59 h 83"/>
                <a:gd name="T20" fmla="*/ 15 w 346"/>
                <a:gd name="T21" fmla="*/ 43 h 83"/>
                <a:gd name="T22" fmla="*/ 14 w 346"/>
                <a:gd name="T23" fmla="*/ 58 h 83"/>
                <a:gd name="T24" fmla="*/ 51 w 346"/>
                <a:gd name="T25" fmla="*/ 13 h 83"/>
                <a:gd name="T26" fmla="*/ 311 w 346"/>
                <a:gd name="T27" fmla="*/ 13 h 83"/>
                <a:gd name="T28" fmla="*/ 328 w 346"/>
                <a:gd name="T2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6" h="83">
                  <a:moveTo>
                    <a:pt x="328" y="0"/>
                  </a:moveTo>
                  <a:cubicBezTo>
                    <a:pt x="338" y="0"/>
                    <a:pt x="346" y="8"/>
                    <a:pt x="346" y="18"/>
                  </a:cubicBezTo>
                  <a:cubicBezTo>
                    <a:pt x="346" y="28"/>
                    <a:pt x="338" y="35"/>
                    <a:pt x="328" y="35"/>
                  </a:cubicBezTo>
                  <a:cubicBezTo>
                    <a:pt x="320" y="35"/>
                    <a:pt x="313" y="30"/>
                    <a:pt x="31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311" y="13"/>
                    <a:pt x="311" y="13"/>
                    <a:pt x="311" y="13"/>
                  </a:cubicBezTo>
                  <a:cubicBezTo>
                    <a:pt x="313" y="6"/>
                    <a:pt x="320" y="0"/>
                    <a:pt x="328" y="0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3057182" y="2981325"/>
              <a:ext cx="1060450" cy="255588"/>
            </a:xfrm>
            <a:custGeom>
              <a:avLst/>
              <a:gdLst>
                <a:gd name="T0" fmla="*/ 292 w 308"/>
                <a:gd name="T1" fmla="*/ 0 h 74"/>
                <a:gd name="T2" fmla="*/ 308 w 308"/>
                <a:gd name="T3" fmla="*/ 16 h 74"/>
                <a:gd name="T4" fmla="*/ 292 w 308"/>
                <a:gd name="T5" fmla="*/ 31 h 74"/>
                <a:gd name="T6" fmla="*/ 277 w 308"/>
                <a:gd name="T7" fmla="*/ 20 h 74"/>
                <a:gd name="T8" fmla="*/ 49 w 308"/>
                <a:gd name="T9" fmla="*/ 20 h 74"/>
                <a:gd name="T10" fmla="*/ 19 w 308"/>
                <a:gd name="T11" fmla="*/ 57 h 74"/>
                <a:gd name="T12" fmla="*/ 32 w 308"/>
                <a:gd name="T13" fmla="*/ 53 h 74"/>
                <a:gd name="T14" fmla="*/ 21 w 308"/>
                <a:gd name="T15" fmla="*/ 67 h 74"/>
                <a:gd name="T16" fmla="*/ 0 w 308"/>
                <a:gd name="T17" fmla="*/ 74 h 74"/>
                <a:gd name="T18" fmla="*/ 3 w 308"/>
                <a:gd name="T19" fmla="*/ 52 h 74"/>
                <a:gd name="T20" fmla="*/ 14 w 308"/>
                <a:gd name="T21" fmla="*/ 38 h 74"/>
                <a:gd name="T22" fmla="*/ 13 w 308"/>
                <a:gd name="T23" fmla="*/ 52 h 74"/>
                <a:gd name="T24" fmla="*/ 46 w 308"/>
                <a:gd name="T25" fmla="*/ 12 h 74"/>
                <a:gd name="T26" fmla="*/ 277 w 308"/>
                <a:gd name="T27" fmla="*/ 12 h 74"/>
                <a:gd name="T28" fmla="*/ 292 w 308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8" h="74">
                  <a:moveTo>
                    <a:pt x="292" y="0"/>
                  </a:moveTo>
                  <a:cubicBezTo>
                    <a:pt x="301" y="0"/>
                    <a:pt x="308" y="7"/>
                    <a:pt x="308" y="16"/>
                  </a:cubicBezTo>
                  <a:cubicBezTo>
                    <a:pt x="308" y="24"/>
                    <a:pt x="301" y="31"/>
                    <a:pt x="292" y="31"/>
                  </a:cubicBezTo>
                  <a:cubicBezTo>
                    <a:pt x="285" y="31"/>
                    <a:pt x="279" y="26"/>
                    <a:pt x="277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9" y="5"/>
                    <a:pt x="285" y="0"/>
                    <a:pt x="292" y="0"/>
                  </a:cubicBezTo>
                  <a:close/>
                </a:path>
              </a:pathLst>
            </a:custGeom>
            <a:solidFill>
              <a:srgbClr val="E727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23"/>
            <p:cNvSpPr/>
            <p:nvPr/>
          </p:nvSpPr>
          <p:spPr bwMode="auto">
            <a:xfrm>
              <a:off x="8165757" y="5341938"/>
              <a:ext cx="846137" cy="252413"/>
            </a:xfrm>
            <a:custGeom>
              <a:avLst/>
              <a:gdLst>
                <a:gd name="T0" fmla="*/ 16 w 246"/>
                <a:gd name="T1" fmla="*/ 0 h 73"/>
                <a:gd name="T2" fmla="*/ 0 w 246"/>
                <a:gd name="T3" fmla="*/ 15 h 73"/>
                <a:gd name="T4" fmla="*/ 16 w 246"/>
                <a:gd name="T5" fmla="*/ 31 h 73"/>
                <a:gd name="T6" fmla="*/ 31 w 246"/>
                <a:gd name="T7" fmla="*/ 19 h 73"/>
                <a:gd name="T8" fmla="*/ 197 w 246"/>
                <a:gd name="T9" fmla="*/ 19 h 73"/>
                <a:gd name="T10" fmla="*/ 227 w 246"/>
                <a:gd name="T11" fmla="*/ 56 h 73"/>
                <a:gd name="T12" fmla="*/ 214 w 246"/>
                <a:gd name="T13" fmla="*/ 53 h 73"/>
                <a:gd name="T14" fmla="*/ 226 w 246"/>
                <a:gd name="T15" fmla="*/ 67 h 73"/>
                <a:gd name="T16" fmla="*/ 246 w 246"/>
                <a:gd name="T17" fmla="*/ 73 h 73"/>
                <a:gd name="T18" fmla="*/ 244 w 246"/>
                <a:gd name="T19" fmla="*/ 52 h 73"/>
                <a:gd name="T20" fmla="*/ 233 w 246"/>
                <a:gd name="T21" fmla="*/ 38 h 73"/>
                <a:gd name="T22" fmla="*/ 234 w 246"/>
                <a:gd name="T23" fmla="*/ 51 h 73"/>
                <a:gd name="T24" fmla="*/ 201 w 246"/>
                <a:gd name="T25" fmla="*/ 11 h 73"/>
                <a:gd name="T26" fmla="*/ 31 w 246"/>
                <a:gd name="T27" fmla="*/ 11 h 73"/>
                <a:gd name="T28" fmla="*/ 16 w 246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73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23" y="31"/>
                    <a:pt x="29" y="26"/>
                    <a:pt x="31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01" y="11"/>
                    <a:pt x="201" y="11"/>
                    <a:pt x="20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5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008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27"/>
            <p:cNvSpPr/>
            <p:nvPr/>
          </p:nvSpPr>
          <p:spPr bwMode="auto">
            <a:xfrm>
              <a:off x="8475320" y="3941763"/>
              <a:ext cx="850900" cy="255588"/>
            </a:xfrm>
            <a:custGeom>
              <a:avLst/>
              <a:gdLst>
                <a:gd name="T0" fmla="*/ 16 w 247"/>
                <a:gd name="T1" fmla="*/ 0 h 74"/>
                <a:gd name="T2" fmla="*/ 0 w 247"/>
                <a:gd name="T3" fmla="*/ 16 h 74"/>
                <a:gd name="T4" fmla="*/ 16 w 247"/>
                <a:gd name="T5" fmla="*/ 32 h 74"/>
                <a:gd name="T6" fmla="*/ 31 w 247"/>
                <a:gd name="T7" fmla="*/ 20 h 74"/>
                <a:gd name="T8" fmla="*/ 198 w 247"/>
                <a:gd name="T9" fmla="*/ 20 h 74"/>
                <a:gd name="T10" fmla="*/ 228 w 247"/>
                <a:gd name="T11" fmla="*/ 57 h 74"/>
                <a:gd name="T12" fmla="*/ 215 w 247"/>
                <a:gd name="T13" fmla="*/ 53 h 74"/>
                <a:gd name="T14" fmla="*/ 226 w 247"/>
                <a:gd name="T15" fmla="*/ 67 h 74"/>
                <a:gd name="T16" fmla="*/ 247 w 247"/>
                <a:gd name="T17" fmla="*/ 74 h 74"/>
                <a:gd name="T18" fmla="*/ 244 w 247"/>
                <a:gd name="T19" fmla="*/ 52 h 74"/>
                <a:gd name="T20" fmla="*/ 233 w 247"/>
                <a:gd name="T21" fmla="*/ 38 h 74"/>
                <a:gd name="T22" fmla="*/ 234 w 247"/>
                <a:gd name="T23" fmla="*/ 52 h 74"/>
                <a:gd name="T24" fmla="*/ 201 w 247"/>
                <a:gd name="T25" fmla="*/ 12 h 74"/>
                <a:gd name="T26" fmla="*/ 31 w 247"/>
                <a:gd name="T27" fmla="*/ 12 h 74"/>
                <a:gd name="T28" fmla="*/ 16 w 247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7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3" y="32"/>
                    <a:pt x="29" y="27"/>
                    <a:pt x="31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47" y="74"/>
                    <a:pt x="247" y="74"/>
                    <a:pt x="247" y="74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4" y="52"/>
                    <a:pt x="234" y="52"/>
                    <a:pt x="234" y="52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8F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1"/>
            <p:cNvSpPr/>
            <p:nvPr/>
          </p:nvSpPr>
          <p:spPr bwMode="auto">
            <a:xfrm>
              <a:off x="8424520" y="2509838"/>
              <a:ext cx="846137" cy="252413"/>
            </a:xfrm>
            <a:custGeom>
              <a:avLst/>
              <a:gdLst>
                <a:gd name="T0" fmla="*/ 16 w 246"/>
                <a:gd name="T1" fmla="*/ 0 h 73"/>
                <a:gd name="T2" fmla="*/ 0 w 246"/>
                <a:gd name="T3" fmla="*/ 16 h 73"/>
                <a:gd name="T4" fmla="*/ 16 w 246"/>
                <a:gd name="T5" fmla="*/ 31 h 73"/>
                <a:gd name="T6" fmla="*/ 31 w 246"/>
                <a:gd name="T7" fmla="*/ 19 h 73"/>
                <a:gd name="T8" fmla="*/ 197 w 246"/>
                <a:gd name="T9" fmla="*/ 19 h 73"/>
                <a:gd name="T10" fmla="*/ 228 w 246"/>
                <a:gd name="T11" fmla="*/ 56 h 73"/>
                <a:gd name="T12" fmla="*/ 214 w 246"/>
                <a:gd name="T13" fmla="*/ 53 h 73"/>
                <a:gd name="T14" fmla="*/ 226 w 246"/>
                <a:gd name="T15" fmla="*/ 67 h 73"/>
                <a:gd name="T16" fmla="*/ 246 w 246"/>
                <a:gd name="T17" fmla="*/ 73 h 73"/>
                <a:gd name="T18" fmla="*/ 244 w 246"/>
                <a:gd name="T19" fmla="*/ 52 h 73"/>
                <a:gd name="T20" fmla="*/ 233 w 246"/>
                <a:gd name="T21" fmla="*/ 38 h 73"/>
                <a:gd name="T22" fmla="*/ 234 w 246"/>
                <a:gd name="T23" fmla="*/ 51 h 73"/>
                <a:gd name="T24" fmla="*/ 201 w 246"/>
                <a:gd name="T25" fmla="*/ 12 h 73"/>
                <a:gd name="T26" fmla="*/ 31 w 246"/>
                <a:gd name="T27" fmla="*/ 12 h 73"/>
                <a:gd name="T28" fmla="*/ 16 w 246"/>
                <a:gd name="T2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73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23" y="31"/>
                    <a:pt x="29" y="26"/>
                    <a:pt x="31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FA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5"/>
            <p:cNvSpPr/>
            <p:nvPr/>
          </p:nvSpPr>
          <p:spPr bwMode="auto">
            <a:xfrm>
              <a:off x="7233895" y="1144588"/>
              <a:ext cx="1960562" cy="254000"/>
            </a:xfrm>
            <a:custGeom>
              <a:avLst/>
              <a:gdLst>
                <a:gd name="T0" fmla="*/ 16 w 570"/>
                <a:gd name="T1" fmla="*/ 0 h 74"/>
                <a:gd name="T2" fmla="*/ 0 w 570"/>
                <a:gd name="T3" fmla="*/ 16 h 74"/>
                <a:gd name="T4" fmla="*/ 16 w 570"/>
                <a:gd name="T5" fmla="*/ 31 h 74"/>
                <a:gd name="T6" fmla="*/ 31 w 570"/>
                <a:gd name="T7" fmla="*/ 20 h 74"/>
                <a:gd name="T8" fmla="*/ 521 w 570"/>
                <a:gd name="T9" fmla="*/ 20 h 74"/>
                <a:gd name="T10" fmla="*/ 551 w 570"/>
                <a:gd name="T11" fmla="*/ 57 h 74"/>
                <a:gd name="T12" fmla="*/ 538 w 570"/>
                <a:gd name="T13" fmla="*/ 53 h 74"/>
                <a:gd name="T14" fmla="*/ 549 w 570"/>
                <a:gd name="T15" fmla="*/ 67 h 74"/>
                <a:gd name="T16" fmla="*/ 570 w 570"/>
                <a:gd name="T17" fmla="*/ 74 h 74"/>
                <a:gd name="T18" fmla="*/ 567 w 570"/>
                <a:gd name="T19" fmla="*/ 52 h 74"/>
                <a:gd name="T20" fmla="*/ 556 w 570"/>
                <a:gd name="T21" fmla="*/ 38 h 74"/>
                <a:gd name="T22" fmla="*/ 557 w 570"/>
                <a:gd name="T23" fmla="*/ 52 h 74"/>
                <a:gd name="T24" fmla="*/ 524 w 570"/>
                <a:gd name="T25" fmla="*/ 12 h 74"/>
                <a:gd name="T26" fmla="*/ 31 w 570"/>
                <a:gd name="T27" fmla="*/ 12 h 74"/>
                <a:gd name="T28" fmla="*/ 16 w 570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0" h="74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23" y="31"/>
                    <a:pt x="29" y="26"/>
                    <a:pt x="31" y="20"/>
                  </a:cubicBezTo>
                  <a:cubicBezTo>
                    <a:pt x="521" y="20"/>
                    <a:pt x="521" y="20"/>
                    <a:pt x="521" y="20"/>
                  </a:cubicBezTo>
                  <a:cubicBezTo>
                    <a:pt x="551" y="57"/>
                    <a:pt x="551" y="57"/>
                    <a:pt x="551" y="57"/>
                  </a:cubicBezTo>
                  <a:cubicBezTo>
                    <a:pt x="538" y="53"/>
                    <a:pt x="538" y="53"/>
                    <a:pt x="538" y="53"/>
                  </a:cubicBezTo>
                  <a:cubicBezTo>
                    <a:pt x="549" y="67"/>
                    <a:pt x="549" y="67"/>
                    <a:pt x="549" y="67"/>
                  </a:cubicBezTo>
                  <a:cubicBezTo>
                    <a:pt x="570" y="74"/>
                    <a:pt x="570" y="74"/>
                    <a:pt x="570" y="74"/>
                  </a:cubicBezTo>
                  <a:cubicBezTo>
                    <a:pt x="567" y="52"/>
                    <a:pt x="567" y="52"/>
                    <a:pt x="567" y="52"/>
                  </a:cubicBezTo>
                  <a:cubicBezTo>
                    <a:pt x="556" y="38"/>
                    <a:pt x="556" y="38"/>
                    <a:pt x="556" y="38"/>
                  </a:cubicBezTo>
                  <a:cubicBezTo>
                    <a:pt x="557" y="52"/>
                    <a:pt x="557" y="52"/>
                    <a:pt x="557" y="52"/>
                  </a:cubicBezTo>
                  <a:cubicBezTo>
                    <a:pt x="524" y="12"/>
                    <a:pt x="524" y="12"/>
                    <a:pt x="524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9"/>
            <p:cNvSpPr/>
            <p:nvPr/>
          </p:nvSpPr>
          <p:spPr bwMode="auto">
            <a:xfrm>
              <a:off x="6752882" y="738188"/>
              <a:ext cx="849312" cy="250825"/>
            </a:xfrm>
            <a:custGeom>
              <a:avLst/>
              <a:gdLst>
                <a:gd name="T0" fmla="*/ 16 w 247"/>
                <a:gd name="T1" fmla="*/ 73 h 73"/>
                <a:gd name="T2" fmla="*/ 0 w 247"/>
                <a:gd name="T3" fmla="*/ 58 h 73"/>
                <a:gd name="T4" fmla="*/ 16 w 247"/>
                <a:gd name="T5" fmla="*/ 42 h 73"/>
                <a:gd name="T6" fmla="*/ 31 w 247"/>
                <a:gd name="T7" fmla="*/ 54 h 73"/>
                <a:gd name="T8" fmla="*/ 197 w 247"/>
                <a:gd name="T9" fmla="*/ 54 h 73"/>
                <a:gd name="T10" fmla="*/ 228 w 247"/>
                <a:gd name="T11" fmla="*/ 17 h 73"/>
                <a:gd name="T12" fmla="*/ 215 w 247"/>
                <a:gd name="T13" fmla="*/ 20 h 73"/>
                <a:gd name="T14" fmla="*/ 226 w 247"/>
                <a:gd name="T15" fmla="*/ 6 h 73"/>
                <a:gd name="T16" fmla="*/ 247 w 247"/>
                <a:gd name="T17" fmla="*/ 0 h 73"/>
                <a:gd name="T18" fmla="*/ 244 w 247"/>
                <a:gd name="T19" fmla="*/ 21 h 73"/>
                <a:gd name="T20" fmla="*/ 233 w 247"/>
                <a:gd name="T21" fmla="*/ 35 h 73"/>
                <a:gd name="T22" fmla="*/ 234 w 247"/>
                <a:gd name="T23" fmla="*/ 22 h 73"/>
                <a:gd name="T24" fmla="*/ 201 w 247"/>
                <a:gd name="T25" fmla="*/ 61 h 73"/>
                <a:gd name="T26" fmla="*/ 31 w 247"/>
                <a:gd name="T27" fmla="*/ 61 h 73"/>
                <a:gd name="T28" fmla="*/ 16 w 247"/>
                <a:gd name="T2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73">
                  <a:moveTo>
                    <a:pt x="16" y="73"/>
                  </a:moveTo>
                  <a:cubicBezTo>
                    <a:pt x="7" y="73"/>
                    <a:pt x="0" y="66"/>
                    <a:pt x="0" y="58"/>
                  </a:cubicBezTo>
                  <a:cubicBezTo>
                    <a:pt x="0" y="49"/>
                    <a:pt x="7" y="42"/>
                    <a:pt x="16" y="42"/>
                  </a:cubicBezTo>
                  <a:cubicBezTo>
                    <a:pt x="23" y="42"/>
                    <a:pt x="29" y="47"/>
                    <a:pt x="31" y="54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4" y="21"/>
                    <a:pt x="244" y="21"/>
                    <a:pt x="244" y="21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4" y="22"/>
                    <a:pt x="234" y="22"/>
                    <a:pt x="234" y="2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9" y="68"/>
                    <a:pt x="23" y="73"/>
                    <a:pt x="16" y="73"/>
                  </a:cubicBezTo>
                  <a:close/>
                </a:path>
              </a:pathLst>
            </a:custGeom>
            <a:solidFill>
              <a:srgbClr val="EE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40"/>
            <p:cNvSpPr>
              <a:spLocks noEditPoints="1"/>
            </p:cNvSpPr>
            <p:nvPr/>
          </p:nvSpPr>
          <p:spPr bwMode="auto">
            <a:xfrm>
              <a:off x="5244757" y="2600325"/>
              <a:ext cx="444500" cy="474663"/>
            </a:xfrm>
            <a:custGeom>
              <a:avLst/>
              <a:gdLst>
                <a:gd name="T0" fmla="*/ 37 w 129"/>
                <a:gd name="T1" fmla="*/ 110 h 138"/>
                <a:gd name="T2" fmla="*/ 32 w 129"/>
                <a:gd name="T3" fmla="*/ 122 h 138"/>
                <a:gd name="T4" fmla="*/ 6 w 129"/>
                <a:gd name="T5" fmla="*/ 111 h 138"/>
                <a:gd name="T6" fmla="*/ 51 w 129"/>
                <a:gd name="T7" fmla="*/ 12 h 138"/>
                <a:gd name="T8" fmla="*/ 78 w 129"/>
                <a:gd name="T9" fmla="*/ 12 h 138"/>
                <a:gd name="T10" fmla="*/ 122 w 129"/>
                <a:gd name="T11" fmla="*/ 111 h 138"/>
                <a:gd name="T12" fmla="*/ 97 w 129"/>
                <a:gd name="T13" fmla="*/ 122 h 138"/>
                <a:gd name="T14" fmla="*/ 91 w 129"/>
                <a:gd name="T15" fmla="*/ 110 h 138"/>
                <a:gd name="T16" fmla="*/ 37 w 129"/>
                <a:gd name="T17" fmla="*/ 110 h 138"/>
                <a:gd name="T18" fmla="*/ 80 w 129"/>
                <a:gd name="T19" fmla="*/ 86 h 138"/>
                <a:gd name="T20" fmla="*/ 64 w 129"/>
                <a:gd name="T21" fmla="*/ 49 h 138"/>
                <a:gd name="T22" fmla="*/ 48 w 129"/>
                <a:gd name="T23" fmla="*/ 86 h 138"/>
                <a:gd name="T24" fmla="*/ 80 w 129"/>
                <a:gd name="T25" fmla="*/ 8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38">
                  <a:moveTo>
                    <a:pt x="37" y="110"/>
                  </a:moveTo>
                  <a:cubicBezTo>
                    <a:pt x="32" y="122"/>
                    <a:pt x="32" y="122"/>
                    <a:pt x="32" y="122"/>
                  </a:cubicBezTo>
                  <a:cubicBezTo>
                    <a:pt x="25" y="137"/>
                    <a:pt x="0" y="130"/>
                    <a:pt x="6" y="1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7" y="0"/>
                    <a:pt x="73" y="0"/>
                    <a:pt x="78" y="1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9" y="128"/>
                    <a:pt x="105" y="138"/>
                    <a:pt x="97" y="122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37" y="110"/>
                    <a:pt x="37" y="110"/>
                    <a:pt x="37" y="110"/>
                  </a:cubicBezTo>
                  <a:close/>
                  <a:moveTo>
                    <a:pt x="80" y="86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48" y="86"/>
                    <a:pt x="48" y="86"/>
                    <a:pt x="48" y="86"/>
                  </a:cubicBezTo>
                  <a:lnTo>
                    <a:pt x="80" y="86"/>
                  </a:lnTo>
                  <a:close/>
                </a:path>
              </a:pathLst>
            </a:custGeom>
            <a:solidFill>
              <a:srgbClr val="8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1"/>
            <p:cNvSpPr>
              <a:spLocks noEditPoints="1"/>
            </p:cNvSpPr>
            <p:nvPr/>
          </p:nvSpPr>
          <p:spPr bwMode="auto">
            <a:xfrm>
              <a:off x="6229007" y="2630488"/>
              <a:ext cx="317500" cy="423863"/>
            </a:xfrm>
            <a:custGeom>
              <a:avLst/>
              <a:gdLst>
                <a:gd name="T0" fmla="*/ 52 w 92"/>
                <a:gd name="T1" fmla="*/ 123 h 123"/>
                <a:gd name="T2" fmla="*/ 13 w 92"/>
                <a:gd name="T3" fmla="*/ 123 h 123"/>
                <a:gd name="T4" fmla="*/ 0 w 92"/>
                <a:gd name="T5" fmla="*/ 109 h 123"/>
                <a:gd name="T6" fmla="*/ 0 w 92"/>
                <a:gd name="T7" fmla="*/ 13 h 123"/>
                <a:gd name="T8" fmla="*/ 13 w 92"/>
                <a:gd name="T9" fmla="*/ 0 h 123"/>
                <a:gd name="T10" fmla="*/ 44 w 92"/>
                <a:gd name="T11" fmla="*/ 0 h 123"/>
                <a:gd name="T12" fmla="*/ 69 w 92"/>
                <a:gd name="T13" fmla="*/ 4 h 123"/>
                <a:gd name="T14" fmla="*/ 87 w 92"/>
                <a:gd name="T15" fmla="*/ 34 h 123"/>
                <a:gd name="T16" fmla="*/ 77 w 92"/>
                <a:gd name="T17" fmla="*/ 58 h 123"/>
                <a:gd name="T18" fmla="*/ 92 w 92"/>
                <a:gd name="T19" fmla="*/ 88 h 123"/>
                <a:gd name="T20" fmla="*/ 52 w 92"/>
                <a:gd name="T21" fmla="*/ 123 h 123"/>
                <a:gd name="T22" fmla="*/ 51 w 92"/>
                <a:gd name="T23" fmla="*/ 71 h 123"/>
                <a:gd name="T24" fmla="*/ 27 w 92"/>
                <a:gd name="T25" fmla="*/ 71 h 123"/>
                <a:gd name="T26" fmla="*/ 27 w 92"/>
                <a:gd name="T27" fmla="*/ 98 h 123"/>
                <a:gd name="T28" fmla="*/ 52 w 92"/>
                <a:gd name="T29" fmla="*/ 98 h 123"/>
                <a:gd name="T30" fmla="*/ 51 w 92"/>
                <a:gd name="T31" fmla="*/ 71 h 123"/>
                <a:gd name="T32" fmla="*/ 27 w 92"/>
                <a:gd name="T33" fmla="*/ 25 h 123"/>
                <a:gd name="T34" fmla="*/ 27 w 92"/>
                <a:gd name="T35" fmla="*/ 49 h 123"/>
                <a:gd name="T36" fmla="*/ 49 w 92"/>
                <a:gd name="T37" fmla="*/ 49 h 123"/>
                <a:gd name="T38" fmla="*/ 50 w 92"/>
                <a:gd name="T39" fmla="*/ 25 h 123"/>
                <a:gd name="T40" fmla="*/ 27 w 92"/>
                <a:gd name="T41" fmla="*/ 2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123">
                  <a:moveTo>
                    <a:pt x="5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6" y="123"/>
                    <a:pt x="0" y="117"/>
                    <a:pt x="0" y="10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3" y="1"/>
                    <a:pt x="69" y="4"/>
                  </a:cubicBezTo>
                  <a:cubicBezTo>
                    <a:pt x="80" y="9"/>
                    <a:pt x="87" y="22"/>
                    <a:pt x="87" y="34"/>
                  </a:cubicBezTo>
                  <a:cubicBezTo>
                    <a:pt x="87" y="46"/>
                    <a:pt x="84" y="50"/>
                    <a:pt x="77" y="58"/>
                  </a:cubicBezTo>
                  <a:cubicBezTo>
                    <a:pt x="89" y="64"/>
                    <a:pt x="92" y="75"/>
                    <a:pt x="92" y="88"/>
                  </a:cubicBezTo>
                  <a:cubicBezTo>
                    <a:pt x="92" y="110"/>
                    <a:pt x="72" y="123"/>
                    <a:pt x="52" y="123"/>
                  </a:cubicBezTo>
                  <a:close/>
                  <a:moveTo>
                    <a:pt x="51" y="71"/>
                  </a:moveTo>
                  <a:cubicBezTo>
                    <a:pt x="27" y="71"/>
                    <a:pt x="27" y="71"/>
                    <a:pt x="27" y="71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69" y="98"/>
                    <a:pt x="69" y="71"/>
                    <a:pt x="51" y="71"/>
                  </a:cubicBezTo>
                  <a:close/>
                  <a:moveTo>
                    <a:pt x="27" y="25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65" y="49"/>
                    <a:pt x="65" y="25"/>
                    <a:pt x="50" y="25"/>
                  </a:cubicBezTo>
                  <a:lnTo>
                    <a:pt x="27" y="25"/>
                  </a:lnTo>
                  <a:close/>
                </a:path>
              </a:pathLst>
            </a:custGeom>
            <a:solidFill>
              <a:srgbClr val="A533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42"/>
            <p:cNvSpPr/>
            <p:nvPr/>
          </p:nvSpPr>
          <p:spPr bwMode="auto">
            <a:xfrm>
              <a:off x="7054507" y="2630488"/>
              <a:ext cx="423862" cy="430213"/>
            </a:xfrm>
            <a:custGeom>
              <a:avLst/>
              <a:gdLst>
                <a:gd name="T0" fmla="*/ 63 w 123"/>
                <a:gd name="T1" fmla="*/ 125 h 125"/>
                <a:gd name="T2" fmla="*/ 0 w 123"/>
                <a:gd name="T3" fmla="*/ 62 h 125"/>
                <a:gd name="T4" fmla="*/ 63 w 123"/>
                <a:gd name="T5" fmla="*/ 0 h 125"/>
                <a:gd name="T6" fmla="*/ 105 w 123"/>
                <a:gd name="T7" fmla="*/ 16 h 125"/>
                <a:gd name="T8" fmla="*/ 89 w 123"/>
                <a:gd name="T9" fmla="*/ 38 h 125"/>
                <a:gd name="T10" fmla="*/ 63 w 123"/>
                <a:gd name="T11" fmla="*/ 27 h 125"/>
                <a:gd name="T12" fmla="*/ 27 w 123"/>
                <a:gd name="T13" fmla="*/ 62 h 125"/>
                <a:gd name="T14" fmla="*/ 63 w 123"/>
                <a:gd name="T15" fmla="*/ 98 h 125"/>
                <a:gd name="T16" fmla="*/ 89 w 123"/>
                <a:gd name="T17" fmla="*/ 87 h 125"/>
                <a:gd name="T18" fmla="*/ 107 w 123"/>
                <a:gd name="T19" fmla="*/ 107 h 125"/>
                <a:gd name="T20" fmla="*/ 63 w 123"/>
                <a:gd name="T2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7"/>
                    <a:pt x="28" y="0"/>
                    <a:pt x="63" y="0"/>
                  </a:cubicBezTo>
                  <a:cubicBezTo>
                    <a:pt x="76" y="0"/>
                    <a:pt x="95" y="6"/>
                    <a:pt x="105" y="16"/>
                  </a:cubicBezTo>
                  <a:cubicBezTo>
                    <a:pt x="123" y="36"/>
                    <a:pt x="98" y="50"/>
                    <a:pt x="89" y="38"/>
                  </a:cubicBezTo>
                  <a:cubicBezTo>
                    <a:pt x="82" y="31"/>
                    <a:pt x="73" y="27"/>
                    <a:pt x="63" y="27"/>
                  </a:cubicBezTo>
                  <a:cubicBezTo>
                    <a:pt x="43" y="27"/>
                    <a:pt x="27" y="42"/>
                    <a:pt x="27" y="62"/>
                  </a:cubicBezTo>
                  <a:cubicBezTo>
                    <a:pt x="27" y="82"/>
                    <a:pt x="43" y="98"/>
                    <a:pt x="63" y="98"/>
                  </a:cubicBezTo>
                  <a:cubicBezTo>
                    <a:pt x="73" y="98"/>
                    <a:pt x="82" y="94"/>
                    <a:pt x="89" y="87"/>
                  </a:cubicBezTo>
                  <a:cubicBezTo>
                    <a:pt x="102" y="73"/>
                    <a:pt x="123" y="89"/>
                    <a:pt x="107" y="107"/>
                  </a:cubicBezTo>
                  <a:cubicBezTo>
                    <a:pt x="96" y="118"/>
                    <a:pt x="78" y="125"/>
                    <a:pt x="63" y="125"/>
                  </a:cubicBezTo>
                  <a:close/>
                </a:path>
              </a:pathLst>
            </a:custGeom>
            <a:solidFill>
              <a:srgbClr val="B25A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43"/>
            <p:cNvSpPr>
              <a:spLocks noEditPoints="1"/>
            </p:cNvSpPr>
            <p:nvPr/>
          </p:nvSpPr>
          <p:spPr bwMode="auto">
            <a:xfrm>
              <a:off x="7880007" y="2630488"/>
              <a:ext cx="376237" cy="423863"/>
            </a:xfrm>
            <a:custGeom>
              <a:avLst/>
              <a:gdLst>
                <a:gd name="T0" fmla="*/ 14 w 109"/>
                <a:gd name="T1" fmla="*/ 123 h 123"/>
                <a:gd name="T2" fmla="*/ 0 w 109"/>
                <a:gd name="T3" fmla="*/ 109 h 123"/>
                <a:gd name="T4" fmla="*/ 0 w 109"/>
                <a:gd name="T5" fmla="*/ 13 h 123"/>
                <a:gd name="T6" fmla="*/ 14 w 109"/>
                <a:gd name="T7" fmla="*/ 0 h 123"/>
                <a:gd name="T8" fmla="*/ 45 w 109"/>
                <a:gd name="T9" fmla="*/ 0 h 123"/>
                <a:gd name="T10" fmla="*/ 109 w 109"/>
                <a:gd name="T11" fmla="*/ 60 h 123"/>
                <a:gd name="T12" fmla="*/ 49 w 109"/>
                <a:gd name="T13" fmla="*/ 123 h 123"/>
                <a:gd name="T14" fmla="*/ 14 w 109"/>
                <a:gd name="T15" fmla="*/ 123 h 123"/>
                <a:gd name="T16" fmla="*/ 44 w 109"/>
                <a:gd name="T17" fmla="*/ 97 h 123"/>
                <a:gd name="T18" fmla="*/ 81 w 109"/>
                <a:gd name="T19" fmla="*/ 62 h 123"/>
                <a:gd name="T20" fmla="*/ 43 w 109"/>
                <a:gd name="T21" fmla="*/ 25 h 123"/>
                <a:gd name="T22" fmla="*/ 27 w 109"/>
                <a:gd name="T23" fmla="*/ 25 h 123"/>
                <a:gd name="T24" fmla="*/ 27 w 109"/>
                <a:gd name="T25" fmla="*/ 98 h 123"/>
                <a:gd name="T26" fmla="*/ 44 w 109"/>
                <a:gd name="T27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3">
                  <a:moveTo>
                    <a:pt x="14" y="123"/>
                  </a:moveTo>
                  <a:cubicBezTo>
                    <a:pt x="6" y="123"/>
                    <a:pt x="0" y="117"/>
                    <a:pt x="0" y="10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79" y="0"/>
                    <a:pt x="109" y="23"/>
                    <a:pt x="109" y="60"/>
                  </a:cubicBezTo>
                  <a:cubicBezTo>
                    <a:pt x="109" y="95"/>
                    <a:pt x="85" y="123"/>
                    <a:pt x="49" y="123"/>
                  </a:cubicBezTo>
                  <a:cubicBezTo>
                    <a:pt x="14" y="123"/>
                    <a:pt x="14" y="123"/>
                    <a:pt x="14" y="123"/>
                  </a:cubicBezTo>
                  <a:close/>
                  <a:moveTo>
                    <a:pt x="44" y="97"/>
                  </a:moveTo>
                  <a:cubicBezTo>
                    <a:pt x="65" y="97"/>
                    <a:pt x="81" y="82"/>
                    <a:pt x="81" y="62"/>
                  </a:cubicBezTo>
                  <a:cubicBezTo>
                    <a:pt x="81" y="41"/>
                    <a:pt x="63" y="25"/>
                    <a:pt x="43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98"/>
                    <a:pt x="27" y="98"/>
                    <a:pt x="27" y="98"/>
                  </a:cubicBezTo>
                  <a:lnTo>
                    <a:pt x="44" y="97"/>
                  </a:lnTo>
                  <a:close/>
                </a:path>
              </a:pathLst>
            </a:custGeom>
            <a:solidFill>
              <a:srgbClr val="B47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4"/>
            <p:cNvSpPr/>
            <p:nvPr/>
          </p:nvSpPr>
          <p:spPr bwMode="auto">
            <a:xfrm>
              <a:off x="7914932" y="4313238"/>
              <a:ext cx="296862" cy="423863"/>
            </a:xfrm>
            <a:custGeom>
              <a:avLst/>
              <a:gdLst>
                <a:gd name="T0" fmla="*/ 14 w 86"/>
                <a:gd name="T1" fmla="*/ 123 h 123"/>
                <a:gd name="T2" fmla="*/ 0 w 86"/>
                <a:gd name="T3" fmla="*/ 109 h 123"/>
                <a:gd name="T4" fmla="*/ 0 w 86"/>
                <a:gd name="T5" fmla="*/ 14 h 123"/>
                <a:gd name="T6" fmla="*/ 14 w 86"/>
                <a:gd name="T7" fmla="*/ 0 h 123"/>
                <a:gd name="T8" fmla="*/ 68 w 86"/>
                <a:gd name="T9" fmla="*/ 0 h 123"/>
                <a:gd name="T10" fmla="*/ 69 w 86"/>
                <a:gd name="T11" fmla="*/ 25 h 123"/>
                <a:gd name="T12" fmla="*/ 27 w 86"/>
                <a:gd name="T13" fmla="*/ 25 h 123"/>
                <a:gd name="T14" fmla="*/ 27 w 86"/>
                <a:gd name="T15" fmla="*/ 50 h 123"/>
                <a:gd name="T16" fmla="*/ 60 w 86"/>
                <a:gd name="T17" fmla="*/ 50 h 123"/>
                <a:gd name="T18" fmla="*/ 60 w 86"/>
                <a:gd name="T19" fmla="*/ 73 h 123"/>
                <a:gd name="T20" fmla="*/ 27 w 86"/>
                <a:gd name="T21" fmla="*/ 73 h 123"/>
                <a:gd name="T22" fmla="*/ 27 w 86"/>
                <a:gd name="T23" fmla="*/ 99 h 123"/>
                <a:gd name="T24" fmla="*/ 67 w 86"/>
                <a:gd name="T25" fmla="*/ 99 h 123"/>
                <a:gd name="T26" fmla="*/ 68 w 86"/>
                <a:gd name="T27" fmla="*/ 123 h 123"/>
                <a:gd name="T28" fmla="*/ 14 w 86"/>
                <a:gd name="T2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23">
                  <a:moveTo>
                    <a:pt x="14" y="123"/>
                  </a:moveTo>
                  <a:cubicBezTo>
                    <a:pt x="6" y="123"/>
                    <a:pt x="0" y="117"/>
                    <a:pt x="0" y="10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6" y="0"/>
                    <a:pt x="85" y="25"/>
                    <a:pt x="69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76" y="50"/>
                    <a:pt x="75" y="73"/>
                    <a:pt x="60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85" y="99"/>
                    <a:pt x="83" y="123"/>
                    <a:pt x="68" y="123"/>
                  </a:cubicBezTo>
                  <a:lnTo>
                    <a:pt x="14" y="123"/>
                  </a:lnTo>
                  <a:close/>
                </a:path>
              </a:pathLst>
            </a:custGeom>
            <a:solidFill>
              <a:srgbClr val="4E8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45"/>
            <p:cNvSpPr/>
            <p:nvPr/>
          </p:nvSpPr>
          <p:spPr bwMode="auto">
            <a:xfrm>
              <a:off x="5111407" y="5011738"/>
              <a:ext cx="295275" cy="441325"/>
            </a:xfrm>
            <a:custGeom>
              <a:avLst/>
              <a:gdLst>
                <a:gd name="T0" fmla="*/ 27 w 86"/>
                <a:gd name="T1" fmla="*/ 49 h 128"/>
                <a:gd name="T2" fmla="*/ 60 w 86"/>
                <a:gd name="T3" fmla="*/ 49 h 128"/>
                <a:gd name="T4" fmla="*/ 60 w 86"/>
                <a:gd name="T5" fmla="*/ 73 h 128"/>
                <a:gd name="T6" fmla="*/ 27 w 86"/>
                <a:gd name="T7" fmla="*/ 73 h 128"/>
                <a:gd name="T8" fmla="*/ 27 w 86"/>
                <a:gd name="T9" fmla="*/ 110 h 128"/>
                <a:gd name="T10" fmla="*/ 0 w 86"/>
                <a:gd name="T11" fmla="*/ 110 h 128"/>
                <a:gd name="T12" fmla="*/ 0 w 86"/>
                <a:gd name="T13" fmla="*/ 13 h 128"/>
                <a:gd name="T14" fmla="*/ 13 w 86"/>
                <a:gd name="T15" fmla="*/ 0 h 128"/>
                <a:gd name="T16" fmla="*/ 68 w 86"/>
                <a:gd name="T17" fmla="*/ 0 h 128"/>
                <a:gd name="T18" fmla="*/ 69 w 86"/>
                <a:gd name="T19" fmla="*/ 25 h 128"/>
                <a:gd name="T20" fmla="*/ 27 w 86"/>
                <a:gd name="T21" fmla="*/ 25 h 128"/>
                <a:gd name="T22" fmla="*/ 27 w 86"/>
                <a:gd name="T2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28">
                  <a:moveTo>
                    <a:pt x="27" y="49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76" y="49"/>
                    <a:pt x="75" y="73"/>
                    <a:pt x="60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7" y="128"/>
                    <a:pt x="0" y="128"/>
                    <a:pt x="0" y="11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6" y="0"/>
                    <a:pt x="85" y="25"/>
                    <a:pt x="69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49"/>
                  </a:lnTo>
                  <a:close/>
                </a:path>
              </a:pathLst>
            </a:custGeom>
            <a:solidFill>
              <a:srgbClr val="004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6"/>
            <p:cNvSpPr/>
            <p:nvPr/>
          </p:nvSpPr>
          <p:spPr bwMode="auto">
            <a:xfrm>
              <a:off x="4071595" y="3349625"/>
              <a:ext cx="396875" cy="430213"/>
            </a:xfrm>
            <a:custGeom>
              <a:avLst/>
              <a:gdLst>
                <a:gd name="T0" fmla="*/ 86 w 115"/>
                <a:gd name="T1" fmla="*/ 86 h 125"/>
                <a:gd name="T2" fmla="*/ 86 w 115"/>
                <a:gd name="T3" fmla="*/ 77 h 125"/>
                <a:gd name="T4" fmla="*/ 66 w 115"/>
                <a:gd name="T5" fmla="*/ 77 h 125"/>
                <a:gd name="T6" fmla="*/ 65 w 115"/>
                <a:gd name="T7" fmla="*/ 52 h 125"/>
                <a:gd name="T8" fmla="*/ 103 w 115"/>
                <a:gd name="T9" fmla="*/ 52 h 125"/>
                <a:gd name="T10" fmla="*/ 113 w 115"/>
                <a:gd name="T11" fmla="*/ 69 h 125"/>
                <a:gd name="T12" fmla="*/ 113 w 115"/>
                <a:gd name="T13" fmla="*/ 87 h 125"/>
                <a:gd name="T14" fmla="*/ 111 w 115"/>
                <a:gd name="T15" fmla="*/ 102 h 125"/>
                <a:gd name="T16" fmla="*/ 65 w 115"/>
                <a:gd name="T17" fmla="*/ 125 h 125"/>
                <a:gd name="T18" fmla="*/ 0 w 115"/>
                <a:gd name="T19" fmla="*/ 64 h 125"/>
                <a:gd name="T20" fmla="*/ 61 w 115"/>
                <a:gd name="T21" fmla="*/ 0 h 125"/>
                <a:gd name="T22" fmla="*/ 102 w 115"/>
                <a:gd name="T23" fmla="*/ 13 h 125"/>
                <a:gd name="T24" fmla="*/ 85 w 115"/>
                <a:gd name="T25" fmla="*/ 34 h 125"/>
                <a:gd name="T26" fmla="*/ 62 w 115"/>
                <a:gd name="T27" fmla="*/ 26 h 125"/>
                <a:gd name="T28" fmla="*/ 28 w 115"/>
                <a:gd name="T29" fmla="*/ 62 h 125"/>
                <a:gd name="T30" fmla="*/ 67 w 115"/>
                <a:gd name="T31" fmla="*/ 98 h 125"/>
                <a:gd name="T32" fmla="*/ 86 w 115"/>
                <a:gd name="T33" fmla="*/ 8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25">
                  <a:moveTo>
                    <a:pt x="86" y="86"/>
                  </a:moveTo>
                  <a:cubicBezTo>
                    <a:pt x="86" y="77"/>
                    <a:pt x="86" y="77"/>
                    <a:pt x="8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48" y="77"/>
                    <a:pt x="50" y="52"/>
                    <a:pt x="65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13" y="52"/>
                    <a:pt x="113" y="60"/>
                    <a:pt x="113" y="69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4"/>
                    <a:pt x="113" y="99"/>
                    <a:pt x="111" y="102"/>
                  </a:cubicBezTo>
                  <a:cubicBezTo>
                    <a:pt x="105" y="115"/>
                    <a:pt x="79" y="125"/>
                    <a:pt x="65" y="125"/>
                  </a:cubicBezTo>
                  <a:cubicBezTo>
                    <a:pt x="31" y="125"/>
                    <a:pt x="0" y="100"/>
                    <a:pt x="0" y="64"/>
                  </a:cubicBezTo>
                  <a:cubicBezTo>
                    <a:pt x="0" y="30"/>
                    <a:pt x="26" y="0"/>
                    <a:pt x="61" y="0"/>
                  </a:cubicBezTo>
                  <a:cubicBezTo>
                    <a:pt x="77" y="0"/>
                    <a:pt x="89" y="2"/>
                    <a:pt x="102" y="13"/>
                  </a:cubicBezTo>
                  <a:cubicBezTo>
                    <a:pt x="115" y="25"/>
                    <a:pt x="101" y="44"/>
                    <a:pt x="85" y="34"/>
                  </a:cubicBezTo>
                  <a:cubicBezTo>
                    <a:pt x="77" y="28"/>
                    <a:pt x="73" y="26"/>
                    <a:pt x="62" y="26"/>
                  </a:cubicBezTo>
                  <a:cubicBezTo>
                    <a:pt x="42" y="26"/>
                    <a:pt x="28" y="43"/>
                    <a:pt x="28" y="62"/>
                  </a:cubicBezTo>
                  <a:cubicBezTo>
                    <a:pt x="28" y="84"/>
                    <a:pt x="46" y="98"/>
                    <a:pt x="67" y="98"/>
                  </a:cubicBezTo>
                  <a:cubicBezTo>
                    <a:pt x="75" y="98"/>
                    <a:pt x="86" y="97"/>
                    <a:pt x="86" y="86"/>
                  </a:cubicBezTo>
                  <a:close/>
                </a:path>
              </a:pathLst>
            </a:custGeom>
            <a:solidFill>
              <a:srgbClr val="A10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72"/>
            <p:cNvSpPr txBox="1"/>
            <p:nvPr/>
          </p:nvSpPr>
          <p:spPr>
            <a:xfrm>
              <a:off x="2693924" y="956747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73"/>
            <p:cNvSpPr txBox="1"/>
            <p:nvPr/>
          </p:nvSpPr>
          <p:spPr>
            <a:xfrm>
              <a:off x="1609753" y="3410506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74"/>
            <p:cNvSpPr txBox="1"/>
            <p:nvPr/>
          </p:nvSpPr>
          <p:spPr>
            <a:xfrm>
              <a:off x="7406158" y="90794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75"/>
            <p:cNvSpPr txBox="1"/>
            <p:nvPr/>
          </p:nvSpPr>
          <p:spPr>
            <a:xfrm>
              <a:off x="8489509" y="1469511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76"/>
            <p:cNvSpPr txBox="1"/>
            <p:nvPr/>
          </p:nvSpPr>
          <p:spPr>
            <a:xfrm>
              <a:off x="8441593" y="2726216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77"/>
            <p:cNvSpPr txBox="1"/>
            <p:nvPr/>
          </p:nvSpPr>
          <p:spPr>
            <a:xfrm>
              <a:off x="8441593" y="4197351"/>
              <a:ext cx="2077213" cy="492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工作汇报</a:t>
              </a:r>
              <a:r>
                <a:rPr lang="en-US" altLang="zh-CN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710623" y="3465037"/>
              <a:ext cx="1155930" cy="1151751"/>
              <a:chOff x="5464175" y="2763838"/>
              <a:chExt cx="1317626" cy="1312863"/>
            </a:xfrm>
            <a:solidFill>
              <a:schemeClr val="bg1"/>
            </a:solidFill>
          </p:grpSpPr>
          <p:sp>
            <p:nvSpPr>
              <p:cNvPr id="78" name="Freeform 38"/>
              <p:cNvSpPr>
                <a:spLocks noEditPoints="1"/>
              </p:cNvSpPr>
              <p:nvPr/>
            </p:nvSpPr>
            <p:spPr bwMode="auto">
              <a:xfrm>
                <a:off x="6173788" y="2763838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19 h 210"/>
                  <a:gd name="T20" fmla="*/ 62 w 209"/>
                  <a:gd name="T21" fmla="*/ 119 h 210"/>
                  <a:gd name="T22" fmla="*/ 46 w 209"/>
                  <a:gd name="T23" fmla="*/ 105 h 210"/>
                  <a:gd name="T24" fmla="*/ 62 w 209"/>
                  <a:gd name="T25" fmla="*/ 91 h 210"/>
                  <a:gd name="T26" fmla="*/ 147 w 209"/>
                  <a:gd name="T27" fmla="*/ 91 h 210"/>
                  <a:gd name="T28" fmla="*/ 163 w 209"/>
                  <a:gd name="T29" fmla="*/ 105 h 210"/>
                  <a:gd name="T30" fmla="*/ 147 w 209"/>
                  <a:gd name="T3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19"/>
                    </a:move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5" y="91"/>
                      <a:pt x="163" y="97"/>
                      <a:pt x="163" y="105"/>
                    </a:cubicBezTo>
                    <a:cubicBezTo>
                      <a:pt x="163" y="113"/>
                      <a:pt x="155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39"/>
              <p:cNvSpPr>
                <a:spLocks noEditPoints="1"/>
              </p:cNvSpPr>
              <p:nvPr/>
            </p:nvSpPr>
            <p:spPr bwMode="auto">
              <a:xfrm>
                <a:off x="5464175" y="2763838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19 h 210"/>
                  <a:gd name="T20" fmla="*/ 118 w 209"/>
                  <a:gd name="T21" fmla="*/ 119 h 210"/>
                  <a:gd name="T22" fmla="*/ 118 w 209"/>
                  <a:gd name="T23" fmla="*/ 147 h 210"/>
                  <a:gd name="T24" fmla="*/ 104 w 209"/>
                  <a:gd name="T25" fmla="*/ 163 h 210"/>
                  <a:gd name="T26" fmla="*/ 90 w 209"/>
                  <a:gd name="T27" fmla="*/ 147 h 210"/>
                  <a:gd name="T28" fmla="*/ 90 w 209"/>
                  <a:gd name="T29" fmla="*/ 119 h 210"/>
                  <a:gd name="T30" fmla="*/ 62 w 209"/>
                  <a:gd name="T31" fmla="*/ 119 h 210"/>
                  <a:gd name="T32" fmla="*/ 46 w 209"/>
                  <a:gd name="T33" fmla="*/ 105 h 210"/>
                  <a:gd name="T34" fmla="*/ 62 w 209"/>
                  <a:gd name="T35" fmla="*/ 91 h 210"/>
                  <a:gd name="T36" fmla="*/ 90 w 209"/>
                  <a:gd name="T37" fmla="*/ 91 h 210"/>
                  <a:gd name="T38" fmla="*/ 90 w 209"/>
                  <a:gd name="T39" fmla="*/ 63 h 210"/>
                  <a:gd name="T40" fmla="*/ 104 w 209"/>
                  <a:gd name="T41" fmla="*/ 47 h 210"/>
                  <a:gd name="T42" fmla="*/ 118 w 209"/>
                  <a:gd name="T43" fmla="*/ 63 h 210"/>
                  <a:gd name="T44" fmla="*/ 118 w 209"/>
                  <a:gd name="T45" fmla="*/ 91 h 210"/>
                  <a:gd name="T46" fmla="*/ 147 w 209"/>
                  <a:gd name="T47" fmla="*/ 91 h 210"/>
                  <a:gd name="T48" fmla="*/ 163 w 209"/>
                  <a:gd name="T49" fmla="*/ 105 h 210"/>
                  <a:gd name="T50" fmla="*/ 147 w 209"/>
                  <a:gd name="T5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19"/>
                    </a:moveTo>
                    <a:cubicBezTo>
                      <a:pt x="118" y="119"/>
                      <a:pt x="118" y="119"/>
                      <a:pt x="118" y="119"/>
                    </a:cubicBezTo>
                    <a:cubicBezTo>
                      <a:pt x="118" y="147"/>
                      <a:pt x="118" y="147"/>
                      <a:pt x="118" y="147"/>
                    </a:cubicBezTo>
                    <a:cubicBezTo>
                      <a:pt x="118" y="156"/>
                      <a:pt x="112" y="163"/>
                      <a:pt x="104" y="163"/>
                    </a:cubicBezTo>
                    <a:cubicBezTo>
                      <a:pt x="97" y="163"/>
                      <a:pt x="90" y="156"/>
                      <a:pt x="90" y="147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54"/>
                      <a:pt x="97" y="47"/>
                      <a:pt x="104" y="47"/>
                    </a:cubicBezTo>
                    <a:cubicBezTo>
                      <a:pt x="112" y="47"/>
                      <a:pt x="118" y="54"/>
                      <a:pt x="118" y="63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6" y="91"/>
                      <a:pt x="163" y="97"/>
                      <a:pt x="163" y="105"/>
                    </a:cubicBezTo>
                    <a:cubicBezTo>
                      <a:pt x="163" y="113"/>
                      <a:pt x="156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40"/>
              <p:cNvSpPr>
                <a:spLocks noEditPoints="1"/>
              </p:cNvSpPr>
              <p:nvPr/>
            </p:nvSpPr>
            <p:spPr bwMode="auto">
              <a:xfrm>
                <a:off x="5464175" y="3465513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04 w 209"/>
                  <a:gd name="T19" fmla="*/ 46 h 210"/>
                  <a:gd name="T20" fmla="*/ 121 w 209"/>
                  <a:gd name="T21" fmla="*/ 62 h 210"/>
                  <a:gd name="T22" fmla="*/ 104 w 209"/>
                  <a:gd name="T23" fmla="*/ 78 h 210"/>
                  <a:gd name="T24" fmla="*/ 88 w 209"/>
                  <a:gd name="T25" fmla="*/ 62 h 210"/>
                  <a:gd name="T26" fmla="*/ 104 w 209"/>
                  <a:gd name="T27" fmla="*/ 46 h 210"/>
                  <a:gd name="T28" fmla="*/ 104 w 209"/>
                  <a:gd name="T29" fmla="*/ 164 h 210"/>
                  <a:gd name="T30" fmla="*/ 88 w 209"/>
                  <a:gd name="T31" fmla="*/ 148 h 210"/>
                  <a:gd name="T32" fmla="*/ 104 w 209"/>
                  <a:gd name="T33" fmla="*/ 131 h 210"/>
                  <a:gd name="T34" fmla="*/ 121 w 209"/>
                  <a:gd name="T35" fmla="*/ 148 h 210"/>
                  <a:gd name="T36" fmla="*/ 104 w 209"/>
                  <a:gd name="T37" fmla="*/ 164 h 210"/>
                  <a:gd name="T38" fmla="*/ 147 w 209"/>
                  <a:gd name="T39" fmla="*/ 119 h 210"/>
                  <a:gd name="T40" fmla="*/ 62 w 209"/>
                  <a:gd name="T41" fmla="*/ 119 h 210"/>
                  <a:gd name="T42" fmla="*/ 46 w 209"/>
                  <a:gd name="T43" fmla="*/ 105 h 210"/>
                  <a:gd name="T44" fmla="*/ 62 w 209"/>
                  <a:gd name="T45" fmla="*/ 91 h 210"/>
                  <a:gd name="T46" fmla="*/ 147 w 209"/>
                  <a:gd name="T47" fmla="*/ 91 h 210"/>
                  <a:gd name="T48" fmla="*/ 163 w 209"/>
                  <a:gd name="T49" fmla="*/ 105 h 210"/>
                  <a:gd name="T50" fmla="*/ 147 w 209"/>
                  <a:gd name="T51" fmla="*/ 119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04" y="46"/>
                    </a:moveTo>
                    <a:cubicBezTo>
                      <a:pt x="113" y="46"/>
                      <a:pt x="121" y="53"/>
                      <a:pt x="121" y="62"/>
                    </a:cubicBezTo>
                    <a:cubicBezTo>
                      <a:pt x="121" y="71"/>
                      <a:pt x="113" y="78"/>
                      <a:pt x="104" y="78"/>
                    </a:cubicBezTo>
                    <a:cubicBezTo>
                      <a:pt x="95" y="78"/>
                      <a:pt x="88" y="71"/>
                      <a:pt x="88" y="62"/>
                    </a:cubicBezTo>
                    <a:cubicBezTo>
                      <a:pt x="88" y="53"/>
                      <a:pt x="95" y="46"/>
                      <a:pt x="104" y="46"/>
                    </a:cubicBezTo>
                    <a:close/>
                    <a:moveTo>
                      <a:pt x="104" y="164"/>
                    </a:moveTo>
                    <a:cubicBezTo>
                      <a:pt x="95" y="164"/>
                      <a:pt x="88" y="157"/>
                      <a:pt x="88" y="148"/>
                    </a:cubicBezTo>
                    <a:cubicBezTo>
                      <a:pt x="88" y="139"/>
                      <a:pt x="95" y="131"/>
                      <a:pt x="104" y="131"/>
                    </a:cubicBezTo>
                    <a:cubicBezTo>
                      <a:pt x="113" y="131"/>
                      <a:pt x="121" y="139"/>
                      <a:pt x="121" y="148"/>
                    </a:cubicBezTo>
                    <a:cubicBezTo>
                      <a:pt x="121" y="157"/>
                      <a:pt x="113" y="164"/>
                      <a:pt x="104" y="164"/>
                    </a:cubicBezTo>
                    <a:close/>
                    <a:moveTo>
                      <a:pt x="147" y="119"/>
                    </a:moveTo>
                    <a:cubicBezTo>
                      <a:pt x="62" y="119"/>
                      <a:pt x="62" y="119"/>
                      <a:pt x="62" y="119"/>
                    </a:cubicBezTo>
                    <a:cubicBezTo>
                      <a:pt x="53" y="119"/>
                      <a:pt x="46" y="113"/>
                      <a:pt x="46" y="105"/>
                    </a:cubicBezTo>
                    <a:cubicBezTo>
                      <a:pt x="46" y="97"/>
                      <a:pt x="53" y="91"/>
                      <a:pt x="62" y="91"/>
                    </a:cubicBezTo>
                    <a:cubicBezTo>
                      <a:pt x="147" y="91"/>
                      <a:pt x="147" y="91"/>
                      <a:pt x="147" y="91"/>
                    </a:cubicBezTo>
                    <a:cubicBezTo>
                      <a:pt x="156" y="91"/>
                      <a:pt x="163" y="97"/>
                      <a:pt x="163" y="105"/>
                    </a:cubicBezTo>
                    <a:cubicBezTo>
                      <a:pt x="163" y="113"/>
                      <a:pt x="156" y="119"/>
                      <a:pt x="147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41"/>
              <p:cNvSpPr>
                <a:spLocks noEditPoints="1"/>
              </p:cNvSpPr>
              <p:nvPr/>
            </p:nvSpPr>
            <p:spPr bwMode="auto">
              <a:xfrm>
                <a:off x="6173788" y="3465513"/>
                <a:ext cx="608013" cy="611188"/>
              </a:xfrm>
              <a:custGeom>
                <a:avLst/>
                <a:gdLst>
                  <a:gd name="T0" fmla="*/ 188 w 209"/>
                  <a:gd name="T1" fmla="*/ 0 h 210"/>
                  <a:gd name="T2" fmla="*/ 21 w 209"/>
                  <a:gd name="T3" fmla="*/ 0 h 210"/>
                  <a:gd name="T4" fmla="*/ 0 w 209"/>
                  <a:gd name="T5" fmla="*/ 21 h 210"/>
                  <a:gd name="T6" fmla="*/ 0 w 209"/>
                  <a:gd name="T7" fmla="*/ 189 h 210"/>
                  <a:gd name="T8" fmla="*/ 21 w 209"/>
                  <a:gd name="T9" fmla="*/ 210 h 210"/>
                  <a:gd name="T10" fmla="*/ 188 w 209"/>
                  <a:gd name="T11" fmla="*/ 210 h 210"/>
                  <a:gd name="T12" fmla="*/ 209 w 209"/>
                  <a:gd name="T13" fmla="*/ 189 h 210"/>
                  <a:gd name="T14" fmla="*/ 209 w 209"/>
                  <a:gd name="T15" fmla="*/ 21 h 210"/>
                  <a:gd name="T16" fmla="*/ 188 w 209"/>
                  <a:gd name="T17" fmla="*/ 0 h 210"/>
                  <a:gd name="T18" fmla="*/ 147 w 209"/>
                  <a:gd name="T19" fmla="*/ 146 h 210"/>
                  <a:gd name="T20" fmla="*/ 62 w 209"/>
                  <a:gd name="T21" fmla="*/ 146 h 210"/>
                  <a:gd name="T22" fmla="*/ 46 w 209"/>
                  <a:gd name="T23" fmla="*/ 132 h 210"/>
                  <a:gd name="T24" fmla="*/ 62 w 209"/>
                  <a:gd name="T25" fmla="*/ 118 h 210"/>
                  <a:gd name="T26" fmla="*/ 147 w 209"/>
                  <a:gd name="T27" fmla="*/ 118 h 210"/>
                  <a:gd name="T28" fmla="*/ 163 w 209"/>
                  <a:gd name="T29" fmla="*/ 132 h 210"/>
                  <a:gd name="T30" fmla="*/ 147 w 209"/>
                  <a:gd name="T31" fmla="*/ 146 h 210"/>
                  <a:gd name="T32" fmla="*/ 147 w 209"/>
                  <a:gd name="T33" fmla="*/ 92 h 210"/>
                  <a:gd name="T34" fmla="*/ 62 w 209"/>
                  <a:gd name="T35" fmla="*/ 92 h 210"/>
                  <a:gd name="T36" fmla="*/ 46 w 209"/>
                  <a:gd name="T37" fmla="*/ 78 h 210"/>
                  <a:gd name="T38" fmla="*/ 62 w 209"/>
                  <a:gd name="T39" fmla="*/ 64 h 210"/>
                  <a:gd name="T40" fmla="*/ 147 w 209"/>
                  <a:gd name="T41" fmla="*/ 64 h 210"/>
                  <a:gd name="T42" fmla="*/ 163 w 209"/>
                  <a:gd name="T43" fmla="*/ 78 h 210"/>
                  <a:gd name="T44" fmla="*/ 147 w 209"/>
                  <a:gd name="T45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9" h="210">
                    <a:moveTo>
                      <a:pt x="18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200"/>
                      <a:pt x="9" y="210"/>
                      <a:pt x="21" y="210"/>
                    </a:cubicBezTo>
                    <a:cubicBezTo>
                      <a:pt x="188" y="210"/>
                      <a:pt x="188" y="210"/>
                      <a:pt x="188" y="210"/>
                    </a:cubicBezTo>
                    <a:cubicBezTo>
                      <a:pt x="200" y="210"/>
                      <a:pt x="209" y="200"/>
                      <a:pt x="209" y="189"/>
                    </a:cubicBez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0"/>
                      <a:pt x="200" y="0"/>
                      <a:pt x="188" y="0"/>
                    </a:cubicBezTo>
                    <a:close/>
                    <a:moveTo>
                      <a:pt x="147" y="146"/>
                    </a:moveTo>
                    <a:cubicBezTo>
                      <a:pt x="62" y="146"/>
                      <a:pt x="62" y="146"/>
                      <a:pt x="62" y="146"/>
                    </a:cubicBezTo>
                    <a:cubicBezTo>
                      <a:pt x="53" y="146"/>
                      <a:pt x="46" y="140"/>
                      <a:pt x="46" y="132"/>
                    </a:cubicBezTo>
                    <a:cubicBezTo>
                      <a:pt x="46" y="124"/>
                      <a:pt x="53" y="118"/>
                      <a:pt x="62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55" y="118"/>
                      <a:pt x="163" y="124"/>
                      <a:pt x="163" y="132"/>
                    </a:cubicBezTo>
                    <a:cubicBezTo>
                      <a:pt x="163" y="140"/>
                      <a:pt x="155" y="146"/>
                      <a:pt x="147" y="146"/>
                    </a:cubicBezTo>
                    <a:close/>
                    <a:moveTo>
                      <a:pt x="147" y="92"/>
                    </a:moveTo>
                    <a:cubicBezTo>
                      <a:pt x="62" y="92"/>
                      <a:pt x="62" y="92"/>
                      <a:pt x="62" y="92"/>
                    </a:cubicBezTo>
                    <a:cubicBezTo>
                      <a:pt x="53" y="92"/>
                      <a:pt x="46" y="86"/>
                      <a:pt x="46" y="78"/>
                    </a:cubicBezTo>
                    <a:cubicBezTo>
                      <a:pt x="46" y="70"/>
                      <a:pt x="53" y="64"/>
                      <a:pt x="62" y="64"/>
                    </a:cubicBezTo>
                    <a:cubicBezTo>
                      <a:pt x="147" y="64"/>
                      <a:pt x="147" y="64"/>
                      <a:pt x="147" y="64"/>
                    </a:cubicBezTo>
                    <a:cubicBezTo>
                      <a:pt x="155" y="64"/>
                      <a:pt x="163" y="70"/>
                      <a:pt x="163" y="78"/>
                    </a:cubicBezTo>
                    <a:cubicBezTo>
                      <a:pt x="163" y="86"/>
                      <a:pt x="155" y="92"/>
                      <a:pt x="147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138523" y="2084391"/>
              <a:ext cx="581214" cy="366492"/>
              <a:chOff x="5262563" y="628650"/>
              <a:chExt cx="1714501" cy="1081088"/>
            </a:xfrm>
            <a:solidFill>
              <a:schemeClr val="bg1"/>
            </a:solidFill>
          </p:grpSpPr>
          <p:sp>
            <p:nvSpPr>
              <p:cNvPr id="72" name="Freeform 30"/>
              <p:cNvSpPr/>
              <p:nvPr/>
            </p:nvSpPr>
            <p:spPr bwMode="auto">
              <a:xfrm>
                <a:off x="5538788" y="1468438"/>
                <a:ext cx="1155700" cy="65088"/>
              </a:xfrm>
              <a:custGeom>
                <a:avLst/>
                <a:gdLst>
                  <a:gd name="T0" fmla="*/ 0 w 728"/>
                  <a:gd name="T1" fmla="*/ 41 h 41"/>
                  <a:gd name="T2" fmla="*/ 0 w 728"/>
                  <a:gd name="T3" fmla="*/ 0 h 41"/>
                  <a:gd name="T4" fmla="*/ 728 w 728"/>
                  <a:gd name="T5" fmla="*/ 0 h 41"/>
                  <a:gd name="T6" fmla="*/ 728 w 728"/>
                  <a:gd name="T7" fmla="*/ 41 h 41"/>
                  <a:gd name="T8" fmla="*/ 0 w 728"/>
                  <a:gd name="T9" fmla="*/ 41 h 41"/>
                  <a:gd name="T10" fmla="*/ 0 w 728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8" h="41">
                    <a:moveTo>
                      <a:pt x="0" y="41"/>
                    </a:moveTo>
                    <a:lnTo>
                      <a:pt x="0" y="0"/>
                    </a:lnTo>
                    <a:lnTo>
                      <a:pt x="728" y="0"/>
                    </a:lnTo>
                    <a:lnTo>
                      <a:pt x="728" y="41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31"/>
              <p:cNvSpPr/>
              <p:nvPr/>
            </p:nvSpPr>
            <p:spPr bwMode="auto">
              <a:xfrm>
                <a:off x="6088063" y="901700"/>
                <a:ext cx="65088" cy="587375"/>
              </a:xfrm>
              <a:custGeom>
                <a:avLst/>
                <a:gdLst>
                  <a:gd name="T0" fmla="*/ 0 w 41"/>
                  <a:gd name="T1" fmla="*/ 370 h 370"/>
                  <a:gd name="T2" fmla="*/ 0 w 41"/>
                  <a:gd name="T3" fmla="*/ 0 h 370"/>
                  <a:gd name="T4" fmla="*/ 41 w 41"/>
                  <a:gd name="T5" fmla="*/ 0 h 370"/>
                  <a:gd name="T6" fmla="*/ 41 w 41"/>
                  <a:gd name="T7" fmla="*/ 370 h 370"/>
                  <a:gd name="T8" fmla="*/ 0 w 41"/>
                  <a:gd name="T9" fmla="*/ 370 h 370"/>
                  <a:gd name="T10" fmla="*/ 0 w 41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70">
                    <a:moveTo>
                      <a:pt x="0" y="370"/>
                    </a:moveTo>
                    <a:lnTo>
                      <a:pt x="0" y="0"/>
                    </a:lnTo>
                    <a:lnTo>
                      <a:pt x="41" y="0"/>
                    </a:lnTo>
                    <a:lnTo>
                      <a:pt x="41" y="370"/>
                    </a:lnTo>
                    <a:lnTo>
                      <a:pt x="0" y="370"/>
                    </a:lnTo>
                    <a:lnTo>
                      <a:pt x="0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32"/>
              <p:cNvSpPr/>
              <p:nvPr/>
            </p:nvSpPr>
            <p:spPr bwMode="auto">
              <a:xfrm>
                <a:off x="5262563" y="1292225"/>
                <a:ext cx="431800" cy="417513"/>
              </a:xfrm>
              <a:custGeom>
                <a:avLst/>
                <a:gdLst>
                  <a:gd name="T0" fmla="*/ 147 w 147"/>
                  <a:gd name="T1" fmla="*/ 120 h 142"/>
                  <a:gd name="T2" fmla="*/ 124 w 147"/>
                  <a:gd name="T3" fmla="*/ 142 h 142"/>
                  <a:gd name="T4" fmla="*/ 23 w 147"/>
                  <a:gd name="T5" fmla="*/ 142 h 142"/>
                  <a:gd name="T6" fmla="*/ 0 w 147"/>
                  <a:gd name="T7" fmla="*/ 120 h 142"/>
                  <a:gd name="T8" fmla="*/ 0 w 147"/>
                  <a:gd name="T9" fmla="*/ 22 h 142"/>
                  <a:gd name="T10" fmla="*/ 23 w 147"/>
                  <a:gd name="T11" fmla="*/ 0 h 142"/>
                  <a:gd name="T12" fmla="*/ 124 w 147"/>
                  <a:gd name="T13" fmla="*/ 0 h 142"/>
                  <a:gd name="T14" fmla="*/ 147 w 147"/>
                  <a:gd name="T15" fmla="*/ 22 h 142"/>
                  <a:gd name="T16" fmla="*/ 147 w 147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42">
                    <a:moveTo>
                      <a:pt x="147" y="120"/>
                    </a:moveTo>
                    <a:cubicBezTo>
                      <a:pt x="147" y="132"/>
                      <a:pt x="137" y="142"/>
                      <a:pt x="124" y="14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7" y="0"/>
                      <a:pt x="147" y="10"/>
                      <a:pt x="147" y="22"/>
                    </a:cubicBezTo>
                    <a:lnTo>
                      <a:pt x="147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33"/>
              <p:cNvSpPr/>
              <p:nvPr/>
            </p:nvSpPr>
            <p:spPr bwMode="auto">
              <a:xfrm>
                <a:off x="5907088" y="1292225"/>
                <a:ext cx="428625" cy="417513"/>
              </a:xfrm>
              <a:custGeom>
                <a:avLst/>
                <a:gdLst>
                  <a:gd name="T0" fmla="*/ 146 w 146"/>
                  <a:gd name="T1" fmla="*/ 120 h 142"/>
                  <a:gd name="T2" fmla="*/ 123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3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34"/>
              <p:cNvSpPr/>
              <p:nvPr/>
            </p:nvSpPr>
            <p:spPr bwMode="auto">
              <a:xfrm>
                <a:off x="6546851" y="1292225"/>
                <a:ext cx="430213" cy="417513"/>
              </a:xfrm>
              <a:custGeom>
                <a:avLst/>
                <a:gdLst>
                  <a:gd name="T0" fmla="*/ 146 w 146"/>
                  <a:gd name="T1" fmla="*/ 120 h 142"/>
                  <a:gd name="T2" fmla="*/ 124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4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4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35"/>
              <p:cNvSpPr/>
              <p:nvPr/>
            </p:nvSpPr>
            <p:spPr bwMode="auto">
              <a:xfrm>
                <a:off x="5611813" y="628650"/>
                <a:ext cx="1014413" cy="417513"/>
              </a:xfrm>
              <a:custGeom>
                <a:avLst/>
                <a:gdLst>
                  <a:gd name="T0" fmla="*/ 345 w 345"/>
                  <a:gd name="T1" fmla="*/ 120 h 142"/>
                  <a:gd name="T2" fmla="*/ 323 w 345"/>
                  <a:gd name="T3" fmla="*/ 142 h 142"/>
                  <a:gd name="T4" fmla="*/ 22 w 345"/>
                  <a:gd name="T5" fmla="*/ 142 h 142"/>
                  <a:gd name="T6" fmla="*/ 0 w 345"/>
                  <a:gd name="T7" fmla="*/ 120 h 142"/>
                  <a:gd name="T8" fmla="*/ 0 w 345"/>
                  <a:gd name="T9" fmla="*/ 22 h 142"/>
                  <a:gd name="T10" fmla="*/ 22 w 345"/>
                  <a:gd name="T11" fmla="*/ 0 h 142"/>
                  <a:gd name="T12" fmla="*/ 323 w 345"/>
                  <a:gd name="T13" fmla="*/ 0 h 142"/>
                  <a:gd name="T14" fmla="*/ 345 w 345"/>
                  <a:gd name="T15" fmla="*/ 22 h 142"/>
                  <a:gd name="T16" fmla="*/ 345 w 345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" h="142">
                    <a:moveTo>
                      <a:pt x="345" y="120"/>
                    </a:moveTo>
                    <a:cubicBezTo>
                      <a:pt x="345" y="132"/>
                      <a:pt x="335" y="142"/>
                      <a:pt x="3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35" y="0"/>
                      <a:pt x="345" y="10"/>
                      <a:pt x="345" y="22"/>
                    </a:cubicBezTo>
                    <a:lnTo>
                      <a:pt x="34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225879" y="4135676"/>
              <a:ext cx="579178" cy="568919"/>
              <a:chOff x="234950" y="2943226"/>
              <a:chExt cx="1344613" cy="1320800"/>
            </a:xfrm>
            <a:solidFill>
              <a:schemeClr val="bg1"/>
            </a:solidFill>
          </p:grpSpPr>
          <p:sp>
            <p:nvSpPr>
              <p:cNvPr id="67" name="Freeform 41"/>
              <p:cNvSpPr/>
              <p:nvPr/>
            </p:nvSpPr>
            <p:spPr bwMode="auto">
              <a:xfrm>
                <a:off x="479425" y="2943226"/>
                <a:ext cx="560388" cy="1320800"/>
              </a:xfrm>
              <a:custGeom>
                <a:avLst/>
                <a:gdLst>
                  <a:gd name="T0" fmla="*/ 174 w 196"/>
                  <a:gd name="T1" fmla="*/ 0 h 462"/>
                  <a:gd name="T2" fmla="*/ 139 w 196"/>
                  <a:gd name="T3" fmla="*/ 0 h 462"/>
                  <a:gd name="T4" fmla="*/ 139 w 196"/>
                  <a:gd name="T5" fmla="*/ 0 h 462"/>
                  <a:gd name="T6" fmla="*/ 0 w 196"/>
                  <a:gd name="T7" fmla="*/ 135 h 462"/>
                  <a:gd name="T8" fmla="*/ 0 w 196"/>
                  <a:gd name="T9" fmla="*/ 327 h 462"/>
                  <a:gd name="T10" fmla="*/ 139 w 196"/>
                  <a:gd name="T11" fmla="*/ 462 h 462"/>
                  <a:gd name="T12" fmla="*/ 139 w 196"/>
                  <a:gd name="T13" fmla="*/ 462 h 462"/>
                  <a:gd name="T14" fmla="*/ 139 w 196"/>
                  <a:gd name="T15" fmla="*/ 462 h 462"/>
                  <a:gd name="T16" fmla="*/ 139 w 196"/>
                  <a:gd name="T17" fmla="*/ 462 h 462"/>
                  <a:gd name="T18" fmla="*/ 139 w 196"/>
                  <a:gd name="T19" fmla="*/ 462 h 462"/>
                  <a:gd name="T20" fmla="*/ 174 w 196"/>
                  <a:gd name="T21" fmla="*/ 462 h 462"/>
                  <a:gd name="T22" fmla="*/ 196 w 196"/>
                  <a:gd name="T23" fmla="*/ 441 h 462"/>
                  <a:gd name="T24" fmla="*/ 196 w 196"/>
                  <a:gd name="T25" fmla="*/ 21 h 462"/>
                  <a:gd name="T26" fmla="*/ 174 w 196"/>
                  <a:gd name="T2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6" h="462">
                    <a:moveTo>
                      <a:pt x="174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39" y="462"/>
                      <a:pt x="139" y="462"/>
                      <a:pt x="139" y="462"/>
                    </a:cubicBezTo>
                    <a:cubicBezTo>
                      <a:pt x="174" y="462"/>
                      <a:pt x="174" y="462"/>
                      <a:pt x="174" y="462"/>
                    </a:cubicBezTo>
                    <a:cubicBezTo>
                      <a:pt x="186" y="462"/>
                      <a:pt x="196" y="452"/>
                      <a:pt x="196" y="44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9"/>
                      <a:pt x="186" y="0"/>
                      <a:pt x="1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42"/>
              <p:cNvSpPr/>
              <p:nvPr/>
            </p:nvSpPr>
            <p:spPr bwMode="auto">
              <a:xfrm>
                <a:off x="234950" y="3322638"/>
                <a:ext cx="204788" cy="557213"/>
              </a:xfrm>
              <a:custGeom>
                <a:avLst/>
                <a:gdLst>
                  <a:gd name="T0" fmla="*/ 72 w 72"/>
                  <a:gd name="T1" fmla="*/ 0 h 195"/>
                  <a:gd name="T2" fmla="*/ 22 w 72"/>
                  <a:gd name="T3" fmla="*/ 0 h 195"/>
                  <a:gd name="T4" fmla="*/ 0 w 72"/>
                  <a:gd name="T5" fmla="*/ 21 h 195"/>
                  <a:gd name="T6" fmla="*/ 0 w 72"/>
                  <a:gd name="T7" fmla="*/ 174 h 195"/>
                  <a:gd name="T8" fmla="*/ 22 w 72"/>
                  <a:gd name="T9" fmla="*/ 195 h 195"/>
                  <a:gd name="T10" fmla="*/ 72 w 72"/>
                  <a:gd name="T11" fmla="*/ 195 h 195"/>
                  <a:gd name="T12" fmla="*/ 72 w 72"/>
                  <a:gd name="T13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195">
                    <a:moveTo>
                      <a:pt x="7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86"/>
                      <a:pt x="10" y="195"/>
                      <a:pt x="22" y="195"/>
                    </a:cubicBezTo>
                    <a:cubicBezTo>
                      <a:pt x="72" y="195"/>
                      <a:pt x="72" y="195"/>
                      <a:pt x="72" y="195"/>
                    </a:cubicBezTo>
                    <a:lnTo>
                      <a:pt x="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43"/>
              <p:cNvSpPr/>
              <p:nvPr/>
            </p:nvSpPr>
            <p:spPr bwMode="auto">
              <a:xfrm>
                <a:off x="1103313" y="3429001"/>
                <a:ext cx="168275" cy="346075"/>
              </a:xfrm>
              <a:custGeom>
                <a:avLst/>
                <a:gdLst>
                  <a:gd name="T0" fmla="*/ 0 w 59"/>
                  <a:gd name="T1" fmla="*/ 0 h 121"/>
                  <a:gd name="T2" fmla="*/ 0 w 59"/>
                  <a:gd name="T3" fmla="*/ 121 h 121"/>
                  <a:gd name="T4" fmla="*/ 59 w 59"/>
                  <a:gd name="T5" fmla="*/ 61 h 121"/>
                  <a:gd name="T6" fmla="*/ 0 w 59"/>
                  <a:gd name="T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21">
                    <a:moveTo>
                      <a:pt x="0" y="0"/>
                    </a:moveTo>
                    <a:cubicBezTo>
                      <a:pt x="0" y="121"/>
                      <a:pt x="0" y="121"/>
                      <a:pt x="0" y="121"/>
                    </a:cubicBezTo>
                    <a:cubicBezTo>
                      <a:pt x="33" y="120"/>
                      <a:pt x="59" y="94"/>
                      <a:pt x="59" y="61"/>
                    </a:cubicBezTo>
                    <a:cubicBezTo>
                      <a:pt x="59" y="28"/>
                      <a:pt x="3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44"/>
              <p:cNvSpPr/>
              <p:nvPr/>
            </p:nvSpPr>
            <p:spPr bwMode="auto">
              <a:xfrm>
                <a:off x="1104900" y="3243263"/>
                <a:ext cx="298450" cy="719138"/>
              </a:xfrm>
              <a:custGeom>
                <a:avLst/>
                <a:gdLst>
                  <a:gd name="T0" fmla="*/ 0 w 104"/>
                  <a:gd name="T1" fmla="*/ 0 h 252"/>
                  <a:gd name="T2" fmla="*/ 0 w 104"/>
                  <a:gd name="T3" fmla="*/ 28 h 252"/>
                  <a:gd name="T4" fmla="*/ 77 w 104"/>
                  <a:gd name="T5" fmla="*/ 126 h 252"/>
                  <a:gd name="T6" fmla="*/ 0 w 104"/>
                  <a:gd name="T7" fmla="*/ 223 h 252"/>
                  <a:gd name="T8" fmla="*/ 0 w 104"/>
                  <a:gd name="T9" fmla="*/ 252 h 252"/>
                  <a:gd name="T10" fmla="*/ 104 w 104"/>
                  <a:gd name="T11" fmla="*/ 126 h 252"/>
                  <a:gd name="T12" fmla="*/ 0 w 104"/>
                  <a:gd name="T13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252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4" y="39"/>
                      <a:pt x="77" y="78"/>
                      <a:pt x="77" y="126"/>
                    </a:cubicBezTo>
                    <a:cubicBezTo>
                      <a:pt x="77" y="173"/>
                      <a:pt x="44" y="213"/>
                      <a:pt x="0" y="223"/>
                    </a:cubicBezTo>
                    <a:cubicBezTo>
                      <a:pt x="0" y="252"/>
                      <a:pt x="0" y="252"/>
                      <a:pt x="0" y="252"/>
                    </a:cubicBezTo>
                    <a:cubicBezTo>
                      <a:pt x="59" y="240"/>
                      <a:pt x="104" y="188"/>
                      <a:pt x="104" y="126"/>
                    </a:cubicBezTo>
                    <a:cubicBezTo>
                      <a:pt x="104" y="63"/>
                      <a:pt x="59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45"/>
              <p:cNvSpPr/>
              <p:nvPr/>
            </p:nvSpPr>
            <p:spPr bwMode="auto">
              <a:xfrm>
                <a:off x="1104900" y="3090863"/>
                <a:ext cx="474663" cy="1020763"/>
              </a:xfrm>
              <a:custGeom>
                <a:avLst/>
                <a:gdLst>
                  <a:gd name="T0" fmla="*/ 0 w 166"/>
                  <a:gd name="T1" fmla="*/ 0 h 357"/>
                  <a:gd name="T2" fmla="*/ 0 w 166"/>
                  <a:gd name="T3" fmla="*/ 32 h 357"/>
                  <a:gd name="T4" fmla="*/ 92 w 166"/>
                  <a:gd name="T5" fmla="*/ 74 h 357"/>
                  <a:gd name="T6" fmla="*/ 135 w 166"/>
                  <a:gd name="T7" fmla="*/ 179 h 357"/>
                  <a:gd name="T8" fmla="*/ 92 w 166"/>
                  <a:gd name="T9" fmla="*/ 283 h 357"/>
                  <a:gd name="T10" fmla="*/ 0 w 166"/>
                  <a:gd name="T11" fmla="*/ 326 h 357"/>
                  <a:gd name="T12" fmla="*/ 0 w 166"/>
                  <a:gd name="T13" fmla="*/ 357 h 357"/>
                  <a:gd name="T14" fmla="*/ 166 w 166"/>
                  <a:gd name="T15" fmla="*/ 179 h 357"/>
                  <a:gd name="T16" fmla="*/ 0 w 166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357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6" y="35"/>
                      <a:pt x="68" y="50"/>
                      <a:pt x="92" y="74"/>
                    </a:cubicBezTo>
                    <a:cubicBezTo>
                      <a:pt x="119" y="101"/>
                      <a:pt x="135" y="138"/>
                      <a:pt x="135" y="179"/>
                    </a:cubicBezTo>
                    <a:cubicBezTo>
                      <a:pt x="135" y="220"/>
                      <a:pt x="119" y="256"/>
                      <a:pt x="92" y="283"/>
                    </a:cubicBezTo>
                    <a:cubicBezTo>
                      <a:pt x="68" y="307"/>
                      <a:pt x="36" y="323"/>
                      <a:pt x="0" y="326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93" y="351"/>
                      <a:pt x="166" y="273"/>
                      <a:pt x="166" y="179"/>
                    </a:cubicBezTo>
                    <a:cubicBezTo>
                      <a:pt x="166" y="84"/>
                      <a:pt x="93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718134" y="5052124"/>
              <a:ext cx="1034747" cy="1157594"/>
              <a:chOff x="5330826" y="2798763"/>
              <a:chExt cx="1390650" cy="1555750"/>
            </a:xfrm>
            <a:solidFill>
              <a:schemeClr val="bg1"/>
            </a:solidFill>
          </p:grpSpPr>
          <p:sp>
            <p:nvSpPr>
              <p:cNvPr id="64" name="Freeform 57"/>
              <p:cNvSpPr/>
              <p:nvPr/>
            </p:nvSpPr>
            <p:spPr bwMode="auto">
              <a:xfrm>
                <a:off x="5614988" y="2798763"/>
                <a:ext cx="1106488" cy="987425"/>
              </a:xfrm>
              <a:custGeom>
                <a:avLst/>
                <a:gdLst>
                  <a:gd name="T0" fmla="*/ 376 w 376"/>
                  <a:gd name="T1" fmla="*/ 0 h 336"/>
                  <a:gd name="T2" fmla="*/ 213 w 376"/>
                  <a:gd name="T3" fmla="*/ 37 h 336"/>
                  <a:gd name="T4" fmla="*/ 202 w 376"/>
                  <a:gd name="T5" fmla="*/ 99 h 336"/>
                  <a:gd name="T6" fmla="*/ 202 w 376"/>
                  <a:gd name="T7" fmla="*/ 40 h 336"/>
                  <a:gd name="T8" fmla="*/ 112 w 376"/>
                  <a:gd name="T9" fmla="*/ 94 h 336"/>
                  <a:gd name="T10" fmla="*/ 111 w 376"/>
                  <a:gd name="T11" fmla="*/ 159 h 336"/>
                  <a:gd name="T12" fmla="*/ 102 w 376"/>
                  <a:gd name="T13" fmla="*/ 101 h 336"/>
                  <a:gd name="T14" fmla="*/ 15 w 376"/>
                  <a:gd name="T15" fmla="*/ 321 h 336"/>
                  <a:gd name="T16" fmla="*/ 291 w 376"/>
                  <a:gd name="T17" fmla="*/ 67 h 336"/>
                  <a:gd name="T18" fmla="*/ 13 w 376"/>
                  <a:gd name="T19" fmla="*/ 332 h 336"/>
                  <a:gd name="T20" fmla="*/ 289 w 376"/>
                  <a:gd name="T21" fmla="*/ 223 h 336"/>
                  <a:gd name="T22" fmla="*/ 189 w 376"/>
                  <a:gd name="T23" fmla="*/ 204 h 336"/>
                  <a:gd name="T24" fmla="*/ 295 w 376"/>
                  <a:gd name="T25" fmla="*/ 214 h 336"/>
                  <a:gd name="T26" fmla="*/ 344 w 376"/>
                  <a:gd name="T27" fmla="*/ 131 h 336"/>
                  <a:gd name="T28" fmla="*/ 255 w 376"/>
                  <a:gd name="T29" fmla="*/ 141 h 336"/>
                  <a:gd name="T30" fmla="*/ 348 w 376"/>
                  <a:gd name="T31" fmla="*/ 119 h 336"/>
                  <a:gd name="T32" fmla="*/ 376 w 376"/>
                  <a:gd name="T3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6" h="336">
                    <a:moveTo>
                      <a:pt x="376" y="0"/>
                    </a:moveTo>
                    <a:cubicBezTo>
                      <a:pt x="313" y="5"/>
                      <a:pt x="258" y="16"/>
                      <a:pt x="213" y="37"/>
                    </a:cubicBezTo>
                    <a:cubicBezTo>
                      <a:pt x="202" y="99"/>
                      <a:pt x="202" y="99"/>
                      <a:pt x="202" y="99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170" y="53"/>
                      <a:pt x="137" y="70"/>
                      <a:pt x="112" y="94"/>
                    </a:cubicBezTo>
                    <a:cubicBezTo>
                      <a:pt x="111" y="159"/>
                      <a:pt x="111" y="159"/>
                      <a:pt x="111" y="159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0" y="171"/>
                      <a:pt x="8" y="276"/>
                      <a:pt x="15" y="321"/>
                    </a:cubicBezTo>
                    <a:cubicBezTo>
                      <a:pt x="75" y="236"/>
                      <a:pt x="191" y="121"/>
                      <a:pt x="291" y="67"/>
                    </a:cubicBezTo>
                    <a:cubicBezTo>
                      <a:pt x="291" y="67"/>
                      <a:pt x="125" y="188"/>
                      <a:pt x="13" y="332"/>
                    </a:cubicBezTo>
                    <a:cubicBezTo>
                      <a:pt x="150" y="336"/>
                      <a:pt x="236" y="286"/>
                      <a:pt x="289" y="223"/>
                    </a:cubicBezTo>
                    <a:cubicBezTo>
                      <a:pt x="189" y="204"/>
                      <a:pt x="189" y="204"/>
                      <a:pt x="189" y="204"/>
                    </a:cubicBezTo>
                    <a:cubicBezTo>
                      <a:pt x="295" y="214"/>
                      <a:pt x="295" y="214"/>
                      <a:pt x="295" y="214"/>
                    </a:cubicBezTo>
                    <a:cubicBezTo>
                      <a:pt x="317" y="189"/>
                      <a:pt x="335" y="154"/>
                      <a:pt x="344" y="131"/>
                    </a:cubicBezTo>
                    <a:cubicBezTo>
                      <a:pt x="255" y="141"/>
                      <a:pt x="255" y="141"/>
                      <a:pt x="255" y="141"/>
                    </a:cubicBezTo>
                    <a:cubicBezTo>
                      <a:pt x="348" y="119"/>
                      <a:pt x="348" y="119"/>
                      <a:pt x="348" y="119"/>
                    </a:cubicBezTo>
                    <a:cubicBezTo>
                      <a:pt x="372" y="64"/>
                      <a:pt x="376" y="0"/>
                      <a:pt x="3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58"/>
              <p:cNvSpPr/>
              <p:nvPr/>
            </p:nvSpPr>
            <p:spPr bwMode="auto">
              <a:xfrm>
                <a:off x="5330826" y="3706813"/>
                <a:ext cx="422275" cy="547688"/>
              </a:xfrm>
              <a:custGeom>
                <a:avLst/>
                <a:gdLst>
                  <a:gd name="T0" fmla="*/ 129 w 144"/>
                  <a:gd name="T1" fmla="*/ 0 h 187"/>
                  <a:gd name="T2" fmla="*/ 0 w 144"/>
                  <a:gd name="T3" fmla="*/ 187 h 187"/>
                  <a:gd name="T4" fmla="*/ 144 w 144"/>
                  <a:gd name="T5" fmla="*/ 7 h 187"/>
                  <a:gd name="T6" fmla="*/ 128 w 144"/>
                  <a:gd name="T7" fmla="*/ 5 h 187"/>
                  <a:gd name="T8" fmla="*/ 129 w 144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87">
                    <a:moveTo>
                      <a:pt x="129" y="0"/>
                    </a:moveTo>
                    <a:cubicBezTo>
                      <a:pt x="48" y="99"/>
                      <a:pt x="0" y="187"/>
                      <a:pt x="0" y="187"/>
                    </a:cubicBezTo>
                    <a:cubicBezTo>
                      <a:pt x="45" y="121"/>
                      <a:pt x="95" y="60"/>
                      <a:pt x="144" y="7"/>
                    </a:cubicBezTo>
                    <a:cubicBezTo>
                      <a:pt x="139" y="6"/>
                      <a:pt x="133" y="6"/>
                      <a:pt x="128" y="5"/>
                    </a:cubicBezTo>
                    <a:cubicBezTo>
                      <a:pt x="128" y="5"/>
                      <a:pt x="128" y="3"/>
                      <a:pt x="1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59"/>
              <p:cNvSpPr/>
              <p:nvPr/>
            </p:nvSpPr>
            <p:spPr bwMode="auto">
              <a:xfrm>
                <a:off x="5330826" y="4143375"/>
                <a:ext cx="1271588" cy="211138"/>
              </a:xfrm>
              <a:custGeom>
                <a:avLst/>
                <a:gdLst>
                  <a:gd name="T0" fmla="*/ 206 w 433"/>
                  <a:gd name="T1" fmla="*/ 45 h 72"/>
                  <a:gd name="T2" fmla="*/ 107 w 433"/>
                  <a:gd name="T3" fmla="*/ 20 h 72"/>
                  <a:gd name="T4" fmla="*/ 107 w 433"/>
                  <a:gd name="T5" fmla="*/ 20 h 72"/>
                  <a:gd name="T6" fmla="*/ 4 w 433"/>
                  <a:gd name="T7" fmla="*/ 51 h 72"/>
                  <a:gd name="T8" fmla="*/ 4 w 433"/>
                  <a:gd name="T9" fmla="*/ 51 h 72"/>
                  <a:gd name="T10" fmla="*/ 107 w 433"/>
                  <a:gd name="T11" fmla="*/ 0 h 72"/>
                  <a:gd name="T12" fmla="*/ 107 w 433"/>
                  <a:gd name="T13" fmla="*/ 0 h 72"/>
                  <a:gd name="T14" fmla="*/ 215 w 433"/>
                  <a:gd name="T15" fmla="*/ 27 h 72"/>
                  <a:gd name="T16" fmla="*/ 215 w 433"/>
                  <a:gd name="T17" fmla="*/ 27 h 72"/>
                  <a:gd name="T18" fmla="*/ 316 w 433"/>
                  <a:gd name="T19" fmla="*/ 52 h 72"/>
                  <a:gd name="T20" fmla="*/ 316 w 433"/>
                  <a:gd name="T21" fmla="*/ 52 h 72"/>
                  <a:gd name="T22" fmla="*/ 413 w 433"/>
                  <a:gd name="T23" fmla="*/ 12 h 72"/>
                  <a:gd name="T24" fmla="*/ 413 w 433"/>
                  <a:gd name="T25" fmla="*/ 12 h 72"/>
                  <a:gd name="T26" fmla="*/ 413 w 433"/>
                  <a:gd name="T27" fmla="*/ 12 h 72"/>
                  <a:gd name="T28" fmla="*/ 413 w 433"/>
                  <a:gd name="T29" fmla="*/ 12 h 72"/>
                  <a:gd name="T30" fmla="*/ 428 w 433"/>
                  <a:gd name="T31" fmla="*/ 10 h 72"/>
                  <a:gd name="T32" fmla="*/ 428 w 433"/>
                  <a:gd name="T33" fmla="*/ 10 h 72"/>
                  <a:gd name="T34" fmla="*/ 430 w 433"/>
                  <a:gd name="T35" fmla="*/ 24 h 72"/>
                  <a:gd name="T36" fmla="*/ 430 w 433"/>
                  <a:gd name="T37" fmla="*/ 24 h 72"/>
                  <a:gd name="T38" fmla="*/ 316 w 433"/>
                  <a:gd name="T39" fmla="*/ 72 h 72"/>
                  <a:gd name="T40" fmla="*/ 316 w 433"/>
                  <a:gd name="T41" fmla="*/ 72 h 72"/>
                  <a:gd name="T42" fmla="*/ 206 w 433"/>
                  <a:gd name="T43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3" h="72">
                    <a:moveTo>
                      <a:pt x="206" y="45"/>
                    </a:moveTo>
                    <a:cubicBezTo>
                      <a:pt x="167" y="26"/>
                      <a:pt x="134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51" y="20"/>
                      <a:pt x="8" y="55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0" y="47"/>
                      <a:pt x="39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37" y="0"/>
                      <a:pt x="173" y="7"/>
                      <a:pt x="215" y="27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55" y="46"/>
                      <a:pt x="289" y="52"/>
                      <a:pt x="316" y="52"/>
                    </a:cubicBezTo>
                    <a:cubicBezTo>
                      <a:pt x="316" y="52"/>
                      <a:pt x="316" y="52"/>
                      <a:pt x="316" y="52"/>
                    </a:cubicBezTo>
                    <a:cubicBezTo>
                      <a:pt x="380" y="52"/>
                      <a:pt x="410" y="16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3" y="12"/>
                      <a:pt x="413" y="12"/>
                      <a:pt x="413" y="12"/>
                    </a:cubicBezTo>
                    <a:cubicBezTo>
                      <a:pt x="417" y="8"/>
                      <a:pt x="423" y="7"/>
                      <a:pt x="428" y="10"/>
                    </a:cubicBezTo>
                    <a:cubicBezTo>
                      <a:pt x="428" y="10"/>
                      <a:pt x="428" y="10"/>
                      <a:pt x="428" y="10"/>
                    </a:cubicBezTo>
                    <a:cubicBezTo>
                      <a:pt x="432" y="14"/>
                      <a:pt x="433" y="20"/>
                      <a:pt x="430" y="24"/>
                    </a:cubicBezTo>
                    <a:cubicBezTo>
                      <a:pt x="430" y="24"/>
                      <a:pt x="430" y="24"/>
                      <a:pt x="430" y="24"/>
                    </a:cubicBezTo>
                    <a:cubicBezTo>
                      <a:pt x="429" y="26"/>
                      <a:pt x="393" y="72"/>
                      <a:pt x="316" y="72"/>
                    </a:cubicBezTo>
                    <a:cubicBezTo>
                      <a:pt x="316" y="72"/>
                      <a:pt x="316" y="72"/>
                      <a:pt x="316" y="72"/>
                    </a:cubicBezTo>
                    <a:cubicBezTo>
                      <a:pt x="286" y="72"/>
                      <a:pt x="249" y="65"/>
                      <a:pt x="20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137336" y="2005860"/>
              <a:ext cx="489718" cy="489216"/>
              <a:chOff x="7885113" y="400050"/>
              <a:chExt cx="1539876" cy="1538288"/>
            </a:xfrm>
            <a:solidFill>
              <a:schemeClr val="bg1"/>
            </a:solidFill>
          </p:grpSpPr>
          <p:sp>
            <p:nvSpPr>
              <p:cNvPr id="61" name="Freeform 36"/>
              <p:cNvSpPr/>
              <p:nvPr/>
            </p:nvSpPr>
            <p:spPr bwMode="auto">
              <a:xfrm>
                <a:off x="8434388" y="949325"/>
                <a:ext cx="441325" cy="439738"/>
              </a:xfrm>
              <a:custGeom>
                <a:avLst/>
                <a:gdLst>
                  <a:gd name="T0" fmla="*/ 10 w 150"/>
                  <a:gd name="T1" fmla="*/ 103 h 150"/>
                  <a:gd name="T2" fmla="*/ 103 w 150"/>
                  <a:gd name="T3" fmla="*/ 10 h 150"/>
                  <a:gd name="T4" fmla="*/ 140 w 150"/>
                  <a:gd name="T5" fmla="*/ 10 h 150"/>
                  <a:gd name="T6" fmla="*/ 140 w 150"/>
                  <a:gd name="T7" fmla="*/ 10 h 150"/>
                  <a:gd name="T8" fmla="*/ 140 w 150"/>
                  <a:gd name="T9" fmla="*/ 47 h 150"/>
                  <a:gd name="T10" fmla="*/ 140 w 150"/>
                  <a:gd name="T11" fmla="*/ 47 h 150"/>
                  <a:gd name="T12" fmla="*/ 47 w 150"/>
                  <a:gd name="T13" fmla="*/ 140 h 150"/>
                  <a:gd name="T14" fmla="*/ 10 w 150"/>
                  <a:gd name="T15" fmla="*/ 140 h 150"/>
                  <a:gd name="T16" fmla="*/ 10 w 150"/>
                  <a:gd name="T17" fmla="*/ 140 h 150"/>
                  <a:gd name="T18" fmla="*/ 10 w 150"/>
                  <a:gd name="T19" fmla="*/ 10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10" y="103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13" y="0"/>
                      <a:pt x="129" y="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50" y="21"/>
                      <a:pt x="150" y="37"/>
                      <a:pt x="140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37" y="150"/>
                      <a:pt x="21" y="150"/>
                      <a:pt x="1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0" y="129"/>
                      <a:pt x="0" y="113"/>
                      <a:pt x="1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37"/>
              <p:cNvSpPr/>
              <p:nvPr/>
            </p:nvSpPr>
            <p:spPr bwMode="auto">
              <a:xfrm>
                <a:off x="8540751" y="400050"/>
                <a:ext cx="884238" cy="884238"/>
              </a:xfrm>
              <a:custGeom>
                <a:avLst/>
                <a:gdLst>
                  <a:gd name="T0" fmla="*/ 19 w 301"/>
                  <a:gd name="T1" fmla="*/ 232 h 301"/>
                  <a:gd name="T2" fmla="*/ 53 w 301"/>
                  <a:gd name="T3" fmla="*/ 198 h 301"/>
                  <a:gd name="T4" fmla="*/ 71 w 301"/>
                  <a:gd name="T5" fmla="*/ 140 h 301"/>
                  <a:gd name="T6" fmla="*/ 138 w 301"/>
                  <a:gd name="T7" fmla="*/ 72 h 301"/>
                  <a:gd name="T8" fmla="*/ 229 w 301"/>
                  <a:gd name="T9" fmla="*/ 72 h 301"/>
                  <a:gd name="T10" fmla="*/ 229 w 301"/>
                  <a:gd name="T11" fmla="*/ 162 h 301"/>
                  <a:gd name="T12" fmla="*/ 161 w 301"/>
                  <a:gd name="T13" fmla="*/ 230 h 301"/>
                  <a:gd name="T14" fmla="*/ 161 w 301"/>
                  <a:gd name="T15" fmla="*/ 230 h 301"/>
                  <a:gd name="T16" fmla="*/ 103 w 301"/>
                  <a:gd name="T17" fmla="*/ 247 h 301"/>
                  <a:gd name="T18" fmla="*/ 69 w 301"/>
                  <a:gd name="T19" fmla="*/ 281 h 301"/>
                  <a:gd name="T20" fmla="*/ 192 w 301"/>
                  <a:gd name="T21" fmla="*/ 261 h 301"/>
                  <a:gd name="T22" fmla="*/ 192 w 301"/>
                  <a:gd name="T23" fmla="*/ 261 h 301"/>
                  <a:gd name="T24" fmla="*/ 259 w 301"/>
                  <a:gd name="T25" fmla="*/ 193 h 301"/>
                  <a:gd name="T26" fmla="*/ 259 w 301"/>
                  <a:gd name="T27" fmla="*/ 41 h 301"/>
                  <a:gd name="T28" fmla="*/ 108 w 301"/>
                  <a:gd name="T29" fmla="*/ 41 h 301"/>
                  <a:gd name="T30" fmla="*/ 40 w 301"/>
                  <a:gd name="T31" fmla="*/ 109 h 301"/>
                  <a:gd name="T32" fmla="*/ 19 w 301"/>
                  <a:gd name="T33" fmla="*/ 23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19" y="232"/>
                    </a:moveTo>
                    <a:cubicBezTo>
                      <a:pt x="53" y="198"/>
                      <a:pt x="53" y="198"/>
                      <a:pt x="53" y="198"/>
                    </a:cubicBezTo>
                    <a:cubicBezTo>
                      <a:pt x="49" y="178"/>
                      <a:pt x="55" y="156"/>
                      <a:pt x="71" y="140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63" y="47"/>
                      <a:pt x="204" y="47"/>
                      <a:pt x="229" y="72"/>
                    </a:cubicBezTo>
                    <a:cubicBezTo>
                      <a:pt x="254" y="97"/>
                      <a:pt x="254" y="138"/>
                      <a:pt x="229" y="162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45" y="246"/>
                      <a:pt x="123" y="252"/>
                      <a:pt x="103" y="247"/>
                    </a:cubicBezTo>
                    <a:cubicBezTo>
                      <a:pt x="69" y="281"/>
                      <a:pt x="69" y="281"/>
                      <a:pt x="69" y="281"/>
                    </a:cubicBezTo>
                    <a:cubicBezTo>
                      <a:pt x="109" y="301"/>
                      <a:pt x="158" y="294"/>
                      <a:pt x="192" y="261"/>
                    </a:cubicBezTo>
                    <a:cubicBezTo>
                      <a:pt x="192" y="261"/>
                      <a:pt x="192" y="261"/>
                      <a:pt x="192" y="261"/>
                    </a:cubicBezTo>
                    <a:cubicBezTo>
                      <a:pt x="259" y="193"/>
                      <a:pt x="259" y="193"/>
                      <a:pt x="259" y="193"/>
                    </a:cubicBezTo>
                    <a:cubicBezTo>
                      <a:pt x="301" y="151"/>
                      <a:pt x="301" y="83"/>
                      <a:pt x="259" y="41"/>
                    </a:cubicBezTo>
                    <a:cubicBezTo>
                      <a:pt x="217" y="0"/>
                      <a:pt x="150" y="0"/>
                      <a:pt x="108" y="4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7" y="142"/>
                      <a:pt x="0" y="192"/>
                      <a:pt x="19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38"/>
              <p:cNvSpPr/>
              <p:nvPr/>
            </p:nvSpPr>
            <p:spPr bwMode="auto">
              <a:xfrm>
                <a:off x="7885113" y="1055688"/>
                <a:ext cx="884238" cy="882650"/>
              </a:xfrm>
              <a:custGeom>
                <a:avLst/>
                <a:gdLst>
                  <a:gd name="T0" fmla="*/ 261 w 301"/>
                  <a:gd name="T1" fmla="*/ 192 h 301"/>
                  <a:gd name="T2" fmla="*/ 281 w 301"/>
                  <a:gd name="T3" fmla="*/ 69 h 301"/>
                  <a:gd name="T4" fmla="*/ 247 w 301"/>
                  <a:gd name="T5" fmla="*/ 103 h 301"/>
                  <a:gd name="T6" fmla="*/ 230 w 301"/>
                  <a:gd name="T7" fmla="*/ 161 h 301"/>
                  <a:gd name="T8" fmla="*/ 162 w 301"/>
                  <a:gd name="T9" fmla="*/ 229 h 301"/>
                  <a:gd name="T10" fmla="*/ 162 w 301"/>
                  <a:gd name="T11" fmla="*/ 229 h 301"/>
                  <a:gd name="T12" fmla="*/ 72 w 301"/>
                  <a:gd name="T13" fmla="*/ 229 h 301"/>
                  <a:gd name="T14" fmla="*/ 72 w 301"/>
                  <a:gd name="T15" fmla="*/ 138 h 301"/>
                  <a:gd name="T16" fmla="*/ 140 w 301"/>
                  <a:gd name="T17" fmla="*/ 71 h 301"/>
                  <a:gd name="T18" fmla="*/ 198 w 301"/>
                  <a:gd name="T19" fmla="*/ 54 h 301"/>
                  <a:gd name="T20" fmla="*/ 232 w 301"/>
                  <a:gd name="T21" fmla="*/ 19 h 301"/>
                  <a:gd name="T22" fmla="*/ 109 w 301"/>
                  <a:gd name="T23" fmla="*/ 40 h 301"/>
                  <a:gd name="T24" fmla="*/ 41 w 301"/>
                  <a:gd name="T25" fmla="*/ 108 h 301"/>
                  <a:gd name="T26" fmla="*/ 41 w 301"/>
                  <a:gd name="T27" fmla="*/ 259 h 301"/>
                  <a:gd name="T28" fmla="*/ 193 w 301"/>
                  <a:gd name="T29" fmla="*/ 259 h 301"/>
                  <a:gd name="T30" fmla="*/ 193 w 301"/>
                  <a:gd name="T31" fmla="*/ 259 h 301"/>
                  <a:gd name="T32" fmla="*/ 261 w 301"/>
                  <a:gd name="T33" fmla="*/ 19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261" y="192"/>
                    </a:moveTo>
                    <a:cubicBezTo>
                      <a:pt x="294" y="158"/>
                      <a:pt x="301" y="109"/>
                      <a:pt x="281" y="69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52" y="123"/>
                      <a:pt x="246" y="145"/>
                      <a:pt x="230" y="161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37" y="254"/>
                      <a:pt x="97" y="254"/>
                      <a:pt x="72" y="229"/>
                    </a:cubicBezTo>
                    <a:cubicBezTo>
                      <a:pt x="47" y="204"/>
                      <a:pt x="47" y="163"/>
                      <a:pt x="72" y="138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56" y="55"/>
                      <a:pt x="178" y="49"/>
                      <a:pt x="198" y="54"/>
                    </a:cubicBezTo>
                    <a:cubicBezTo>
                      <a:pt x="232" y="19"/>
                      <a:pt x="232" y="19"/>
                      <a:pt x="232" y="19"/>
                    </a:cubicBezTo>
                    <a:cubicBezTo>
                      <a:pt x="192" y="0"/>
                      <a:pt x="142" y="7"/>
                      <a:pt x="109" y="40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0" y="150"/>
                      <a:pt x="0" y="218"/>
                      <a:pt x="41" y="259"/>
                    </a:cubicBezTo>
                    <a:cubicBezTo>
                      <a:pt x="83" y="301"/>
                      <a:pt x="151" y="301"/>
                      <a:pt x="193" y="259"/>
                    </a:cubicBezTo>
                    <a:cubicBezTo>
                      <a:pt x="193" y="259"/>
                      <a:pt x="193" y="259"/>
                      <a:pt x="193" y="259"/>
                    </a:cubicBezTo>
                    <a:lnTo>
                      <a:pt x="26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087156" y="2034644"/>
              <a:ext cx="401548" cy="425982"/>
              <a:chOff x="2733675" y="2868613"/>
              <a:chExt cx="1382713" cy="1466851"/>
            </a:xfrm>
            <a:solidFill>
              <a:schemeClr val="bg1"/>
            </a:solidFill>
          </p:grpSpPr>
          <p:sp>
            <p:nvSpPr>
              <p:cNvPr id="40" name="Freeform 46"/>
              <p:cNvSpPr>
                <a:spLocks noEditPoints="1"/>
              </p:cNvSpPr>
              <p:nvPr/>
            </p:nvSpPr>
            <p:spPr bwMode="auto">
              <a:xfrm>
                <a:off x="3016250" y="3105151"/>
                <a:ext cx="815975" cy="1230313"/>
              </a:xfrm>
              <a:custGeom>
                <a:avLst/>
                <a:gdLst>
                  <a:gd name="T0" fmla="*/ 143 w 286"/>
                  <a:gd name="T1" fmla="*/ 263 h 430"/>
                  <a:gd name="T2" fmla="*/ 98 w 286"/>
                  <a:gd name="T3" fmla="*/ 308 h 430"/>
                  <a:gd name="T4" fmla="*/ 143 w 286"/>
                  <a:gd name="T5" fmla="*/ 353 h 430"/>
                  <a:gd name="T6" fmla="*/ 189 w 286"/>
                  <a:gd name="T7" fmla="*/ 308 h 430"/>
                  <a:gd name="T8" fmla="*/ 143 w 286"/>
                  <a:gd name="T9" fmla="*/ 263 h 430"/>
                  <a:gd name="T10" fmla="*/ 246 w 286"/>
                  <a:gd name="T11" fmla="*/ 0 h 430"/>
                  <a:gd name="T12" fmla="*/ 40 w 286"/>
                  <a:gd name="T13" fmla="*/ 0 h 430"/>
                  <a:gd name="T14" fmla="*/ 0 w 286"/>
                  <a:gd name="T15" fmla="*/ 40 h 430"/>
                  <a:gd name="T16" fmla="*/ 0 w 286"/>
                  <a:gd name="T17" fmla="*/ 390 h 430"/>
                  <a:gd name="T18" fmla="*/ 40 w 286"/>
                  <a:gd name="T19" fmla="*/ 430 h 430"/>
                  <a:gd name="T20" fmla="*/ 246 w 286"/>
                  <a:gd name="T21" fmla="*/ 430 h 430"/>
                  <a:gd name="T22" fmla="*/ 286 w 286"/>
                  <a:gd name="T23" fmla="*/ 390 h 430"/>
                  <a:gd name="T24" fmla="*/ 286 w 286"/>
                  <a:gd name="T25" fmla="*/ 40 h 430"/>
                  <a:gd name="T26" fmla="*/ 246 w 286"/>
                  <a:gd name="T27" fmla="*/ 0 h 430"/>
                  <a:gd name="T28" fmla="*/ 143 w 286"/>
                  <a:gd name="T29" fmla="*/ 400 h 430"/>
                  <a:gd name="T30" fmla="*/ 51 w 286"/>
                  <a:gd name="T31" fmla="*/ 308 h 430"/>
                  <a:gd name="T32" fmla="*/ 143 w 286"/>
                  <a:gd name="T33" fmla="*/ 216 h 430"/>
                  <a:gd name="T34" fmla="*/ 235 w 286"/>
                  <a:gd name="T35" fmla="*/ 308 h 430"/>
                  <a:gd name="T36" fmla="*/ 143 w 286"/>
                  <a:gd name="T37" fmla="*/ 400 h 430"/>
                  <a:gd name="T38" fmla="*/ 259 w 286"/>
                  <a:gd name="T39" fmla="*/ 166 h 430"/>
                  <a:gd name="T40" fmla="*/ 235 w 286"/>
                  <a:gd name="T41" fmla="*/ 190 h 430"/>
                  <a:gd name="T42" fmla="*/ 51 w 286"/>
                  <a:gd name="T43" fmla="*/ 190 h 430"/>
                  <a:gd name="T44" fmla="*/ 27 w 286"/>
                  <a:gd name="T45" fmla="*/ 166 h 430"/>
                  <a:gd name="T46" fmla="*/ 27 w 286"/>
                  <a:gd name="T47" fmla="*/ 52 h 430"/>
                  <a:gd name="T48" fmla="*/ 51 w 286"/>
                  <a:gd name="T49" fmla="*/ 28 h 430"/>
                  <a:gd name="T50" fmla="*/ 235 w 286"/>
                  <a:gd name="T51" fmla="*/ 28 h 430"/>
                  <a:gd name="T52" fmla="*/ 259 w 286"/>
                  <a:gd name="T53" fmla="*/ 52 h 430"/>
                  <a:gd name="T54" fmla="*/ 259 w 286"/>
                  <a:gd name="T55" fmla="*/ 166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6" h="430">
                    <a:moveTo>
                      <a:pt x="143" y="263"/>
                    </a:moveTo>
                    <a:cubicBezTo>
                      <a:pt x="118" y="263"/>
                      <a:pt x="98" y="283"/>
                      <a:pt x="98" y="308"/>
                    </a:cubicBezTo>
                    <a:cubicBezTo>
                      <a:pt x="98" y="333"/>
                      <a:pt x="118" y="353"/>
                      <a:pt x="143" y="353"/>
                    </a:cubicBezTo>
                    <a:cubicBezTo>
                      <a:pt x="168" y="353"/>
                      <a:pt x="189" y="333"/>
                      <a:pt x="189" y="308"/>
                    </a:cubicBezTo>
                    <a:cubicBezTo>
                      <a:pt x="189" y="283"/>
                      <a:pt x="168" y="263"/>
                      <a:pt x="143" y="263"/>
                    </a:cubicBezTo>
                    <a:close/>
                    <a:moveTo>
                      <a:pt x="246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412"/>
                      <a:pt x="18" y="430"/>
                      <a:pt x="40" y="430"/>
                    </a:cubicBezTo>
                    <a:cubicBezTo>
                      <a:pt x="246" y="430"/>
                      <a:pt x="246" y="430"/>
                      <a:pt x="246" y="430"/>
                    </a:cubicBezTo>
                    <a:cubicBezTo>
                      <a:pt x="268" y="430"/>
                      <a:pt x="286" y="412"/>
                      <a:pt x="286" y="390"/>
                    </a:cubicBezTo>
                    <a:cubicBezTo>
                      <a:pt x="286" y="40"/>
                      <a:pt x="286" y="40"/>
                      <a:pt x="286" y="40"/>
                    </a:cubicBezTo>
                    <a:cubicBezTo>
                      <a:pt x="286" y="18"/>
                      <a:pt x="268" y="0"/>
                      <a:pt x="246" y="0"/>
                    </a:cubicBezTo>
                    <a:close/>
                    <a:moveTo>
                      <a:pt x="143" y="400"/>
                    </a:moveTo>
                    <a:cubicBezTo>
                      <a:pt x="92" y="400"/>
                      <a:pt x="51" y="359"/>
                      <a:pt x="51" y="308"/>
                    </a:cubicBezTo>
                    <a:cubicBezTo>
                      <a:pt x="51" y="257"/>
                      <a:pt x="92" y="216"/>
                      <a:pt x="143" y="216"/>
                    </a:cubicBezTo>
                    <a:cubicBezTo>
                      <a:pt x="194" y="216"/>
                      <a:pt x="235" y="257"/>
                      <a:pt x="235" y="308"/>
                    </a:cubicBezTo>
                    <a:cubicBezTo>
                      <a:pt x="235" y="359"/>
                      <a:pt x="194" y="400"/>
                      <a:pt x="143" y="400"/>
                    </a:cubicBezTo>
                    <a:close/>
                    <a:moveTo>
                      <a:pt x="259" y="166"/>
                    </a:moveTo>
                    <a:cubicBezTo>
                      <a:pt x="259" y="179"/>
                      <a:pt x="249" y="190"/>
                      <a:pt x="235" y="190"/>
                    </a:cubicBezTo>
                    <a:cubicBezTo>
                      <a:pt x="51" y="190"/>
                      <a:pt x="51" y="190"/>
                      <a:pt x="51" y="190"/>
                    </a:cubicBezTo>
                    <a:cubicBezTo>
                      <a:pt x="38" y="190"/>
                      <a:pt x="27" y="179"/>
                      <a:pt x="27" y="16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39"/>
                      <a:pt x="38" y="28"/>
                      <a:pt x="51" y="28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49" y="28"/>
                      <a:pt x="259" y="39"/>
                      <a:pt x="259" y="52"/>
                    </a:cubicBezTo>
                    <a:lnTo>
                      <a:pt x="259" y="1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2733675" y="3465513"/>
                <a:ext cx="146050" cy="300038"/>
              </a:xfrm>
              <a:custGeom>
                <a:avLst/>
                <a:gdLst>
                  <a:gd name="T0" fmla="*/ 51 w 51"/>
                  <a:gd name="T1" fmla="*/ 0 h 105"/>
                  <a:gd name="T2" fmla="*/ 0 w 51"/>
                  <a:gd name="T3" fmla="*/ 52 h 105"/>
                  <a:gd name="T4" fmla="*/ 51 w 51"/>
                  <a:gd name="T5" fmla="*/ 105 h 105"/>
                  <a:gd name="T6" fmla="*/ 51 w 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05">
                    <a:moveTo>
                      <a:pt x="51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81"/>
                      <a:pt x="23" y="104"/>
                      <a:pt x="51" y="105"/>
                    </a:cubicBez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8"/>
              <p:cNvSpPr/>
              <p:nvPr/>
            </p:nvSpPr>
            <p:spPr bwMode="auto">
              <a:xfrm>
                <a:off x="2844800" y="3429001"/>
                <a:ext cx="139700" cy="371475"/>
              </a:xfrm>
              <a:custGeom>
                <a:avLst/>
                <a:gdLst>
                  <a:gd name="T0" fmla="*/ 49 w 49"/>
                  <a:gd name="T1" fmla="*/ 112 h 130"/>
                  <a:gd name="T2" fmla="*/ 31 w 49"/>
                  <a:gd name="T3" fmla="*/ 130 h 130"/>
                  <a:gd name="T4" fmla="*/ 19 w 49"/>
                  <a:gd name="T5" fmla="*/ 130 h 130"/>
                  <a:gd name="T6" fmla="*/ 0 w 49"/>
                  <a:gd name="T7" fmla="*/ 112 h 130"/>
                  <a:gd name="T8" fmla="*/ 0 w 49"/>
                  <a:gd name="T9" fmla="*/ 18 h 130"/>
                  <a:gd name="T10" fmla="*/ 19 w 49"/>
                  <a:gd name="T11" fmla="*/ 0 h 130"/>
                  <a:gd name="T12" fmla="*/ 31 w 49"/>
                  <a:gd name="T13" fmla="*/ 0 h 130"/>
                  <a:gd name="T14" fmla="*/ 49 w 49"/>
                  <a:gd name="T15" fmla="*/ 18 h 130"/>
                  <a:gd name="T16" fmla="*/ 49 w 49"/>
                  <a:gd name="T17" fmla="*/ 1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0">
                    <a:moveTo>
                      <a:pt x="49" y="112"/>
                    </a:moveTo>
                    <a:cubicBezTo>
                      <a:pt x="49" y="122"/>
                      <a:pt x="41" y="130"/>
                      <a:pt x="31" y="130"/>
                    </a:cubicBezTo>
                    <a:cubicBezTo>
                      <a:pt x="19" y="130"/>
                      <a:pt x="19" y="130"/>
                      <a:pt x="19" y="130"/>
                    </a:cubicBezTo>
                    <a:cubicBezTo>
                      <a:pt x="9" y="130"/>
                      <a:pt x="0" y="122"/>
                      <a:pt x="0" y="1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1" y="0"/>
                      <a:pt x="49" y="8"/>
                      <a:pt x="49" y="18"/>
                    </a:cubicBezTo>
                    <a:lnTo>
                      <a:pt x="49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49"/>
              <p:cNvSpPr/>
              <p:nvPr/>
            </p:nvSpPr>
            <p:spPr bwMode="auto">
              <a:xfrm>
                <a:off x="3970338" y="3465513"/>
                <a:ext cx="146050" cy="300038"/>
              </a:xfrm>
              <a:custGeom>
                <a:avLst/>
                <a:gdLst>
                  <a:gd name="T0" fmla="*/ 0 w 51"/>
                  <a:gd name="T1" fmla="*/ 0 h 105"/>
                  <a:gd name="T2" fmla="*/ 51 w 51"/>
                  <a:gd name="T3" fmla="*/ 52 h 105"/>
                  <a:gd name="T4" fmla="*/ 0 w 51"/>
                  <a:gd name="T5" fmla="*/ 105 h 105"/>
                  <a:gd name="T6" fmla="*/ 0 w 51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105">
                    <a:moveTo>
                      <a:pt x="0" y="0"/>
                    </a:moveTo>
                    <a:cubicBezTo>
                      <a:pt x="29" y="0"/>
                      <a:pt x="51" y="23"/>
                      <a:pt x="51" y="52"/>
                    </a:cubicBezTo>
                    <a:cubicBezTo>
                      <a:pt x="51" y="81"/>
                      <a:pt x="29" y="104"/>
                      <a:pt x="0" y="10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0"/>
              <p:cNvSpPr/>
              <p:nvPr/>
            </p:nvSpPr>
            <p:spPr bwMode="auto">
              <a:xfrm>
                <a:off x="3867150" y="3429001"/>
                <a:ext cx="136525" cy="371475"/>
              </a:xfrm>
              <a:custGeom>
                <a:avLst/>
                <a:gdLst>
                  <a:gd name="T0" fmla="*/ 0 w 48"/>
                  <a:gd name="T1" fmla="*/ 112 h 130"/>
                  <a:gd name="T2" fmla="*/ 18 w 48"/>
                  <a:gd name="T3" fmla="*/ 130 h 130"/>
                  <a:gd name="T4" fmla="*/ 30 w 48"/>
                  <a:gd name="T5" fmla="*/ 130 h 130"/>
                  <a:gd name="T6" fmla="*/ 48 w 48"/>
                  <a:gd name="T7" fmla="*/ 112 h 130"/>
                  <a:gd name="T8" fmla="*/ 48 w 48"/>
                  <a:gd name="T9" fmla="*/ 18 h 130"/>
                  <a:gd name="T10" fmla="*/ 30 w 48"/>
                  <a:gd name="T11" fmla="*/ 0 h 130"/>
                  <a:gd name="T12" fmla="*/ 18 w 48"/>
                  <a:gd name="T13" fmla="*/ 0 h 130"/>
                  <a:gd name="T14" fmla="*/ 0 w 48"/>
                  <a:gd name="T15" fmla="*/ 18 h 130"/>
                  <a:gd name="T16" fmla="*/ 0 w 48"/>
                  <a:gd name="T17" fmla="*/ 1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30">
                    <a:moveTo>
                      <a:pt x="0" y="112"/>
                    </a:moveTo>
                    <a:cubicBezTo>
                      <a:pt x="0" y="122"/>
                      <a:pt x="8" y="130"/>
                      <a:pt x="18" y="130"/>
                    </a:cubicBezTo>
                    <a:cubicBezTo>
                      <a:pt x="30" y="130"/>
                      <a:pt x="30" y="130"/>
                      <a:pt x="30" y="130"/>
                    </a:cubicBezTo>
                    <a:cubicBezTo>
                      <a:pt x="40" y="130"/>
                      <a:pt x="48" y="122"/>
                      <a:pt x="48" y="112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8"/>
                      <a:pt x="40" y="0"/>
                      <a:pt x="3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lnTo>
                      <a:pt x="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1"/>
              <p:cNvSpPr/>
              <p:nvPr/>
            </p:nvSpPr>
            <p:spPr bwMode="auto">
              <a:xfrm>
                <a:off x="2824163" y="2868613"/>
                <a:ext cx="1203325" cy="557213"/>
              </a:xfrm>
              <a:custGeom>
                <a:avLst/>
                <a:gdLst>
                  <a:gd name="T0" fmla="*/ 210 w 421"/>
                  <a:gd name="T1" fmla="*/ 0 h 195"/>
                  <a:gd name="T2" fmla="*/ 0 w 421"/>
                  <a:gd name="T3" fmla="*/ 195 h 195"/>
                  <a:gd name="T4" fmla="*/ 26 w 421"/>
                  <a:gd name="T5" fmla="*/ 182 h 195"/>
                  <a:gd name="T6" fmla="*/ 26 w 421"/>
                  <a:gd name="T7" fmla="*/ 182 h 195"/>
                  <a:gd name="T8" fmla="*/ 78 w 421"/>
                  <a:gd name="T9" fmla="*/ 80 h 195"/>
                  <a:gd name="T10" fmla="*/ 210 w 421"/>
                  <a:gd name="T11" fmla="*/ 25 h 195"/>
                  <a:gd name="T12" fmla="*/ 342 w 421"/>
                  <a:gd name="T13" fmla="*/ 80 h 195"/>
                  <a:gd name="T14" fmla="*/ 394 w 421"/>
                  <a:gd name="T15" fmla="*/ 182 h 195"/>
                  <a:gd name="T16" fmla="*/ 395 w 421"/>
                  <a:gd name="T17" fmla="*/ 182 h 195"/>
                  <a:gd name="T18" fmla="*/ 421 w 421"/>
                  <a:gd name="T19" fmla="*/ 195 h 195"/>
                  <a:gd name="T20" fmla="*/ 210 w 421"/>
                  <a:gd name="T21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1" h="195">
                    <a:moveTo>
                      <a:pt x="210" y="0"/>
                    </a:moveTo>
                    <a:cubicBezTo>
                      <a:pt x="100" y="1"/>
                      <a:pt x="10" y="86"/>
                      <a:pt x="0" y="195"/>
                    </a:cubicBezTo>
                    <a:cubicBezTo>
                      <a:pt x="6" y="187"/>
                      <a:pt x="15" y="182"/>
                      <a:pt x="26" y="182"/>
                    </a:cubicBezTo>
                    <a:cubicBezTo>
                      <a:pt x="26" y="182"/>
                      <a:pt x="26" y="182"/>
                      <a:pt x="26" y="182"/>
                    </a:cubicBezTo>
                    <a:cubicBezTo>
                      <a:pt x="33" y="143"/>
                      <a:pt x="52" y="108"/>
                      <a:pt x="78" y="80"/>
                    </a:cubicBezTo>
                    <a:cubicBezTo>
                      <a:pt x="112" y="46"/>
                      <a:pt x="159" y="25"/>
                      <a:pt x="210" y="25"/>
                    </a:cubicBezTo>
                    <a:cubicBezTo>
                      <a:pt x="262" y="25"/>
                      <a:pt x="308" y="46"/>
                      <a:pt x="342" y="80"/>
                    </a:cubicBezTo>
                    <a:cubicBezTo>
                      <a:pt x="369" y="108"/>
                      <a:pt x="388" y="143"/>
                      <a:pt x="394" y="182"/>
                    </a:cubicBezTo>
                    <a:cubicBezTo>
                      <a:pt x="395" y="182"/>
                      <a:pt x="395" y="182"/>
                      <a:pt x="395" y="182"/>
                    </a:cubicBezTo>
                    <a:cubicBezTo>
                      <a:pt x="405" y="182"/>
                      <a:pt x="415" y="187"/>
                      <a:pt x="421" y="195"/>
                    </a:cubicBezTo>
                    <a:cubicBezTo>
                      <a:pt x="411" y="86"/>
                      <a:pt x="320" y="1"/>
                      <a:pt x="2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52"/>
              <p:cNvSpPr/>
              <p:nvPr/>
            </p:nvSpPr>
            <p:spPr bwMode="auto">
              <a:xfrm>
                <a:off x="3592513" y="3546476"/>
                <a:ext cx="98425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53"/>
              <p:cNvSpPr/>
              <p:nvPr/>
            </p:nvSpPr>
            <p:spPr bwMode="auto">
              <a:xfrm>
                <a:off x="3592513" y="3494088"/>
                <a:ext cx="98425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54"/>
              <p:cNvSpPr/>
              <p:nvPr/>
            </p:nvSpPr>
            <p:spPr bwMode="auto">
              <a:xfrm>
                <a:off x="3449638" y="3546476"/>
                <a:ext cx="95250" cy="36513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0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0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2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5"/>
              <p:cNvSpPr/>
              <p:nvPr/>
            </p:nvSpPr>
            <p:spPr bwMode="auto">
              <a:xfrm>
                <a:off x="3449638" y="3494088"/>
                <a:ext cx="95250" cy="38100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0"/>
                      <a:pt x="33" y="1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56"/>
              <p:cNvSpPr/>
              <p:nvPr/>
            </p:nvSpPr>
            <p:spPr bwMode="auto">
              <a:xfrm>
                <a:off x="3449638" y="3443288"/>
                <a:ext cx="95250" cy="36513"/>
              </a:xfrm>
              <a:custGeom>
                <a:avLst/>
                <a:gdLst>
                  <a:gd name="T0" fmla="*/ 33 w 33"/>
                  <a:gd name="T1" fmla="*/ 12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2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2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lnTo>
                      <a:pt x="3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57"/>
              <p:cNvSpPr/>
              <p:nvPr/>
            </p:nvSpPr>
            <p:spPr bwMode="auto">
              <a:xfrm>
                <a:off x="3449638" y="3390901"/>
                <a:ext cx="95250" cy="38100"/>
              </a:xfrm>
              <a:custGeom>
                <a:avLst/>
                <a:gdLst>
                  <a:gd name="T0" fmla="*/ 33 w 33"/>
                  <a:gd name="T1" fmla="*/ 13 h 13"/>
                  <a:gd name="T2" fmla="*/ 32 w 33"/>
                  <a:gd name="T3" fmla="*/ 13 h 13"/>
                  <a:gd name="T4" fmla="*/ 1 w 33"/>
                  <a:gd name="T5" fmla="*/ 13 h 13"/>
                  <a:gd name="T6" fmla="*/ 0 w 33"/>
                  <a:gd name="T7" fmla="*/ 13 h 13"/>
                  <a:gd name="T8" fmla="*/ 0 w 33"/>
                  <a:gd name="T9" fmla="*/ 1 h 13"/>
                  <a:gd name="T10" fmla="*/ 1 w 33"/>
                  <a:gd name="T11" fmla="*/ 0 h 13"/>
                  <a:gd name="T12" fmla="*/ 32 w 33"/>
                  <a:gd name="T13" fmla="*/ 0 h 13"/>
                  <a:gd name="T14" fmla="*/ 33 w 33"/>
                  <a:gd name="T15" fmla="*/ 1 h 13"/>
                  <a:gd name="T16" fmla="*/ 33 w 33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3">
                    <a:moveTo>
                      <a:pt x="33" y="13"/>
                    </a:moveTo>
                    <a:cubicBezTo>
                      <a:pt x="33" y="13"/>
                      <a:pt x="33" y="13"/>
                      <a:pt x="3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0"/>
                      <a:pt x="33" y="1"/>
                      <a:pt x="33" y="1"/>
                    </a:cubicBez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58"/>
              <p:cNvSpPr/>
              <p:nvPr/>
            </p:nvSpPr>
            <p:spPr bwMode="auto">
              <a:xfrm>
                <a:off x="3162300" y="35464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59"/>
              <p:cNvSpPr/>
              <p:nvPr/>
            </p:nvSpPr>
            <p:spPr bwMode="auto">
              <a:xfrm>
                <a:off x="3162300" y="34940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60"/>
              <p:cNvSpPr/>
              <p:nvPr/>
            </p:nvSpPr>
            <p:spPr bwMode="auto">
              <a:xfrm>
                <a:off x="3162300" y="3443288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3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4" y="1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61"/>
              <p:cNvSpPr/>
              <p:nvPr/>
            </p:nvSpPr>
            <p:spPr bwMode="auto">
              <a:xfrm>
                <a:off x="3305175" y="35464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62"/>
              <p:cNvSpPr/>
              <p:nvPr/>
            </p:nvSpPr>
            <p:spPr bwMode="auto">
              <a:xfrm>
                <a:off x="3305175" y="34940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63"/>
              <p:cNvSpPr/>
              <p:nvPr/>
            </p:nvSpPr>
            <p:spPr bwMode="auto">
              <a:xfrm>
                <a:off x="3305175" y="3443288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1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64"/>
              <p:cNvSpPr/>
              <p:nvPr/>
            </p:nvSpPr>
            <p:spPr bwMode="auto">
              <a:xfrm>
                <a:off x="3305175" y="3390901"/>
                <a:ext cx="96838" cy="38100"/>
              </a:xfrm>
              <a:custGeom>
                <a:avLst/>
                <a:gdLst>
                  <a:gd name="T0" fmla="*/ 34 w 34"/>
                  <a:gd name="T1" fmla="*/ 13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3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3"/>
                    </a:moveTo>
                    <a:cubicBezTo>
                      <a:pt x="34" y="13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1"/>
                      <a:pt x="34" y="1"/>
                    </a:cubicBez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65"/>
              <p:cNvSpPr/>
              <p:nvPr/>
            </p:nvSpPr>
            <p:spPr bwMode="auto">
              <a:xfrm>
                <a:off x="3305175" y="3343276"/>
                <a:ext cx="96838" cy="36513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0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0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66"/>
              <p:cNvSpPr/>
              <p:nvPr/>
            </p:nvSpPr>
            <p:spPr bwMode="auto">
              <a:xfrm>
                <a:off x="3305175" y="3290888"/>
                <a:ext cx="96838" cy="38100"/>
              </a:xfrm>
              <a:custGeom>
                <a:avLst/>
                <a:gdLst>
                  <a:gd name="T0" fmla="*/ 34 w 34"/>
                  <a:gd name="T1" fmla="*/ 12 h 13"/>
                  <a:gd name="T2" fmla="*/ 33 w 34"/>
                  <a:gd name="T3" fmla="*/ 13 h 13"/>
                  <a:gd name="T4" fmla="*/ 1 w 34"/>
                  <a:gd name="T5" fmla="*/ 13 h 13"/>
                  <a:gd name="T6" fmla="*/ 0 w 34"/>
                  <a:gd name="T7" fmla="*/ 12 h 13"/>
                  <a:gd name="T8" fmla="*/ 0 w 34"/>
                  <a:gd name="T9" fmla="*/ 1 h 13"/>
                  <a:gd name="T10" fmla="*/ 1 w 34"/>
                  <a:gd name="T11" fmla="*/ 0 h 13"/>
                  <a:gd name="T12" fmla="*/ 33 w 34"/>
                  <a:gd name="T13" fmla="*/ 0 h 13"/>
                  <a:gd name="T14" fmla="*/ 34 w 34"/>
                  <a:gd name="T15" fmla="*/ 1 h 13"/>
                  <a:gd name="T16" fmla="*/ 34 w 34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3">
                    <a:moveTo>
                      <a:pt x="34" y="12"/>
                    </a:moveTo>
                    <a:cubicBezTo>
                      <a:pt x="34" y="12"/>
                      <a:pt x="34" y="13"/>
                      <a:pt x="33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0" y="12"/>
                      <a:pt x="0" y="1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lnTo>
                      <a:pt x="3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840077" y="2085392"/>
              <a:ext cx="324651" cy="372872"/>
              <a:chOff x="7920038" y="2982913"/>
              <a:chExt cx="1079500" cy="1239838"/>
            </a:xfrm>
            <a:solidFill>
              <a:schemeClr val="bg1"/>
            </a:solidFill>
          </p:grpSpPr>
          <p:sp>
            <p:nvSpPr>
              <p:cNvPr id="37" name="Freeform 71"/>
              <p:cNvSpPr>
                <a:spLocks noEditPoints="1"/>
              </p:cNvSpPr>
              <p:nvPr/>
            </p:nvSpPr>
            <p:spPr bwMode="auto">
              <a:xfrm>
                <a:off x="7920038" y="3219451"/>
                <a:ext cx="1079500" cy="1003300"/>
              </a:xfrm>
              <a:custGeom>
                <a:avLst/>
                <a:gdLst>
                  <a:gd name="T0" fmla="*/ 359 w 378"/>
                  <a:gd name="T1" fmla="*/ 0 h 351"/>
                  <a:gd name="T2" fmla="*/ 19 w 378"/>
                  <a:gd name="T3" fmla="*/ 0 h 351"/>
                  <a:gd name="T4" fmla="*/ 0 w 378"/>
                  <a:gd name="T5" fmla="*/ 19 h 351"/>
                  <a:gd name="T6" fmla="*/ 19 w 378"/>
                  <a:gd name="T7" fmla="*/ 38 h 351"/>
                  <a:gd name="T8" fmla="*/ 24 w 378"/>
                  <a:gd name="T9" fmla="*/ 38 h 351"/>
                  <a:gd name="T10" fmla="*/ 69 w 378"/>
                  <a:gd name="T11" fmla="*/ 315 h 351"/>
                  <a:gd name="T12" fmla="*/ 54 w 378"/>
                  <a:gd name="T13" fmla="*/ 333 h 351"/>
                  <a:gd name="T14" fmla="*/ 72 w 378"/>
                  <a:gd name="T15" fmla="*/ 351 h 351"/>
                  <a:gd name="T16" fmla="*/ 306 w 378"/>
                  <a:gd name="T17" fmla="*/ 351 h 351"/>
                  <a:gd name="T18" fmla="*/ 324 w 378"/>
                  <a:gd name="T19" fmla="*/ 333 h 351"/>
                  <a:gd name="T20" fmla="*/ 309 w 378"/>
                  <a:gd name="T21" fmla="*/ 315 h 351"/>
                  <a:gd name="T22" fmla="*/ 354 w 378"/>
                  <a:gd name="T23" fmla="*/ 38 h 351"/>
                  <a:gd name="T24" fmla="*/ 359 w 378"/>
                  <a:gd name="T25" fmla="*/ 38 h 351"/>
                  <a:gd name="T26" fmla="*/ 378 w 378"/>
                  <a:gd name="T27" fmla="*/ 19 h 351"/>
                  <a:gd name="T28" fmla="*/ 359 w 378"/>
                  <a:gd name="T29" fmla="*/ 0 h 351"/>
                  <a:gd name="T30" fmla="*/ 132 w 378"/>
                  <a:gd name="T31" fmla="*/ 287 h 351"/>
                  <a:gd name="T32" fmla="*/ 126 w 378"/>
                  <a:gd name="T33" fmla="*/ 283 h 351"/>
                  <a:gd name="T34" fmla="*/ 101 w 378"/>
                  <a:gd name="T35" fmla="*/ 69 h 351"/>
                  <a:gd name="T36" fmla="*/ 104 w 378"/>
                  <a:gd name="T37" fmla="*/ 64 h 351"/>
                  <a:gd name="T38" fmla="*/ 113 w 378"/>
                  <a:gd name="T39" fmla="*/ 64 h 351"/>
                  <a:gd name="T40" fmla="*/ 118 w 378"/>
                  <a:gd name="T41" fmla="*/ 68 h 351"/>
                  <a:gd name="T42" fmla="*/ 135 w 378"/>
                  <a:gd name="T43" fmla="*/ 283 h 351"/>
                  <a:gd name="T44" fmla="*/ 132 w 378"/>
                  <a:gd name="T45" fmla="*/ 287 h 351"/>
                  <a:gd name="T46" fmla="*/ 193 w 378"/>
                  <a:gd name="T47" fmla="*/ 283 h 351"/>
                  <a:gd name="T48" fmla="*/ 189 w 378"/>
                  <a:gd name="T49" fmla="*/ 287 h 351"/>
                  <a:gd name="T50" fmla="*/ 185 w 378"/>
                  <a:gd name="T51" fmla="*/ 283 h 351"/>
                  <a:gd name="T52" fmla="*/ 179 w 378"/>
                  <a:gd name="T53" fmla="*/ 68 h 351"/>
                  <a:gd name="T54" fmla="*/ 185 w 378"/>
                  <a:gd name="T55" fmla="*/ 63 h 351"/>
                  <a:gd name="T56" fmla="*/ 193 w 378"/>
                  <a:gd name="T57" fmla="*/ 63 h 351"/>
                  <a:gd name="T58" fmla="*/ 200 w 378"/>
                  <a:gd name="T59" fmla="*/ 68 h 351"/>
                  <a:gd name="T60" fmla="*/ 193 w 378"/>
                  <a:gd name="T61" fmla="*/ 283 h 351"/>
                  <a:gd name="T62" fmla="*/ 277 w 378"/>
                  <a:gd name="T63" fmla="*/ 68 h 351"/>
                  <a:gd name="T64" fmla="*/ 252 w 378"/>
                  <a:gd name="T65" fmla="*/ 283 h 351"/>
                  <a:gd name="T66" fmla="*/ 248 w 378"/>
                  <a:gd name="T67" fmla="*/ 287 h 351"/>
                  <a:gd name="T68" fmla="*/ 244 w 378"/>
                  <a:gd name="T69" fmla="*/ 282 h 351"/>
                  <a:gd name="T70" fmla="*/ 261 w 378"/>
                  <a:gd name="T71" fmla="*/ 68 h 351"/>
                  <a:gd name="T72" fmla="*/ 266 w 378"/>
                  <a:gd name="T73" fmla="*/ 63 h 351"/>
                  <a:gd name="T74" fmla="*/ 274 w 378"/>
                  <a:gd name="T75" fmla="*/ 63 h 351"/>
                  <a:gd name="T76" fmla="*/ 277 w 378"/>
                  <a:gd name="T77" fmla="*/ 68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78" h="351">
                    <a:moveTo>
                      <a:pt x="35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9" y="38"/>
                      <a:pt x="19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69" y="315"/>
                      <a:pt x="69" y="315"/>
                      <a:pt x="69" y="315"/>
                    </a:cubicBezTo>
                    <a:cubicBezTo>
                      <a:pt x="61" y="316"/>
                      <a:pt x="54" y="324"/>
                      <a:pt x="54" y="333"/>
                    </a:cubicBezTo>
                    <a:cubicBezTo>
                      <a:pt x="54" y="343"/>
                      <a:pt x="62" y="351"/>
                      <a:pt x="72" y="351"/>
                    </a:cubicBezTo>
                    <a:cubicBezTo>
                      <a:pt x="306" y="351"/>
                      <a:pt x="306" y="351"/>
                      <a:pt x="306" y="351"/>
                    </a:cubicBezTo>
                    <a:cubicBezTo>
                      <a:pt x="316" y="351"/>
                      <a:pt x="324" y="343"/>
                      <a:pt x="324" y="333"/>
                    </a:cubicBezTo>
                    <a:cubicBezTo>
                      <a:pt x="324" y="324"/>
                      <a:pt x="317" y="316"/>
                      <a:pt x="309" y="315"/>
                    </a:cubicBezTo>
                    <a:cubicBezTo>
                      <a:pt x="354" y="38"/>
                      <a:pt x="354" y="38"/>
                      <a:pt x="354" y="38"/>
                    </a:cubicBezTo>
                    <a:cubicBezTo>
                      <a:pt x="359" y="38"/>
                      <a:pt x="359" y="38"/>
                      <a:pt x="359" y="38"/>
                    </a:cubicBezTo>
                    <a:cubicBezTo>
                      <a:pt x="369" y="38"/>
                      <a:pt x="378" y="29"/>
                      <a:pt x="378" y="19"/>
                    </a:cubicBezTo>
                    <a:cubicBezTo>
                      <a:pt x="378" y="8"/>
                      <a:pt x="369" y="0"/>
                      <a:pt x="359" y="0"/>
                    </a:cubicBezTo>
                    <a:close/>
                    <a:moveTo>
                      <a:pt x="132" y="287"/>
                    </a:moveTo>
                    <a:cubicBezTo>
                      <a:pt x="130" y="287"/>
                      <a:pt x="127" y="286"/>
                      <a:pt x="126" y="28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6"/>
                      <a:pt x="102" y="64"/>
                      <a:pt x="104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5" y="63"/>
                      <a:pt x="117" y="65"/>
                      <a:pt x="118" y="68"/>
                    </a:cubicBezTo>
                    <a:cubicBezTo>
                      <a:pt x="135" y="283"/>
                      <a:pt x="135" y="283"/>
                      <a:pt x="135" y="283"/>
                    </a:cubicBezTo>
                    <a:cubicBezTo>
                      <a:pt x="135" y="285"/>
                      <a:pt x="133" y="287"/>
                      <a:pt x="132" y="287"/>
                    </a:cubicBezTo>
                    <a:close/>
                    <a:moveTo>
                      <a:pt x="193" y="283"/>
                    </a:moveTo>
                    <a:cubicBezTo>
                      <a:pt x="193" y="285"/>
                      <a:pt x="191" y="287"/>
                      <a:pt x="189" y="287"/>
                    </a:cubicBezTo>
                    <a:cubicBezTo>
                      <a:pt x="187" y="287"/>
                      <a:pt x="185" y="285"/>
                      <a:pt x="185" y="283"/>
                    </a:cubicBezTo>
                    <a:cubicBezTo>
                      <a:pt x="179" y="68"/>
                      <a:pt x="179" y="68"/>
                      <a:pt x="179" y="68"/>
                    </a:cubicBezTo>
                    <a:cubicBezTo>
                      <a:pt x="179" y="65"/>
                      <a:pt x="181" y="63"/>
                      <a:pt x="185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7" y="63"/>
                      <a:pt x="200" y="65"/>
                      <a:pt x="200" y="68"/>
                    </a:cubicBezTo>
                    <a:lnTo>
                      <a:pt x="193" y="283"/>
                    </a:lnTo>
                    <a:close/>
                    <a:moveTo>
                      <a:pt x="277" y="68"/>
                    </a:moveTo>
                    <a:cubicBezTo>
                      <a:pt x="252" y="283"/>
                      <a:pt x="252" y="283"/>
                      <a:pt x="252" y="283"/>
                    </a:cubicBezTo>
                    <a:cubicBezTo>
                      <a:pt x="251" y="285"/>
                      <a:pt x="250" y="287"/>
                      <a:pt x="248" y="287"/>
                    </a:cubicBezTo>
                    <a:cubicBezTo>
                      <a:pt x="247" y="287"/>
                      <a:pt x="243" y="285"/>
                      <a:pt x="244" y="282"/>
                    </a:cubicBezTo>
                    <a:cubicBezTo>
                      <a:pt x="261" y="68"/>
                      <a:pt x="261" y="68"/>
                      <a:pt x="261" y="68"/>
                    </a:cubicBezTo>
                    <a:cubicBezTo>
                      <a:pt x="261" y="65"/>
                      <a:pt x="263" y="63"/>
                      <a:pt x="266" y="63"/>
                    </a:cubicBezTo>
                    <a:cubicBezTo>
                      <a:pt x="274" y="63"/>
                      <a:pt x="274" y="63"/>
                      <a:pt x="274" y="63"/>
                    </a:cubicBezTo>
                    <a:cubicBezTo>
                      <a:pt x="276" y="64"/>
                      <a:pt x="278" y="66"/>
                      <a:pt x="277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72"/>
              <p:cNvSpPr/>
              <p:nvPr/>
            </p:nvSpPr>
            <p:spPr bwMode="auto">
              <a:xfrm>
                <a:off x="7951788" y="3051176"/>
                <a:ext cx="1016000" cy="134938"/>
              </a:xfrm>
              <a:custGeom>
                <a:avLst/>
                <a:gdLst>
                  <a:gd name="T0" fmla="*/ 356 w 356"/>
                  <a:gd name="T1" fmla="*/ 47 h 47"/>
                  <a:gd name="T2" fmla="*/ 307 w 356"/>
                  <a:gd name="T3" fmla="*/ 0 h 47"/>
                  <a:gd name="T4" fmla="*/ 49 w 356"/>
                  <a:gd name="T5" fmla="*/ 0 h 47"/>
                  <a:gd name="T6" fmla="*/ 0 w 356"/>
                  <a:gd name="T7" fmla="*/ 47 h 47"/>
                  <a:gd name="T8" fmla="*/ 356 w 356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47">
                    <a:moveTo>
                      <a:pt x="356" y="47"/>
                    </a:moveTo>
                    <a:cubicBezTo>
                      <a:pt x="353" y="21"/>
                      <a:pt x="332" y="0"/>
                      <a:pt x="307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24" y="0"/>
                      <a:pt x="3" y="21"/>
                      <a:pt x="0" y="47"/>
                    </a:cubicBezTo>
                    <a:lnTo>
                      <a:pt x="356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73"/>
              <p:cNvSpPr/>
              <p:nvPr/>
            </p:nvSpPr>
            <p:spPr bwMode="auto">
              <a:xfrm>
                <a:off x="8359775" y="2982913"/>
                <a:ext cx="200025" cy="50800"/>
              </a:xfrm>
              <a:custGeom>
                <a:avLst/>
                <a:gdLst>
                  <a:gd name="T0" fmla="*/ 70 w 70"/>
                  <a:gd name="T1" fmla="*/ 18 h 18"/>
                  <a:gd name="T2" fmla="*/ 70 w 70"/>
                  <a:gd name="T3" fmla="*/ 16 h 18"/>
                  <a:gd name="T4" fmla="*/ 58 w 70"/>
                  <a:gd name="T5" fmla="*/ 0 h 18"/>
                  <a:gd name="T6" fmla="*/ 12 w 70"/>
                  <a:gd name="T7" fmla="*/ 0 h 18"/>
                  <a:gd name="T8" fmla="*/ 0 w 70"/>
                  <a:gd name="T9" fmla="*/ 16 h 18"/>
                  <a:gd name="T10" fmla="*/ 0 w 70"/>
                  <a:gd name="T11" fmla="*/ 18 h 18"/>
                  <a:gd name="T12" fmla="*/ 70 w 70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8">
                    <a:moveTo>
                      <a:pt x="70" y="18"/>
                    </a:moveTo>
                    <a:cubicBezTo>
                      <a:pt x="70" y="17"/>
                      <a:pt x="70" y="17"/>
                      <a:pt x="70" y="16"/>
                    </a:cubicBezTo>
                    <a:cubicBezTo>
                      <a:pt x="70" y="7"/>
                      <a:pt x="65" y="0"/>
                      <a:pt x="5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lnTo>
                      <a:pt x="7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7"/>
          <p:cNvSpPr/>
          <p:nvPr/>
        </p:nvSpPr>
        <p:spPr bwMode="auto">
          <a:xfrm>
            <a:off x="2871174" y="3115374"/>
            <a:ext cx="3443605" cy="459105"/>
          </a:xfrm>
          <a:custGeom>
            <a:avLst/>
            <a:gdLst>
              <a:gd name="T0" fmla="*/ 704 w 1607"/>
              <a:gd name="T1" fmla="*/ 116 h 214"/>
              <a:gd name="T2" fmla="*/ 0 w 1607"/>
              <a:gd name="T3" fmla="*/ 138 h 214"/>
              <a:gd name="T4" fmla="*/ 0 w 1607"/>
              <a:gd name="T5" fmla="*/ 168 h 214"/>
              <a:gd name="T6" fmla="*/ 706 w 1607"/>
              <a:gd name="T7" fmla="*/ 190 h 214"/>
              <a:gd name="T8" fmla="*/ 1529 w 1607"/>
              <a:gd name="T9" fmla="*/ 214 h 214"/>
              <a:gd name="T10" fmla="*/ 1602 w 1607"/>
              <a:gd name="T11" fmla="*/ 209 h 214"/>
              <a:gd name="T12" fmla="*/ 1607 w 1607"/>
              <a:gd name="T13" fmla="*/ 0 h 214"/>
              <a:gd name="T14" fmla="*/ 704 w 1607"/>
              <a:gd name="T15" fmla="*/ 11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07" h="214">
                <a:moveTo>
                  <a:pt x="704" y="116"/>
                </a:moveTo>
                <a:cubicBezTo>
                  <a:pt x="0" y="138"/>
                  <a:pt x="0" y="138"/>
                  <a:pt x="0" y="138"/>
                </a:cubicBezTo>
                <a:cubicBezTo>
                  <a:pt x="0" y="168"/>
                  <a:pt x="0" y="168"/>
                  <a:pt x="0" y="168"/>
                </a:cubicBezTo>
                <a:cubicBezTo>
                  <a:pt x="706" y="190"/>
                  <a:pt x="706" y="190"/>
                  <a:pt x="706" y="190"/>
                </a:cubicBezTo>
                <a:cubicBezTo>
                  <a:pt x="1529" y="214"/>
                  <a:pt x="1529" y="214"/>
                  <a:pt x="1529" y="214"/>
                </a:cubicBezTo>
                <a:cubicBezTo>
                  <a:pt x="1602" y="209"/>
                  <a:pt x="1602" y="209"/>
                  <a:pt x="1602" y="209"/>
                </a:cubicBezTo>
                <a:cubicBezTo>
                  <a:pt x="1607" y="0"/>
                  <a:pt x="1607" y="0"/>
                  <a:pt x="1607" y="0"/>
                </a:cubicBezTo>
                <a:cubicBezTo>
                  <a:pt x="1607" y="0"/>
                  <a:pt x="1090" y="92"/>
                  <a:pt x="704" y="116"/>
                </a:cubicBezTo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91"/>
          <p:cNvSpPr/>
          <p:nvPr/>
        </p:nvSpPr>
        <p:spPr bwMode="auto">
          <a:xfrm>
            <a:off x="2871174" y="1380554"/>
            <a:ext cx="3527425" cy="1916430"/>
          </a:xfrm>
          <a:custGeom>
            <a:avLst/>
            <a:gdLst>
              <a:gd name="T0" fmla="*/ 1354 w 1646"/>
              <a:gd name="T1" fmla="*/ 0 h 895"/>
              <a:gd name="T2" fmla="*/ 821 w 1646"/>
              <a:gd name="T3" fmla="*/ 718 h 895"/>
              <a:gd name="T4" fmla="*/ 195 w 1646"/>
              <a:gd name="T5" fmla="*/ 846 h 895"/>
              <a:gd name="T6" fmla="*/ 0 w 1646"/>
              <a:gd name="T7" fmla="*/ 863 h 895"/>
              <a:gd name="T8" fmla="*/ 0 w 1646"/>
              <a:gd name="T9" fmla="*/ 895 h 895"/>
              <a:gd name="T10" fmla="*/ 194 w 1646"/>
              <a:gd name="T11" fmla="*/ 885 h 895"/>
              <a:gd name="T12" fmla="*/ 874 w 1646"/>
              <a:gd name="T13" fmla="*/ 779 h 895"/>
              <a:gd name="T14" fmla="*/ 1646 w 1646"/>
              <a:gd name="T15" fmla="*/ 164 h 895"/>
              <a:gd name="T16" fmla="*/ 1354 w 1646"/>
              <a:gd name="T17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6" h="895">
                <a:moveTo>
                  <a:pt x="1354" y="0"/>
                </a:moveTo>
                <a:cubicBezTo>
                  <a:pt x="1354" y="0"/>
                  <a:pt x="1024" y="570"/>
                  <a:pt x="821" y="718"/>
                </a:cubicBezTo>
                <a:cubicBezTo>
                  <a:pt x="821" y="718"/>
                  <a:pt x="705" y="816"/>
                  <a:pt x="195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0" y="895"/>
                  <a:pt x="0" y="895"/>
                  <a:pt x="0" y="895"/>
                </a:cubicBezTo>
                <a:cubicBezTo>
                  <a:pt x="194" y="885"/>
                  <a:pt x="194" y="885"/>
                  <a:pt x="194" y="885"/>
                </a:cubicBezTo>
                <a:cubicBezTo>
                  <a:pt x="194" y="885"/>
                  <a:pt x="682" y="877"/>
                  <a:pt x="874" y="779"/>
                </a:cubicBezTo>
                <a:cubicBezTo>
                  <a:pt x="874" y="779"/>
                  <a:pt x="1338" y="484"/>
                  <a:pt x="1646" y="164"/>
                </a:cubicBezTo>
                <a:lnTo>
                  <a:pt x="1354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Oval 94"/>
          <p:cNvSpPr>
            <a:spLocks noChangeArrowheads="1"/>
          </p:cNvSpPr>
          <p:nvPr/>
        </p:nvSpPr>
        <p:spPr bwMode="auto">
          <a:xfrm>
            <a:off x="5747724" y="1113854"/>
            <a:ext cx="760730" cy="7588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97"/>
          <p:cNvSpPr/>
          <p:nvPr/>
        </p:nvSpPr>
        <p:spPr bwMode="auto">
          <a:xfrm>
            <a:off x="2820374" y="3580829"/>
            <a:ext cx="3533775" cy="1914525"/>
          </a:xfrm>
          <a:custGeom>
            <a:avLst/>
            <a:gdLst>
              <a:gd name="T0" fmla="*/ 904 w 1649"/>
              <a:gd name="T1" fmla="*/ 117 h 894"/>
              <a:gd name="T2" fmla="*/ 224 w 1649"/>
              <a:gd name="T3" fmla="*/ 10 h 894"/>
              <a:gd name="T4" fmla="*/ 24 w 1649"/>
              <a:gd name="T5" fmla="*/ 0 h 894"/>
              <a:gd name="T6" fmla="*/ 0 w 1649"/>
              <a:gd name="T7" fmla="*/ 32 h 894"/>
              <a:gd name="T8" fmla="*/ 225 w 1649"/>
              <a:gd name="T9" fmla="*/ 49 h 894"/>
              <a:gd name="T10" fmla="*/ 850 w 1649"/>
              <a:gd name="T11" fmla="*/ 177 h 894"/>
              <a:gd name="T12" fmla="*/ 1387 w 1649"/>
              <a:gd name="T13" fmla="*/ 894 h 894"/>
              <a:gd name="T14" fmla="*/ 1649 w 1649"/>
              <a:gd name="T15" fmla="*/ 681 h 894"/>
              <a:gd name="T16" fmla="*/ 904 w 1649"/>
              <a:gd name="T17" fmla="*/ 117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9" h="894">
                <a:moveTo>
                  <a:pt x="904" y="117"/>
                </a:moveTo>
                <a:cubicBezTo>
                  <a:pt x="741" y="33"/>
                  <a:pt x="224" y="10"/>
                  <a:pt x="224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735" y="79"/>
                  <a:pt x="850" y="177"/>
                  <a:pt x="850" y="177"/>
                </a:cubicBezTo>
                <a:cubicBezTo>
                  <a:pt x="1054" y="325"/>
                  <a:pt x="1387" y="894"/>
                  <a:pt x="1387" y="894"/>
                </a:cubicBezTo>
                <a:cubicBezTo>
                  <a:pt x="1649" y="681"/>
                  <a:pt x="1649" y="681"/>
                  <a:pt x="1649" y="681"/>
                </a:cubicBezTo>
                <a:cubicBezTo>
                  <a:pt x="1291" y="256"/>
                  <a:pt x="904" y="117"/>
                  <a:pt x="904" y="117"/>
                </a:cubicBezTo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Oval 98"/>
          <p:cNvSpPr>
            <a:spLocks noChangeArrowheads="1"/>
          </p:cNvSpPr>
          <p:nvPr/>
        </p:nvSpPr>
        <p:spPr bwMode="auto">
          <a:xfrm>
            <a:off x="5712799" y="4899724"/>
            <a:ext cx="741680" cy="74168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Oval 100"/>
          <p:cNvSpPr>
            <a:spLocks noChangeArrowheads="1"/>
          </p:cNvSpPr>
          <p:nvPr/>
        </p:nvSpPr>
        <p:spPr bwMode="auto">
          <a:xfrm>
            <a:off x="6081099" y="3140774"/>
            <a:ext cx="433705" cy="4349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6149" y="3012504"/>
            <a:ext cx="2379980" cy="894080"/>
            <a:chOff x="3046413" y="2984500"/>
            <a:chExt cx="2379663" cy="893763"/>
          </a:xfrm>
          <a:solidFill>
            <a:srgbClr val="C8001D"/>
          </a:solidFill>
        </p:grpSpPr>
        <p:sp>
          <p:nvSpPr>
            <p:cNvPr id="16" name="Freeform 101"/>
            <p:cNvSpPr>
              <a:spLocks noEditPoints="1"/>
            </p:cNvSpPr>
            <p:nvPr/>
          </p:nvSpPr>
          <p:spPr bwMode="auto">
            <a:xfrm>
              <a:off x="3046413" y="2984500"/>
              <a:ext cx="2379663" cy="893763"/>
            </a:xfrm>
            <a:custGeom>
              <a:avLst/>
              <a:gdLst>
                <a:gd name="T0" fmla="*/ 7 w 1111"/>
                <a:gd name="T1" fmla="*/ 265 h 417"/>
                <a:gd name="T2" fmla="*/ 93 w 1111"/>
                <a:gd name="T3" fmla="*/ 291 h 417"/>
                <a:gd name="T4" fmla="*/ 169 w 1111"/>
                <a:gd name="T5" fmla="*/ 295 h 417"/>
                <a:gd name="T6" fmla="*/ 171 w 1111"/>
                <a:gd name="T7" fmla="*/ 295 h 417"/>
                <a:gd name="T8" fmla="*/ 199 w 1111"/>
                <a:gd name="T9" fmla="*/ 295 h 417"/>
                <a:gd name="T10" fmla="*/ 418 w 1111"/>
                <a:gd name="T11" fmla="*/ 295 h 417"/>
                <a:gd name="T12" fmla="*/ 681 w 1111"/>
                <a:gd name="T13" fmla="*/ 417 h 417"/>
                <a:gd name="T14" fmla="*/ 809 w 1111"/>
                <a:gd name="T15" fmla="*/ 417 h 417"/>
                <a:gd name="T16" fmla="*/ 658 w 1111"/>
                <a:gd name="T17" fmla="*/ 295 h 417"/>
                <a:gd name="T18" fmla="*/ 785 w 1111"/>
                <a:gd name="T19" fmla="*/ 295 h 417"/>
                <a:gd name="T20" fmla="*/ 983 w 1111"/>
                <a:gd name="T21" fmla="*/ 290 h 417"/>
                <a:gd name="T22" fmla="*/ 1025 w 1111"/>
                <a:gd name="T23" fmla="*/ 195 h 417"/>
                <a:gd name="T24" fmla="*/ 1047 w 1111"/>
                <a:gd name="T25" fmla="*/ 146 h 417"/>
                <a:gd name="T26" fmla="*/ 1051 w 1111"/>
                <a:gd name="T27" fmla="*/ 138 h 417"/>
                <a:gd name="T28" fmla="*/ 1061 w 1111"/>
                <a:gd name="T29" fmla="*/ 143 h 417"/>
                <a:gd name="T30" fmla="*/ 1109 w 1111"/>
                <a:gd name="T31" fmla="*/ 143 h 417"/>
                <a:gd name="T32" fmla="*/ 1067 w 1111"/>
                <a:gd name="T33" fmla="*/ 102 h 417"/>
                <a:gd name="T34" fmla="*/ 1071 w 1111"/>
                <a:gd name="T35" fmla="*/ 93 h 417"/>
                <a:gd name="T36" fmla="*/ 1107 w 1111"/>
                <a:gd name="T37" fmla="*/ 12 h 417"/>
                <a:gd name="T38" fmla="*/ 1111 w 1111"/>
                <a:gd name="T39" fmla="*/ 0 h 417"/>
                <a:gd name="T40" fmla="*/ 1024 w 1111"/>
                <a:gd name="T41" fmla="*/ 0 h 417"/>
                <a:gd name="T42" fmla="*/ 978 w 1111"/>
                <a:gd name="T43" fmla="*/ 42 h 417"/>
                <a:gd name="T44" fmla="*/ 950 w 1111"/>
                <a:gd name="T45" fmla="*/ 69 h 417"/>
                <a:gd name="T46" fmla="*/ 895 w 1111"/>
                <a:gd name="T47" fmla="*/ 122 h 417"/>
                <a:gd name="T48" fmla="*/ 570 w 1111"/>
                <a:gd name="T49" fmla="*/ 122 h 417"/>
                <a:gd name="T50" fmla="*/ 608 w 1111"/>
                <a:gd name="T51" fmla="*/ 54 h 417"/>
                <a:gd name="T52" fmla="*/ 514 w 1111"/>
                <a:gd name="T53" fmla="*/ 54 h 417"/>
                <a:gd name="T54" fmla="*/ 411 w 1111"/>
                <a:gd name="T55" fmla="*/ 122 h 417"/>
                <a:gd name="T56" fmla="*/ 244 w 1111"/>
                <a:gd name="T57" fmla="*/ 122 h 417"/>
                <a:gd name="T58" fmla="*/ 179 w 1111"/>
                <a:gd name="T59" fmla="*/ 135 h 417"/>
                <a:gd name="T60" fmla="*/ 208 w 1111"/>
                <a:gd name="T61" fmla="*/ 149 h 417"/>
                <a:gd name="T62" fmla="*/ 161 w 1111"/>
                <a:gd name="T63" fmla="*/ 197 h 417"/>
                <a:gd name="T64" fmla="*/ 113 w 1111"/>
                <a:gd name="T65" fmla="*/ 197 h 417"/>
                <a:gd name="T66" fmla="*/ 98 w 1111"/>
                <a:gd name="T67" fmla="*/ 197 h 417"/>
                <a:gd name="T68" fmla="*/ 87 w 1111"/>
                <a:gd name="T69" fmla="*/ 198 h 417"/>
                <a:gd name="T70" fmla="*/ 54 w 1111"/>
                <a:gd name="T71" fmla="*/ 208 h 417"/>
                <a:gd name="T72" fmla="*/ 7 w 1111"/>
                <a:gd name="T73" fmla="*/ 265 h 417"/>
                <a:gd name="T74" fmla="*/ 680 w 1111"/>
                <a:gd name="T75" fmla="*/ 163 h 417"/>
                <a:gd name="T76" fmla="*/ 746 w 1111"/>
                <a:gd name="T77" fmla="*/ 163 h 417"/>
                <a:gd name="T78" fmla="*/ 755 w 1111"/>
                <a:gd name="T79" fmla="*/ 197 h 417"/>
                <a:gd name="T80" fmla="*/ 689 w 1111"/>
                <a:gd name="T81" fmla="*/ 197 h 417"/>
                <a:gd name="T82" fmla="*/ 680 w 1111"/>
                <a:gd name="T83" fmla="*/ 163 h 417"/>
                <a:gd name="T84" fmla="*/ 570 w 1111"/>
                <a:gd name="T85" fmla="*/ 163 h 417"/>
                <a:gd name="T86" fmla="*/ 636 w 1111"/>
                <a:gd name="T87" fmla="*/ 163 h 417"/>
                <a:gd name="T88" fmla="*/ 645 w 1111"/>
                <a:gd name="T89" fmla="*/ 197 h 417"/>
                <a:gd name="T90" fmla="*/ 579 w 1111"/>
                <a:gd name="T91" fmla="*/ 197 h 417"/>
                <a:gd name="T92" fmla="*/ 570 w 1111"/>
                <a:gd name="T93" fmla="*/ 163 h 417"/>
                <a:gd name="T94" fmla="*/ 461 w 1111"/>
                <a:gd name="T95" fmla="*/ 163 h 417"/>
                <a:gd name="T96" fmla="*/ 527 w 1111"/>
                <a:gd name="T97" fmla="*/ 163 h 417"/>
                <a:gd name="T98" fmla="*/ 536 w 1111"/>
                <a:gd name="T99" fmla="*/ 197 h 417"/>
                <a:gd name="T100" fmla="*/ 470 w 1111"/>
                <a:gd name="T101" fmla="*/ 197 h 417"/>
                <a:gd name="T102" fmla="*/ 461 w 1111"/>
                <a:gd name="T103" fmla="*/ 163 h 417"/>
                <a:gd name="T104" fmla="*/ 351 w 1111"/>
                <a:gd name="T105" fmla="*/ 163 h 417"/>
                <a:gd name="T106" fmla="*/ 417 w 1111"/>
                <a:gd name="T107" fmla="*/ 163 h 417"/>
                <a:gd name="T108" fmla="*/ 426 w 1111"/>
                <a:gd name="T109" fmla="*/ 197 h 417"/>
                <a:gd name="T110" fmla="*/ 360 w 1111"/>
                <a:gd name="T111" fmla="*/ 197 h 417"/>
                <a:gd name="T112" fmla="*/ 351 w 1111"/>
                <a:gd name="T113" fmla="*/ 163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139700" dir="2700000" sx="102000" sy="102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02"/>
            <p:cNvSpPr/>
            <p:nvPr/>
          </p:nvSpPr>
          <p:spPr bwMode="auto">
            <a:xfrm>
              <a:off x="4806950" y="3509963"/>
              <a:ext cx="349250" cy="165100"/>
            </a:xfrm>
            <a:custGeom>
              <a:avLst/>
              <a:gdLst>
                <a:gd name="T0" fmla="*/ 0 w 163"/>
                <a:gd name="T1" fmla="*/ 0 h 77"/>
                <a:gd name="T2" fmla="*/ 9 w 163"/>
                <a:gd name="T3" fmla="*/ 38 h 77"/>
                <a:gd name="T4" fmla="*/ 9 w 163"/>
                <a:gd name="T5" fmla="*/ 50 h 77"/>
                <a:gd name="T6" fmla="*/ 0 w 163"/>
                <a:gd name="T7" fmla="*/ 77 h 77"/>
                <a:gd name="T8" fmla="*/ 153 w 163"/>
                <a:gd name="T9" fmla="*/ 50 h 77"/>
                <a:gd name="T10" fmla="*/ 160 w 163"/>
                <a:gd name="T11" fmla="*/ 45 h 77"/>
                <a:gd name="T12" fmla="*/ 163 w 163"/>
                <a:gd name="T13" fmla="*/ 38 h 77"/>
                <a:gd name="T14" fmla="*/ 163 w 163"/>
                <a:gd name="T15" fmla="*/ 38 h 77"/>
                <a:gd name="T16" fmla="*/ 0 w 163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03"/>
            <p:cNvSpPr/>
            <p:nvPr/>
          </p:nvSpPr>
          <p:spPr bwMode="auto">
            <a:xfrm>
              <a:off x="4775200" y="3509963"/>
              <a:ext cx="61913" cy="165100"/>
            </a:xfrm>
            <a:custGeom>
              <a:avLst/>
              <a:gdLst>
                <a:gd name="T0" fmla="*/ 28 w 29"/>
                <a:gd name="T1" fmla="*/ 50 h 77"/>
                <a:gd name="T2" fmla="*/ 29 w 29"/>
                <a:gd name="T3" fmla="*/ 38 h 77"/>
                <a:gd name="T4" fmla="*/ 18 w 29"/>
                <a:gd name="T5" fmla="*/ 2 h 77"/>
                <a:gd name="T6" fmla="*/ 14 w 29"/>
                <a:gd name="T7" fmla="*/ 0 h 77"/>
                <a:gd name="T8" fmla="*/ 14 w 29"/>
                <a:gd name="T9" fmla="*/ 0 h 77"/>
                <a:gd name="T10" fmla="*/ 9 w 29"/>
                <a:gd name="T11" fmla="*/ 3 h 77"/>
                <a:gd name="T12" fmla="*/ 0 w 29"/>
                <a:gd name="T13" fmla="*/ 38 h 77"/>
                <a:gd name="T14" fmla="*/ 1 w 29"/>
                <a:gd name="T15" fmla="*/ 50 h 77"/>
                <a:gd name="T16" fmla="*/ 9 w 29"/>
                <a:gd name="T17" fmla="*/ 73 h 77"/>
                <a:gd name="T18" fmla="*/ 14 w 29"/>
                <a:gd name="T19" fmla="*/ 77 h 77"/>
                <a:gd name="T20" fmla="*/ 14 w 29"/>
                <a:gd name="T21" fmla="*/ 77 h 77"/>
                <a:gd name="T22" fmla="*/ 18 w 29"/>
                <a:gd name="T23" fmla="*/ 75 h 77"/>
                <a:gd name="T24" fmla="*/ 28 w 29"/>
                <a:gd name="T25" fmla="*/ 5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04"/>
            <p:cNvSpPr/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  <a:gd name="T8" fmla="*/ 214 w 266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05"/>
            <p:cNvSpPr/>
            <p:nvPr/>
          </p:nvSpPr>
          <p:spPr bwMode="auto">
            <a:xfrm>
              <a:off x="3929063" y="3100388"/>
              <a:ext cx="422275" cy="146050"/>
            </a:xfrm>
            <a:custGeom>
              <a:avLst/>
              <a:gdLst>
                <a:gd name="T0" fmla="*/ 214 w 266"/>
                <a:gd name="T1" fmla="*/ 92 h 92"/>
                <a:gd name="T2" fmla="*/ 266 w 266"/>
                <a:gd name="T3" fmla="*/ 0 h 92"/>
                <a:gd name="T4" fmla="*/ 138 w 266"/>
                <a:gd name="T5" fmla="*/ 0 h 92"/>
                <a:gd name="T6" fmla="*/ 0 w 266"/>
                <a:gd name="T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06"/>
            <p:cNvSpPr/>
            <p:nvPr/>
          </p:nvSpPr>
          <p:spPr bwMode="auto">
            <a:xfrm>
              <a:off x="3230563" y="3268663"/>
              <a:ext cx="265113" cy="139700"/>
            </a:xfrm>
            <a:custGeom>
              <a:avLst/>
              <a:gdLst>
                <a:gd name="T0" fmla="*/ 94 w 124"/>
                <a:gd name="T1" fmla="*/ 1 h 65"/>
                <a:gd name="T2" fmla="*/ 124 w 124"/>
                <a:gd name="T3" fmla="*/ 16 h 65"/>
                <a:gd name="T4" fmla="*/ 75 w 124"/>
                <a:gd name="T5" fmla="*/ 64 h 65"/>
                <a:gd name="T6" fmla="*/ 27 w 124"/>
                <a:gd name="T7" fmla="*/ 64 h 65"/>
                <a:gd name="T8" fmla="*/ 13 w 124"/>
                <a:gd name="T9" fmla="*/ 64 h 65"/>
                <a:gd name="T10" fmla="*/ 0 w 124"/>
                <a:gd name="T11" fmla="*/ 65 h 65"/>
                <a:gd name="T12" fmla="*/ 94 w 124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7419" y="5083874"/>
            <a:ext cx="476250" cy="372745"/>
            <a:chOff x="8128000" y="5056188"/>
            <a:chExt cx="476250" cy="373062"/>
          </a:xfrm>
        </p:grpSpPr>
        <p:sp>
          <p:nvSpPr>
            <p:cNvPr id="12" name="Freeform 120"/>
            <p:cNvSpPr/>
            <p:nvPr/>
          </p:nvSpPr>
          <p:spPr bwMode="auto">
            <a:xfrm>
              <a:off x="8128000" y="5241925"/>
              <a:ext cx="476250" cy="187325"/>
            </a:xfrm>
            <a:custGeom>
              <a:avLst/>
              <a:gdLst>
                <a:gd name="T0" fmla="*/ 222 w 222"/>
                <a:gd name="T1" fmla="*/ 22 h 87"/>
                <a:gd name="T2" fmla="*/ 173 w 222"/>
                <a:gd name="T3" fmla="*/ 0 h 87"/>
                <a:gd name="T4" fmla="*/ 165 w 222"/>
                <a:gd name="T5" fmla="*/ 5 h 87"/>
                <a:gd name="T6" fmla="*/ 196 w 222"/>
                <a:gd name="T7" fmla="*/ 18 h 87"/>
                <a:gd name="T8" fmla="*/ 190 w 222"/>
                <a:gd name="T9" fmla="*/ 24 h 87"/>
                <a:gd name="T10" fmla="*/ 111 w 222"/>
                <a:gd name="T11" fmla="*/ 35 h 87"/>
                <a:gd name="T12" fmla="*/ 31 w 222"/>
                <a:gd name="T13" fmla="*/ 24 h 87"/>
                <a:gd name="T14" fmla="*/ 26 w 222"/>
                <a:gd name="T15" fmla="*/ 18 h 87"/>
                <a:gd name="T16" fmla="*/ 48 w 222"/>
                <a:gd name="T17" fmla="*/ 7 h 87"/>
                <a:gd name="T18" fmla="*/ 42 w 222"/>
                <a:gd name="T19" fmla="*/ 1 h 87"/>
                <a:gd name="T20" fmla="*/ 0 w 222"/>
                <a:gd name="T21" fmla="*/ 22 h 87"/>
                <a:gd name="T22" fmla="*/ 0 w 222"/>
                <a:gd name="T23" fmla="*/ 24 h 87"/>
                <a:gd name="T24" fmla="*/ 0 w 222"/>
                <a:gd name="T25" fmla="*/ 24 h 87"/>
                <a:gd name="T26" fmla="*/ 0 w 222"/>
                <a:gd name="T27" fmla="*/ 25 h 87"/>
                <a:gd name="T28" fmla="*/ 5 w 222"/>
                <a:gd name="T29" fmla="*/ 31 h 87"/>
                <a:gd name="T30" fmla="*/ 38 w 222"/>
                <a:gd name="T31" fmla="*/ 69 h 87"/>
                <a:gd name="T32" fmla="*/ 37 w 222"/>
                <a:gd name="T33" fmla="*/ 69 h 87"/>
                <a:gd name="T34" fmla="*/ 28 w 222"/>
                <a:gd name="T35" fmla="*/ 77 h 87"/>
                <a:gd name="T36" fmla="*/ 28 w 222"/>
                <a:gd name="T37" fmla="*/ 78 h 87"/>
                <a:gd name="T38" fmla="*/ 37 w 222"/>
                <a:gd name="T39" fmla="*/ 87 h 87"/>
                <a:gd name="T40" fmla="*/ 189 w 222"/>
                <a:gd name="T41" fmla="*/ 87 h 87"/>
                <a:gd name="T42" fmla="*/ 198 w 222"/>
                <a:gd name="T43" fmla="*/ 78 h 87"/>
                <a:gd name="T44" fmla="*/ 198 w 222"/>
                <a:gd name="T45" fmla="*/ 77 h 87"/>
                <a:gd name="T46" fmla="*/ 189 w 222"/>
                <a:gd name="T47" fmla="*/ 69 h 87"/>
                <a:gd name="T48" fmla="*/ 184 w 222"/>
                <a:gd name="T49" fmla="*/ 69 h 87"/>
                <a:gd name="T50" fmla="*/ 216 w 222"/>
                <a:gd name="T51" fmla="*/ 31 h 87"/>
                <a:gd name="T52" fmla="*/ 222 w 222"/>
                <a:gd name="T53" fmla="*/ 25 h 87"/>
                <a:gd name="T54" fmla="*/ 222 w 222"/>
                <a:gd name="T55" fmla="*/ 24 h 87"/>
                <a:gd name="T56" fmla="*/ 222 w 222"/>
                <a:gd name="T57" fmla="*/ 24 h 87"/>
                <a:gd name="T58" fmla="*/ 222 w 222"/>
                <a:gd name="T59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2" h="87">
                  <a:moveTo>
                    <a:pt x="222" y="22"/>
                  </a:moveTo>
                  <a:cubicBezTo>
                    <a:pt x="222" y="13"/>
                    <a:pt x="203" y="4"/>
                    <a:pt x="173" y="0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84" y="8"/>
                    <a:pt x="196" y="13"/>
                    <a:pt x="196" y="18"/>
                  </a:cubicBezTo>
                  <a:cubicBezTo>
                    <a:pt x="196" y="20"/>
                    <a:pt x="194" y="22"/>
                    <a:pt x="190" y="24"/>
                  </a:cubicBezTo>
                  <a:cubicBezTo>
                    <a:pt x="178" y="31"/>
                    <a:pt x="147" y="35"/>
                    <a:pt x="111" y="35"/>
                  </a:cubicBezTo>
                  <a:cubicBezTo>
                    <a:pt x="75" y="35"/>
                    <a:pt x="44" y="31"/>
                    <a:pt x="31" y="24"/>
                  </a:cubicBezTo>
                  <a:cubicBezTo>
                    <a:pt x="28" y="22"/>
                    <a:pt x="26" y="20"/>
                    <a:pt x="26" y="18"/>
                  </a:cubicBezTo>
                  <a:cubicBezTo>
                    <a:pt x="26" y="14"/>
                    <a:pt x="34" y="10"/>
                    <a:pt x="48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16" y="6"/>
                    <a:pt x="0" y="14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7"/>
                    <a:pt x="3" y="29"/>
                    <a:pt x="5" y="3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2" y="69"/>
                    <a:pt x="28" y="72"/>
                    <a:pt x="28" y="77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83"/>
                    <a:pt x="32" y="87"/>
                    <a:pt x="37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4" y="87"/>
                    <a:pt x="198" y="83"/>
                    <a:pt x="198" y="78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198" y="72"/>
                    <a:pt x="194" y="69"/>
                    <a:pt x="189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9" y="29"/>
                    <a:pt x="221" y="27"/>
                    <a:pt x="222" y="25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3"/>
                    <a:pt x="222" y="2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21"/>
            <p:cNvSpPr>
              <a:spLocks noEditPoints="1"/>
            </p:cNvSpPr>
            <p:nvPr/>
          </p:nvSpPr>
          <p:spPr bwMode="auto">
            <a:xfrm>
              <a:off x="8413750" y="5056188"/>
              <a:ext cx="180975" cy="215900"/>
            </a:xfrm>
            <a:custGeom>
              <a:avLst/>
              <a:gdLst>
                <a:gd name="T0" fmla="*/ 7 w 85"/>
                <a:gd name="T1" fmla="*/ 89 h 101"/>
                <a:gd name="T2" fmla="*/ 8 w 85"/>
                <a:gd name="T3" fmla="*/ 101 h 101"/>
                <a:gd name="T4" fmla="*/ 22 w 85"/>
                <a:gd name="T5" fmla="*/ 91 h 101"/>
                <a:gd name="T6" fmla="*/ 30 w 85"/>
                <a:gd name="T7" fmla="*/ 85 h 101"/>
                <a:gd name="T8" fmla="*/ 85 w 85"/>
                <a:gd name="T9" fmla="*/ 43 h 101"/>
                <a:gd name="T10" fmla="*/ 0 w 85"/>
                <a:gd name="T11" fmla="*/ 0 h 101"/>
                <a:gd name="T12" fmla="*/ 1 w 85"/>
                <a:gd name="T13" fmla="*/ 17 h 101"/>
                <a:gd name="T14" fmla="*/ 37 w 85"/>
                <a:gd name="T15" fmla="*/ 26 h 101"/>
                <a:gd name="T16" fmla="*/ 40 w 85"/>
                <a:gd name="T17" fmla="*/ 28 h 101"/>
                <a:gd name="T18" fmla="*/ 39 w 85"/>
                <a:gd name="T19" fmla="*/ 32 h 101"/>
                <a:gd name="T20" fmla="*/ 6 w 85"/>
                <a:gd name="T21" fmla="*/ 70 h 101"/>
                <a:gd name="T22" fmla="*/ 7 w 85"/>
                <a:gd name="T23" fmla="*/ 83 h 101"/>
                <a:gd name="T24" fmla="*/ 7 w 85"/>
                <a:gd name="T25" fmla="*/ 89 h 101"/>
                <a:gd name="T26" fmla="*/ 55 w 85"/>
                <a:gd name="T27" fmla="*/ 34 h 101"/>
                <a:gd name="T28" fmla="*/ 61 w 85"/>
                <a:gd name="T29" fmla="*/ 39 h 101"/>
                <a:gd name="T30" fmla="*/ 55 w 85"/>
                <a:gd name="T31" fmla="*/ 45 h 101"/>
                <a:gd name="T32" fmla="*/ 50 w 85"/>
                <a:gd name="T33" fmla="*/ 39 h 101"/>
                <a:gd name="T34" fmla="*/ 55 w 85"/>
                <a:gd name="T35" fmla="*/ 34 h 101"/>
                <a:gd name="T36" fmla="*/ 46 w 85"/>
                <a:gd name="T37" fmla="*/ 52 h 101"/>
                <a:gd name="T38" fmla="*/ 54 w 85"/>
                <a:gd name="T39" fmla="*/ 60 h 101"/>
                <a:gd name="T40" fmla="*/ 46 w 85"/>
                <a:gd name="T41" fmla="*/ 67 h 101"/>
                <a:gd name="T42" fmla="*/ 39 w 85"/>
                <a:gd name="T43" fmla="*/ 60 h 101"/>
                <a:gd name="T44" fmla="*/ 46 w 85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5" h="101">
                  <a:moveTo>
                    <a:pt x="7" y="89"/>
                  </a:moveTo>
                  <a:cubicBezTo>
                    <a:pt x="8" y="101"/>
                    <a:pt x="8" y="101"/>
                    <a:pt x="8" y="10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6"/>
                    <a:pt x="40" y="27"/>
                    <a:pt x="40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83"/>
                    <a:pt x="7" y="83"/>
                    <a:pt x="7" y="83"/>
                  </a:cubicBezTo>
                  <a:lnTo>
                    <a:pt x="7" y="89"/>
                  </a:lnTo>
                  <a:close/>
                  <a:moveTo>
                    <a:pt x="55" y="34"/>
                  </a:moveTo>
                  <a:cubicBezTo>
                    <a:pt x="58" y="34"/>
                    <a:pt x="61" y="36"/>
                    <a:pt x="61" y="39"/>
                  </a:cubicBezTo>
                  <a:cubicBezTo>
                    <a:pt x="61" y="42"/>
                    <a:pt x="58" y="45"/>
                    <a:pt x="55" y="45"/>
                  </a:cubicBezTo>
                  <a:cubicBezTo>
                    <a:pt x="52" y="45"/>
                    <a:pt x="50" y="42"/>
                    <a:pt x="50" y="39"/>
                  </a:cubicBezTo>
                  <a:cubicBezTo>
                    <a:pt x="50" y="36"/>
                    <a:pt x="52" y="34"/>
                    <a:pt x="55" y="34"/>
                  </a:cubicBezTo>
                  <a:moveTo>
                    <a:pt x="46" y="52"/>
                  </a:moveTo>
                  <a:cubicBezTo>
                    <a:pt x="50" y="52"/>
                    <a:pt x="54" y="56"/>
                    <a:pt x="54" y="60"/>
                  </a:cubicBezTo>
                  <a:cubicBezTo>
                    <a:pt x="54" y="64"/>
                    <a:pt x="50" y="67"/>
                    <a:pt x="46" y="67"/>
                  </a:cubicBezTo>
                  <a:cubicBezTo>
                    <a:pt x="42" y="67"/>
                    <a:pt x="39" y="64"/>
                    <a:pt x="39" y="60"/>
                  </a:cubicBezTo>
                  <a:cubicBezTo>
                    <a:pt x="39" y="56"/>
                    <a:pt x="42" y="52"/>
                    <a:pt x="46" y="52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22"/>
            <p:cNvSpPr>
              <a:spLocks noEditPoints="1"/>
            </p:cNvSpPr>
            <p:nvPr/>
          </p:nvSpPr>
          <p:spPr bwMode="auto">
            <a:xfrm>
              <a:off x="8304213" y="5091113"/>
              <a:ext cx="173038" cy="193675"/>
            </a:xfrm>
            <a:custGeom>
              <a:avLst/>
              <a:gdLst>
                <a:gd name="T0" fmla="*/ 8 w 81"/>
                <a:gd name="T1" fmla="*/ 73 h 91"/>
                <a:gd name="T2" fmla="*/ 15 w 81"/>
                <a:gd name="T3" fmla="*/ 91 h 91"/>
                <a:gd name="T4" fmla="*/ 31 w 81"/>
                <a:gd name="T5" fmla="*/ 72 h 91"/>
                <a:gd name="T6" fmla="*/ 37 w 81"/>
                <a:gd name="T7" fmla="*/ 66 h 91"/>
                <a:gd name="T8" fmla="*/ 49 w 81"/>
                <a:gd name="T9" fmla="*/ 52 h 91"/>
                <a:gd name="T10" fmla="*/ 52 w 81"/>
                <a:gd name="T11" fmla="*/ 48 h 91"/>
                <a:gd name="T12" fmla="*/ 56 w 81"/>
                <a:gd name="T13" fmla="*/ 44 h 91"/>
                <a:gd name="T14" fmla="*/ 81 w 81"/>
                <a:gd name="T15" fmla="*/ 15 h 91"/>
                <a:gd name="T16" fmla="*/ 53 w 81"/>
                <a:gd name="T17" fmla="*/ 9 h 91"/>
                <a:gd name="T18" fmla="*/ 49 w 81"/>
                <a:gd name="T19" fmla="*/ 8 h 91"/>
                <a:gd name="T20" fmla="*/ 45 w 81"/>
                <a:gd name="T21" fmla="*/ 7 h 91"/>
                <a:gd name="T22" fmla="*/ 15 w 81"/>
                <a:gd name="T23" fmla="*/ 0 h 91"/>
                <a:gd name="T24" fmla="*/ 0 w 81"/>
                <a:gd name="T25" fmla="*/ 51 h 91"/>
                <a:gd name="T26" fmla="*/ 6 w 81"/>
                <a:gd name="T27" fmla="*/ 66 h 91"/>
                <a:gd name="T28" fmla="*/ 8 w 81"/>
                <a:gd name="T29" fmla="*/ 73 h 91"/>
                <a:gd name="T30" fmla="*/ 45 w 81"/>
                <a:gd name="T31" fmla="*/ 14 h 91"/>
                <a:gd name="T32" fmla="*/ 46 w 81"/>
                <a:gd name="T33" fmla="*/ 14 h 91"/>
                <a:gd name="T34" fmla="*/ 49 w 81"/>
                <a:gd name="T35" fmla="*/ 12 h 91"/>
                <a:gd name="T36" fmla="*/ 53 w 81"/>
                <a:gd name="T37" fmla="*/ 13 h 91"/>
                <a:gd name="T38" fmla="*/ 55 w 81"/>
                <a:gd name="T39" fmla="*/ 15 h 91"/>
                <a:gd name="T40" fmla="*/ 55 w 81"/>
                <a:gd name="T41" fmla="*/ 25 h 91"/>
                <a:gd name="T42" fmla="*/ 54 w 81"/>
                <a:gd name="T43" fmla="*/ 26 h 91"/>
                <a:gd name="T44" fmla="*/ 51 w 81"/>
                <a:gd name="T45" fmla="*/ 27 h 91"/>
                <a:gd name="T46" fmla="*/ 47 w 81"/>
                <a:gd name="T47" fmla="*/ 26 h 91"/>
                <a:gd name="T48" fmla="*/ 45 w 81"/>
                <a:gd name="T49" fmla="*/ 25 h 91"/>
                <a:gd name="T50" fmla="*/ 45 w 81"/>
                <a:gd name="T51" fmla="*/ 14 h 91"/>
                <a:gd name="T52" fmla="*/ 25 w 81"/>
                <a:gd name="T53" fmla="*/ 23 h 91"/>
                <a:gd name="T54" fmla="*/ 33 w 81"/>
                <a:gd name="T55" fmla="*/ 23 h 91"/>
                <a:gd name="T56" fmla="*/ 33 w 81"/>
                <a:gd name="T57" fmla="*/ 31 h 91"/>
                <a:gd name="T58" fmla="*/ 25 w 81"/>
                <a:gd name="T59" fmla="*/ 31 h 91"/>
                <a:gd name="T60" fmla="*/ 25 w 81"/>
                <a:gd name="T61" fmla="*/ 2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91">
                  <a:moveTo>
                    <a:pt x="8" y="73"/>
                  </a:moveTo>
                  <a:cubicBezTo>
                    <a:pt x="15" y="91"/>
                    <a:pt x="15" y="91"/>
                    <a:pt x="15" y="9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6" y="66"/>
                    <a:pt x="6" y="66"/>
                    <a:pt x="6" y="66"/>
                  </a:cubicBezTo>
                  <a:lnTo>
                    <a:pt x="8" y="73"/>
                  </a:lnTo>
                  <a:close/>
                  <a:moveTo>
                    <a:pt x="45" y="14"/>
                  </a:moveTo>
                  <a:cubicBezTo>
                    <a:pt x="45" y="14"/>
                    <a:pt x="46" y="14"/>
                    <a:pt x="46" y="14"/>
                  </a:cubicBezTo>
                  <a:cubicBezTo>
                    <a:pt x="47" y="13"/>
                    <a:pt x="48" y="13"/>
                    <a:pt x="49" y="12"/>
                  </a:cubicBezTo>
                  <a:cubicBezTo>
                    <a:pt x="51" y="12"/>
                    <a:pt x="52" y="13"/>
                    <a:pt x="53" y="13"/>
                  </a:cubicBezTo>
                  <a:cubicBezTo>
                    <a:pt x="54" y="13"/>
                    <a:pt x="55" y="14"/>
                    <a:pt x="55" y="15"/>
                  </a:cubicBezTo>
                  <a:cubicBezTo>
                    <a:pt x="58" y="18"/>
                    <a:pt x="58" y="22"/>
                    <a:pt x="55" y="25"/>
                  </a:cubicBezTo>
                  <a:cubicBezTo>
                    <a:pt x="55" y="25"/>
                    <a:pt x="54" y="26"/>
                    <a:pt x="54" y="26"/>
                  </a:cubicBezTo>
                  <a:cubicBezTo>
                    <a:pt x="53" y="27"/>
                    <a:pt x="52" y="27"/>
                    <a:pt x="51" y="27"/>
                  </a:cubicBezTo>
                  <a:cubicBezTo>
                    <a:pt x="49" y="27"/>
                    <a:pt x="48" y="27"/>
                    <a:pt x="47" y="26"/>
                  </a:cubicBezTo>
                  <a:cubicBezTo>
                    <a:pt x="46" y="26"/>
                    <a:pt x="45" y="25"/>
                    <a:pt x="45" y="25"/>
                  </a:cubicBezTo>
                  <a:cubicBezTo>
                    <a:pt x="42" y="22"/>
                    <a:pt x="42" y="17"/>
                    <a:pt x="45" y="14"/>
                  </a:cubicBezTo>
                  <a:moveTo>
                    <a:pt x="25" y="23"/>
                  </a:moveTo>
                  <a:cubicBezTo>
                    <a:pt x="27" y="21"/>
                    <a:pt x="31" y="21"/>
                    <a:pt x="33" y="23"/>
                  </a:cubicBezTo>
                  <a:cubicBezTo>
                    <a:pt x="35" y="25"/>
                    <a:pt x="35" y="29"/>
                    <a:pt x="33" y="31"/>
                  </a:cubicBezTo>
                  <a:cubicBezTo>
                    <a:pt x="30" y="33"/>
                    <a:pt x="27" y="33"/>
                    <a:pt x="25" y="31"/>
                  </a:cubicBezTo>
                  <a:cubicBezTo>
                    <a:pt x="23" y="28"/>
                    <a:pt x="23" y="25"/>
                    <a:pt x="25" y="23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23"/>
            <p:cNvSpPr>
              <a:spLocks noEditPoints="1"/>
            </p:cNvSpPr>
            <p:nvPr/>
          </p:nvSpPr>
          <p:spPr bwMode="auto">
            <a:xfrm>
              <a:off x="8134350" y="5084763"/>
              <a:ext cx="187325" cy="187325"/>
            </a:xfrm>
            <a:custGeom>
              <a:avLst/>
              <a:gdLst>
                <a:gd name="T0" fmla="*/ 83 w 87"/>
                <a:gd name="T1" fmla="*/ 1 h 88"/>
                <a:gd name="T2" fmla="*/ 62 w 87"/>
                <a:gd name="T3" fmla="*/ 7 h 88"/>
                <a:gd name="T4" fmla="*/ 58 w 87"/>
                <a:gd name="T5" fmla="*/ 8 h 88"/>
                <a:gd name="T6" fmla="*/ 55 w 87"/>
                <a:gd name="T7" fmla="*/ 9 h 88"/>
                <a:gd name="T8" fmla="*/ 0 w 87"/>
                <a:gd name="T9" fmla="*/ 25 h 88"/>
                <a:gd name="T10" fmla="*/ 47 w 87"/>
                <a:gd name="T11" fmla="*/ 73 h 88"/>
                <a:gd name="T12" fmla="*/ 53 w 87"/>
                <a:gd name="T13" fmla="*/ 79 h 88"/>
                <a:gd name="T14" fmla="*/ 62 w 87"/>
                <a:gd name="T15" fmla="*/ 88 h 88"/>
                <a:gd name="T16" fmla="*/ 65 w 87"/>
                <a:gd name="T17" fmla="*/ 78 h 88"/>
                <a:gd name="T18" fmla="*/ 67 w 87"/>
                <a:gd name="T19" fmla="*/ 71 h 88"/>
                <a:gd name="T20" fmla="*/ 71 w 87"/>
                <a:gd name="T21" fmla="*/ 55 h 88"/>
                <a:gd name="T22" fmla="*/ 73 w 87"/>
                <a:gd name="T23" fmla="*/ 49 h 88"/>
                <a:gd name="T24" fmla="*/ 75 w 87"/>
                <a:gd name="T25" fmla="*/ 43 h 88"/>
                <a:gd name="T26" fmla="*/ 86 w 87"/>
                <a:gd name="T27" fmla="*/ 2 h 88"/>
                <a:gd name="T28" fmla="*/ 87 w 87"/>
                <a:gd name="T29" fmla="*/ 0 h 88"/>
                <a:gd name="T30" fmla="*/ 83 w 87"/>
                <a:gd name="T31" fmla="*/ 1 h 88"/>
                <a:gd name="T32" fmla="*/ 30 w 87"/>
                <a:gd name="T33" fmla="*/ 32 h 88"/>
                <a:gd name="T34" fmla="*/ 25 w 87"/>
                <a:gd name="T35" fmla="*/ 27 h 88"/>
                <a:gd name="T36" fmla="*/ 30 w 87"/>
                <a:gd name="T37" fmla="*/ 22 h 88"/>
                <a:gd name="T38" fmla="*/ 35 w 87"/>
                <a:gd name="T39" fmla="*/ 27 h 88"/>
                <a:gd name="T40" fmla="*/ 30 w 87"/>
                <a:gd name="T41" fmla="*/ 32 h 88"/>
                <a:gd name="T42" fmla="*/ 45 w 87"/>
                <a:gd name="T43" fmla="*/ 48 h 88"/>
                <a:gd name="T44" fmla="*/ 38 w 87"/>
                <a:gd name="T45" fmla="*/ 42 h 88"/>
                <a:gd name="T46" fmla="*/ 45 w 87"/>
                <a:gd name="T47" fmla="*/ 35 h 88"/>
                <a:gd name="T48" fmla="*/ 51 w 87"/>
                <a:gd name="T49" fmla="*/ 42 h 88"/>
                <a:gd name="T50" fmla="*/ 45 w 87"/>
                <a:gd name="T51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88">
                  <a:moveTo>
                    <a:pt x="83" y="1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83" y="1"/>
                  </a:lnTo>
                  <a:close/>
                  <a:moveTo>
                    <a:pt x="30" y="32"/>
                  </a:moveTo>
                  <a:cubicBezTo>
                    <a:pt x="27" y="32"/>
                    <a:pt x="25" y="29"/>
                    <a:pt x="25" y="27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33" y="22"/>
                    <a:pt x="35" y="24"/>
                    <a:pt x="35" y="27"/>
                  </a:cubicBezTo>
                  <a:cubicBezTo>
                    <a:pt x="35" y="29"/>
                    <a:pt x="33" y="32"/>
                    <a:pt x="30" y="32"/>
                  </a:cubicBezTo>
                  <a:moveTo>
                    <a:pt x="45" y="48"/>
                  </a:moveTo>
                  <a:cubicBezTo>
                    <a:pt x="41" y="48"/>
                    <a:pt x="38" y="45"/>
                    <a:pt x="38" y="42"/>
                  </a:cubicBezTo>
                  <a:cubicBezTo>
                    <a:pt x="38" y="38"/>
                    <a:pt x="41" y="35"/>
                    <a:pt x="45" y="35"/>
                  </a:cubicBezTo>
                  <a:cubicBezTo>
                    <a:pt x="49" y="35"/>
                    <a:pt x="51" y="38"/>
                    <a:pt x="51" y="42"/>
                  </a:cubicBezTo>
                  <a:cubicBezTo>
                    <a:pt x="51" y="45"/>
                    <a:pt x="49" y="48"/>
                    <a:pt x="45" y="48"/>
                  </a:cubicBezTo>
                </a:path>
              </a:pathLst>
            </a:custGeom>
            <a:solidFill>
              <a:srgbClr val="F8F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" name="Freeform 126"/>
          <p:cNvSpPr>
            <a:spLocks noEditPoints="1"/>
          </p:cNvSpPr>
          <p:nvPr/>
        </p:nvSpPr>
        <p:spPr bwMode="auto">
          <a:xfrm>
            <a:off x="5909649" y="1238949"/>
            <a:ext cx="440055" cy="431800"/>
          </a:xfrm>
          <a:custGeom>
            <a:avLst/>
            <a:gdLst>
              <a:gd name="T0" fmla="*/ 0 w 205"/>
              <a:gd name="T1" fmla="*/ 202 h 202"/>
              <a:gd name="T2" fmla="*/ 205 w 205"/>
              <a:gd name="T3" fmla="*/ 202 h 202"/>
              <a:gd name="T4" fmla="*/ 106 w 205"/>
              <a:gd name="T5" fmla="*/ 176 h 202"/>
              <a:gd name="T6" fmla="*/ 106 w 205"/>
              <a:gd name="T7" fmla="*/ 81 h 202"/>
              <a:gd name="T8" fmla="*/ 122 w 205"/>
              <a:gd name="T9" fmla="*/ 74 h 202"/>
              <a:gd name="T10" fmla="*/ 141 w 205"/>
              <a:gd name="T11" fmla="*/ 86 h 202"/>
              <a:gd name="T12" fmla="*/ 161 w 205"/>
              <a:gd name="T13" fmla="*/ 74 h 202"/>
              <a:gd name="T14" fmla="*/ 180 w 205"/>
              <a:gd name="T15" fmla="*/ 86 h 202"/>
              <a:gd name="T16" fmla="*/ 106 w 205"/>
              <a:gd name="T17" fmla="*/ 10 h 202"/>
              <a:gd name="T18" fmla="*/ 106 w 205"/>
              <a:gd name="T19" fmla="*/ 3 h 202"/>
              <a:gd name="T20" fmla="*/ 103 w 205"/>
              <a:gd name="T21" fmla="*/ 0 h 202"/>
              <a:gd name="T22" fmla="*/ 100 w 205"/>
              <a:gd name="T23" fmla="*/ 3 h 202"/>
              <a:gd name="T24" fmla="*/ 100 w 205"/>
              <a:gd name="T25" fmla="*/ 10 h 202"/>
              <a:gd name="T26" fmla="*/ 26 w 205"/>
              <a:gd name="T27" fmla="*/ 86 h 202"/>
              <a:gd name="T28" fmla="*/ 45 w 205"/>
              <a:gd name="T29" fmla="*/ 74 h 202"/>
              <a:gd name="T30" fmla="*/ 64 w 205"/>
              <a:gd name="T31" fmla="*/ 86 h 202"/>
              <a:gd name="T32" fmla="*/ 84 w 205"/>
              <a:gd name="T33" fmla="*/ 74 h 202"/>
              <a:gd name="T34" fmla="*/ 100 w 205"/>
              <a:gd name="T35" fmla="*/ 81 h 202"/>
              <a:gd name="T36" fmla="*/ 100 w 205"/>
              <a:gd name="T37" fmla="*/ 176 h 202"/>
              <a:gd name="T38" fmla="*/ 0 w 205"/>
              <a:gd name="T39" fmla="*/ 202 h 202"/>
              <a:gd name="T40" fmla="*/ 106 w 205"/>
              <a:gd name="T41" fmla="*/ 16 h 202"/>
              <a:gd name="T42" fmla="*/ 141 w 205"/>
              <a:gd name="T43" fmla="*/ 75 h 202"/>
              <a:gd name="T44" fmla="*/ 122 w 205"/>
              <a:gd name="T45" fmla="*/ 67 h 202"/>
              <a:gd name="T46" fmla="*/ 106 w 205"/>
              <a:gd name="T47" fmla="*/ 73 h 202"/>
              <a:gd name="T48" fmla="*/ 106 w 205"/>
              <a:gd name="T49" fmla="*/ 16 h 202"/>
              <a:gd name="T50" fmla="*/ 64 w 205"/>
              <a:gd name="T51" fmla="*/ 75 h 202"/>
              <a:gd name="T52" fmla="*/ 45 w 205"/>
              <a:gd name="T53" fmla="*/ 67 h 202"/>
              <a:gd name="T54" fmla="*/ 34 w 205"/>
              <a:gd name="T55" fmla="*/ 69 h 202"/>
              <a:gd name="T56" fmla="*/ 100 w 205"/>
              <a:gd name="T57" fmla="*/ 16 h 202"/>
              <a:gd name="T58" fmla="*/ 64 w 205"/>
              <a:gd name="T59" fmla="*/ 7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5" h="202">
                <a:moveTo>
                  <a:pt x="0" y="202"/>
                </a:moveTo>
                <a:cubicBezTo>
                  <a:pt x="205" y="202"/>
                  <a:pt x="205" y="202"/>
                  <a:pt x="205" y="202"/>
                </a:cubicBezTo>
                <a:cubicBezTo>
                  <a:pt x="174" y="185"/>
                  <a:pt x="140" y="177"/>
                  <a:pt x="106" y="17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10" y="76"/>
                  <a:pt x="116" y="74"/>
                  <a:pt x="122" y="74"/>
                </a:cubicBezTo>
                <a:cubicBezTo>
                  <a:pt x="130" y="74"/>
                  <a:pt x="138" y="79"/>
                  <a:pt x="141" y="86"/>
                </a:cubicBezTo>
                <a:cubicBezTo>
                  <a:pt x="145" y="79"/>
                  <a:pt x="152" y="74"/>
                  <a:pt x="161" y="74"/>
                </a:cubicBezTo>
                <a:cubicBezTo>
                  <a:pt x="169" y="74"/>
                  <a:pt x="177" y="79"/>
                  <a:pt x="180" y="86"/>
                </a:cubicBezTo>
                <a:cubicBezTo>
                  <a:pt x="180" y="45"/>
                  <a:pt x="147" y="11"/>
                  <a:pt x="106" y="1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1"/>
                  <a:pt x="105" y="0"/>
                  <a:pt x="103" y="0"/>
                </a:cubicBezTo>
                <a:cubicBezTo>
                  <a:pt x="101" y="0"/>
                  <a:pt x="100" y="1"/>
                  <a:pt x="100" y="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59" y="11"/>
                  <a:pt x="26" y="45"/>
                  <a:pt x="26" y="86"/>
                </a:cubicBezTo>
                <a:cubicBezTo>
                  <a:pt x="29" y="79"/>
                  <a:pt x="37" y="74"/>
                  <a:pt x="45" y="74"/>
                </a:cubicBezTo>
                <a:cubicBezTo>
                  <a:pt x="53" y="74"/>
                  <a:pt x="61" y="79"/>
                  <a:pt x="64" y="86"/>
                </a:cubicBezTo>
                <a:cubicBezTo>
                  <a:pt x="67" y="79"/>
                  <a:pt x="75" y="74"/>
                  <a:pt x="84" y="74"/>
                </a:cubicBezTo>
                <a:cubicBezTo>
                  <a:pt x="90" y="74"/>
                  <a:pt x="96" y="76"/>
                  <a:pt x="100" y="81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65" y="177"/>
                  <a:pt x="31" y="185"/>
                  <a:pt x="0" y="202"/>
                </a:cubicBezTo>
                <a:moveTo>
                  <a:pt x="106" y="16"/>
                </a:moveTo>
                <a:cubicBezTo>
                  <a:pt x="106" y="16"/>
                  <a:pt x="130" y="25"/>
                  <a:pt x="141" y="75"/>
                </a:cubicBezTo>
                <a:cubicBezTo>
                  <a:pt x="136" y="70"/>
                  <a:pt x="129" y="67"/>
                  <a:pt x="122" y="67"/>
                </a:cubicBezTo>
                <a:cubicBezTo>
                  <a:pt x="116" y="67"/>
                  <a:pt x="111" y="69"/>
                  <a:pt x="106" y="73"/>
                </a:cubicBezTo>
                <a:lnTo>
                  <a:pt x="106" y="16"/>
                </a:lnTo>
                <a:close/>
                <a:moveTo>
                  <a:pt x="64" y="75"/>
                </a:moveTo>
                <a:cubicBezTo>
                  <a:pt x="59" y="70"/>
                  <a:pt x="52" y="67"/>
                  <a:pt x="45" y="67"/>
                </a:cubicBezTo>
                <a:cubicBezTo>
                  <a:pt x="41" y="67"/>
                  <a:pt x="38" y="68"/>
                  <a:pt x="34" y="69"/>
                </a:cubicBezTo>
                <a:cubicBezTo>
                  <a:pt x="42" y="40"/>
                  <a:pt x="68" y="18"/>
                  <a:pt x="100" y="16"/>
                </a:cubicBezTo>
                <a:cubicBezTo>
                  <a:pt x="72" y="27"/>
                  <a:pt x="64" y="75"/>
                  <a:pt x="64" y="75"/>
                </a:cubicBezTo>
              </a:path>
            </a:pathLst>
          </a:custGeom>
          <a:solidFill>
            <a:srgbClr val="F8F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128"/>
          <p:cNvSpPr/>
          <p:nvPr/>
        </p:nvSpPr>
        <p:spPr bwMode="auto">
          <a:xfrm>
            <a:off x="6192224" y="3270949"/>
            <a:ext cx="230505" cy="193675"/>
          </a:xfrm>
          <a:custGeom>
            <a:avLst/>
            <a:gdLst>
              <a:gd name="T0" fmla="*/ 74 w 107"/>
              <a:gd name="T1" fmla="*/ 0 h 90"/>
              <a:gd name="T2" fmla="*/ 54 w 107"/>
              <a:gd name="T3" fmla="*/ 12 h 90"/>
              <a:gd name="T4" fmla="*/ 33 w 107"/>
              <a:gd name="T5" fmla="*/ 0 h 90"/>
              <a:gd name="T6" fmla="*/ 8 w 107"/>
              <a:gd name="T7" fmla="*/ 42 h 90"/>
              <a:gd name="T8" fmla="*/ 54 w 107"/>
              <a:gd name="T9" fmla="*/ 90 h 90"/>
              <a:gd name="T10" fmla="*/ 99 w 107"/>
              <a:gd name="T11" fmla="*/ 42 h 90"/>
              <a:gd name="T12" fmla="*/ 74 w 107"/>
              <a:gd name="T13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7" h="90">
                <a:moveTo>
                  <a:pt x="74" y="0"/>
                </a:moveTo>
                <a:cubicBezTo>
                  <a:pt x="65" y="0"/>
                  <a:pt x="57" y="4"/>
                  <a:pt x="54" y="12"/>
                </a:cubicBezTo>
                <a:cubicBezTo>
                  <a:pt x="50" y="4"/>
                  <a:pt x="42" y="0"/>
                  <a:pt x="33" y="0"/>
                </a:cubicBezTo>
                <a:cubicBezTo>
                  <a:pt x="18" y="0"/>
                  <a:pt x="0" y="11"/>
                  <a:pt x="8" y="42"/>
                </a:cubicBezTo>
                <a:cubicBezTo>
                  <a:pt x="18" y="72"/>
                  <a:pt x="54" y="90"/>
                  <a:pt x="54" y="90"/>
                </a:cubicBezTo>
                <a:cubicBezTo>
                  <a:pt x="54" y="90"/>
                  <a:pt x="89" y="72"/>
                  <a:pt x="99" y="42"/>
                </a:cubicBezTo>
                <a:cubicBezTo>
                  <a:pt x="107" y="11"/>
                  <a:pt x="88" y="0"/>
                  <a:pt x="74" y="0"/>
                </a:cubicBezTo>
              </a:path>
            </a:pathLst>
          </a:custGeom>
          <a:solidFill>
            <a:srgbClr val="F8FC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Text Placeholder 2"/>
          <p:cNvSpPr txBox="1"/>
          <p:nvPr/>
        </p:nvSpPr>
        <p:spPr>
          <a:xfrm>
            <a:off x="6987780" y="519052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75382" y="48139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7682303" y="318899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7569905" y="281244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6761822" y="130602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文本框 36"/>
          <p:cNvSpPr txBox="1"/>
          <p:nvPr/>
        </p:nvSpPr>
        <p:spPr>
          <a:xfrm>
            <a:off x="6649424" y="92947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512219" y="1733723"/>
            <a:ext cx="3416107" cy="3074584"/>
            <a:chOff x="5700684" y="816768"/>
            <a:chExt cx="6208712" cy="5588000"/>
          </a:xfrm>
        </p:grpSpPr>
        <p:sp>
          <p:nvSpPr>
            <p:cNvPr id="70" name="Freeform 5"/>
            <p:cNvSpPr/>
            <p:nvPr/>
          </p:nvSpPr>
          <p:spPr bwMode="auto">
            <a:xfrm>
              <a:off x="5700684" y="2145506"/>
              <a:ext cx="2571750" cy="329088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6"/>
            <p:cNvSpPr/>
            <p:nvPr/>
          </p:nvSpPr>
          <p:spPr bwMode="auto">
            <a:xfrm>
              <a:off x="6135659" y="823118"/>
              <a:ext cx="3671887" cy="1822450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"/>
            <p:cNvSpPr/>
            <p:nvPr/>
          </p:nvSpPr>
          <p:spPr bwMode="auto">
            <a:xfrm>
              <a:off x="8304184" y="816768"/>
              <a:ext cx="2617787" cy="306070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8"/>
            <p:cNvSpPr/>
            <p:nvPr/>
          </p:nvSpPr>
          <p:spPr bwMode="auto">
            <a:xfrm>
              <a:off x="9340821" y="1781968"/>
              <a:ext cx="2568575" cy="3294063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9"/>
            <p:cNvSpPr/>
            <p:nvPr/>
          </p:nvSpPr>
          <p:spPr bwMode="auto">
            <a:xfrm>
              <a:off x="6575396" y="3344068"/>
              <a:ext cx="2730500" cy="306070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"/>
            <p:cNvSpPr/>
            <p:nvPr/>
          </p:nvSpPr>
          <p:spPr bwMode="auto">
            <a:xfrm>
              <a:off x="7802534" y="4575968"/>
              <a:ext cx="3670300" cy="1822450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225889" y="967327"/>
              <a:ext cx="757516" cy="959722"/>
              <a:chOff x="4381501" y="-1001712"/>
              <a:chExt cx="796925" cy="1009650"/>
            </a:xfrm>
            <a:solidFill>
              <a:schemeClr val="bg1"/>
            </a:solidFill>
          </p:grpSpPr>
          <p:sp>
            <p:nvSpPr>
              <p:cNvPr id="116" name="Freeform 14"/>
              <p:cNvSpPr/>
              <p:nvPr/>
            </p:nvSpPr>
            <p:spPr bwMode="auto">
              <a:xfrm>
                <a:off x="4870451" y="-1001712"/>
                <a:ext cx="214313" cy="214313"/>
              </a:xfrm>
              <a:custGeom>
                <a:avLst/>
                <a:gdLst>
                  <a:gd name="T0" fmla="*/ 7 w 90"/>
                  <a:gd name="T1" fmla="*/ 33 h 90"/>
                  <a:gd name="T2" fmla="*/ 33 w 90"/>
                  <a:gd name="T3" fmla="*/ 83 h 90"/>
                  <a:gd name="T4" fmla="*/ 83 w 90"/>
                  <a:gd name="T5" fmla="*/ 58 h 90"/>
                  <a:gd name="T6" fmla="*/ 58 w 90"/>
                  <a:gd name="T7" fmla="*/ 7 h 90"/>
                  <a:gd name="T8" fmla="*/ 7 w 90"/>
                  <a:gd name="T9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7" y="33"/>
                    </a:moveTo>
                    <a:cubicBezTo>
                      <a:pt x="0" y="54"/>
                      <a:pt x="12" y="76"/>
                      <a:pt x="33" y="83"/>
                    </a:cubicBezTo>
                    <a:cubicBezTo>
                      <a:pt x="54" y="90"/>
                      <a:pt x="77" y="79"/>
                      <a:pt x="83" y="58"/>
                    </a:cubicBezTo>
                    <a:cubicBezTo>
                      <a:pt x="90" y="37"/>
                      <a:pt x="79" y="14"/>
                      <a:pt x="58" y="7"/>
                    </a:cubicBezTo>
                    <a:cubicBezTo>
                      <a:pt x="37" y="0"/>
                      <a:pt x="14" y="1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5"/>
              <p:cNvSpPr/>
              <p:nvPr/>
            </p:nvSpPr>
            <p:spPr bwMode="auto">
              <a:xfrm>
                <a:off x="4381501" y="-811212"/>
                <a:ext cx="796925" cy="819150"/>
              </a:xfrm>
              <a:custGeom>
                <a:avLst/>
                <a:gdLst>
                  <a:gd name="T0" fmla="*/ 282 w 335"/>
                  <a:gd name="T1" fmla="*/ 105 h 345"/>
                  <a:gd name="T2" fmla="*/ 281 w 335"/>
                  <a:gd name="T3" fmla="*/ 104 h 345"/>
                  <a:gd name="T4" fmla="*/ 274 w 335"/>
                  <a:gd name="T5" fmla="*/ 88 h 345"/>
                  <a:gd name="T6" fmla="*/ 274 w 335"/>
                  <a:gd name="T7" fmla="*/ 88 h 345"/>
                  <a:gd name="T8" fmla="*/ 274 w 335"/>
                  <a:gd name="T9" fmla="*/ 88 h 345"/>
                  <a:gd name="T10" fmla="*/ 259 w 335"/>
                  <a:gd name="T11" fmla="*/ 39 h 345"/>
                  <a:gd name="T12" fmla="*/ 223 w 335"/>
                  <a:gd name="T13" fmla="*/ 6 h 345"/>
                  <a:gd name="T14" fmla="*/ 156 w 335"/>
                  <a:gd name="T15" fmla="*/ 14 h 345"/>
                  <a:gd name="T16" fmla="*/ 120 w 335"/>
                  <a:gd name="T17" fmla="*/ 26 h 345"/>
                  <a:gd name="T18" fmla="*/ 103 w 335"/>
                  <a:gd name="T19" fmla="*/ 42 h 345"/>
                  <a:gd name="T20" fmla="*/ 93 w 335"/>
                  <a:gd name="T21" fmla="*/ 108 h 345"/>
                  <a:gd name="T22" fmla="*/ 111 w 335"/>
                  <a:gd name="T23" fmla="*/ 111 h 345"/>
                  <a:gd name="T24" fmla="*/ 132 w 335"/>
                  <a:gd name="T25" fmla="*/ 52 h 345"/>
                  <a:gd name="T26" fmla="*/ 166 w 335"/>
                  <a:gd name="T27" fmla="*/ 47 h 345"/>
                  <a:gd name="T28" fmla="*/ 131 w 335"/>
                  <a:gd name="T29" fmla="*/ 114 h 345"/>
                  <a:gd name="T30" fmla="*/ 105 w 335"/>
                  <a:gd name="T31" fmla="*/ 159 h 345"/>
                  <a:gd name="T32" fmla="*/ 76 w 335"/>
                  <a:gd name="T33" fmla="*/ 188 h 345"/>
                  <a:gd name="T34" fmla="*/ 44 w 335"/>
                  <a:gd name="T35" fmla="*/ 185 h 345"/>
                  <a:gd name="T36" fmla="*/ 15 w 335"/>
                  <a:gd name="T37" fmla="*/ 178 h 345"/>
                  <a:gd name="T38" fmla="*/ 9 w 335"/>
                  <a:gd name="T39" fmla="*/ 176 h 345"/>
                  <a:gd name="T40" fmla="*/ 0 w 335"/>
                  <a:gd name="T41" fmla="*/ 199 h 345"/>
                  <a:gd name="T42" fmla="*/ 29 w 335"/>
                  <a:gd name="T43" fmla="*/ 209 h 345"/>
                  <a:gd name="T44" fmla="*/ 78 w 335"/>
                  <a:gd name="T45" fmla="*/ 223 h 345"/>
                  <a:gd name="T46" fmla="*/ 135 w 335"/>
                  <a:gd name="T47" fmla="*/ 196 h 345"/>
                  <a:gd name="T48" fmla="*/ 155 w 335"/>
                  <a:gd name="T49" fmla="*/ 173 h 345"/>
                  <a:gd name="T50" fmla="*/ 169 w 335"/>
                  <a:gd name="T51" fmla="*/ 167 h 345"/>
                  <a:gd name="T52" fmla="*/ 179 w 335"/>
                  <a:gd name="T53" fmla="*/ 177 h 345"/>
                  <a:gd name="T54" fmla="*/ 207 w 335"/>
                  <a:gd name="T55" fmla="*/ 232 h 345"/>
                  <a:gd name="T56" fmla="*/ 205 w 335"/>
                  <a:gd name="T57" fmla="*/ 285 h 345"/>
                  <a:gd name="T58" fmla="*/ 198 w 335"/>
                  <a:gd name="T59" fmla="*/ 330 h 345"/>
                  <a:gd name="T60" fmla="*/ 197 w 335"/>
                  <a:gd name="T61" fmla="*/ 341 h 345"/>
                  <a:gd name="T62" fmla="*/ 222 w 335"/>
                  <a:gd name="T63" fmla="*/ 345 h 345"/>
                  <a:gd name="T64" fmla="*/ 238 w 335"/>
                  <a:gd name="T65" fmla="*/ 289 h 345"/>
                  <a:gd name="T66" fmla="*/ 245 w 335"/>
                  <a:gd name="T67" fmla="*/ 223 h 345"/>
                  <a:gd name="T68" fmla="*/ 233 w 335"/>
                  <a:gd name="T69" fmla="*/ 187 h 345"/>
                  <a:gd name="T70" fmla="*/ 220 w 335"/>
                  <a:gd name="T71" fmla="*/ 153 h 345"/>
                  <a:gd name="T72" fmla="*/ 217 w 335"/>
                  <a:gd name="T73" fmla="*/ 145 h 345"/>
                  <a:gd name="T74" fmla="*/ 240 w 335"/>
                  <a:gd name="T75" fmla="*/ 75 h 345"/>
                  <a:gd name="T76" fmla="*/ 254 w 335"/>
                  <a:gd name="T77" fmla="*/ 116 h 345"/>
                  <a:gd name="T78" fmla="*/ 274 w 335"/>
                  <a:gd name="T79" fmla="*/ 128 h 345"/>
                  <a:gd name="T80" fmla="*/ 335 w 335"/>
                  <a:gd name="T81" fmla="*/ 125 h 345"/>
                  <a:gd name="T82" fmla="*/ 334 w 335"/>
                  <a:gd name="T83" fmla="*/ 111 h 345"/>
                  <a:gd name="T84" fmla="*/ 282 w 335"/>
                  <a:gd name="T85" fmla="*/ 10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35" h="345">
                    <a:moveTo>
                      <a:pt x="282" y="105"/>
                    </a:moveTo>
                    <a:cubicBezTo>
                      <a:pt x="282" y="105"/>
                      <a:pt x="282" y="105"/>
                      <a:pt x="281" y="104"/>
                    </a:cubicBezTo>
                    <a:cubicBezTo>
                      <a:pt x="280" y="103"/>
                      <a:pt x="279" y="101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74" y="88"/>
                      <a:pt x="274" y="88"/>
                    </a:cubicBezTo>
                    <a:cubicBezTo>
                      <a:pt x="274" y="88"/>
                      <a:pt x="263" y="52"/>
                      <a:pt x="259" y="39"/>
                    </a:cubicBezTo>
                    <a:cubicBezTo>
                      <a:pt x="252" y="23"/>
                      <a:pt x="241" y="11"/>
                      <a:pt x="223" y="6"/>
                    </a:cubicBezTo>
                    <a:cubicBezTo>
                      <a:pt x="203" y="0"/>
                      <a:pt x="179" y="8"/>
                      <a:pt x="156" y="14"/>
                    </a:cubicBezTo>
                    <a:cubicBezTo>
                      <a:pt x="145" y="18"/>
                      <a:pt x="130" y="21"/>
                      <a:pt x="120" y="26"/>
                    </a:cubicBezTo>
                    <a:cubicBezTo>
                      <a:pt x="120" y="26"/>
                      <a:pt x="107" y="29"/>
                      <a:pt x="103" y="42"/>
                    </a:cubicBezTo>
                    <a:cubicBezTo>
                      <a:pt x="93" y="108"/>
                      <a:pt x="93" y="108"/>
                      <a:pt x="93" y="108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6" y="52"/>
                      <a:pt x="157" y="48"/>
                      <a:pt x="166" y="47"/>
                    </a:cubicBezTo>
                    <a:cubicBezTo>
                      <a:pt x="161" y="57"/>
                      <a:pt x="145" y="87"/>
                      <a:pt x="131" y="114"/>
                    </a:cubicBezTo>
                    <a:cubicBezTo>
                      <a:pt x="122" y="129"/>
                      <a:pt x="114" y="144"/>
                      <a:pt x="105" y="159"/>
                    </a:cubicBezTo>
                    <a:cubicBezTo>
                      <a:pt x="98" y="171"/>
                      <a:pt x="91" y="187"/>
                      <a:pt x="76" y="188"/>
                    </a:cubicBezTo>
                    <a:cubicBezTo>
                      <a:pt x="66" y="189"/>
                      <a:pt x="53" y="187"/>
                      <a:pt x="44" y="185"/>
                    </a:cubicBezTo>
                    <a:cubicBezTo>
                      <a:pt x="35" y="182"/>
                      <a:pt x="25" y="180"/>
                      <a:pt x="15" y="178"/>
                    </a:cubicBezTo>
                    <a:cubicBezTo>
                      <a:pt x="13" y="177"/>
                      <a:pt x="11" y="177"/>
                      <a:pt x="9" y="17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9" y="202"/>
                      <a:pt x="19" y="206"/>
                      <a:pt x="29" y="209"/>
                    </a:cubicBezTo>
                    <a:cubicBezTo>
                      <a:pt x="44" y="215"/>
                      <a:pt x="62" y="221"/>
                      <a:pt x="78" y="223"/>
                    </a:cubicBezTo>
                    <a:cubicBezTo>
                      <a:pt x="102" y="226"/>
                      <a:pt x="121" y="214"/>
                      <a:pt x="135" y="196"/>
                    </a:cubicBezTo>
                    <a:cubicBezTo>
                      <a:pt x="142" y="189"/>
                      <a:pt x="149" y="181"/>
                      <a:pt x="155" y="173"/>
                    </a:cubicBezTo>
                    <a:cubicBezTo>
                      <a:pt x="158" y="169"/>
                      <a:pt x="164" y="166"/>
                      <a:pt x="169" y="167"/>
                    </a:cubicBezTo>
                    <a:cubicBezTo>
                      <a:pt x="174" y="168"/>
                      <a:pt x="177" y="173"/>
                      <a:pt x="179" y="177"/>
                    </a:cubicBezTo>
                    <a:cubicBezTo>
                      <a:pt x="190" y="193"/>
                      <a:pt x="200" y="213"/>
                      <a:pt x="207" y="232"/>
                    </a:cubicBezTo>
                    <a:cubicBezTo>
                      <a:pt x="213" y="247"/>
                      <a:pt x="207" y="270"/>
                      <a:pt x="205" y="285"/>
                    </a:cubicBezTo>
                    <a:cubicBezTo>
                      <a:pt x="202" y="302"/>
                      <a:pt x="201" y="313"/>
                      <a:pt x="198" y="330"/>
                    </a:cubicBezTo>
                    <a:cubicBezTo>
                      <a:pt x="198" y="333"/>
                      <a:pt x="197" y="339"/>
                      <a:pt x="197" y="341"/>
                    </a:cubicBezTo>
                    <a:cubicBezTo>
                      <a:pt x="222" y="345"/>
                      <a:pt x="222" y="345"/>
                      <a:pt x="222" y="345"/>
                    </a:cubicBezTo>
                    <a:cubicBezTo>
                      <a:pt x="226" y="327"/>
                      <a:pt x="233" y="306"/>
                      <a:pt x="238" y="289"/>
                    </a:cubicBezTo>
                    <a:cubicBezTo>
                      <a:pt x="243" y="268"/>
                      <a:pt x="250" y="244"/>
                      <a:pt x="245" y="223"/>
                    </a:cubicBezTo>
                    <a:cubicBezTo>
                      <a:pt x="242" y="210"/>
                      <a:pt x="238" y="199"/>
                      <a:pt x="233" y="187"/>
                    </a:cubicBezTo>
                    <a:cubicBezTo>
                      <a:pt x="229" y="175"/>
                      <a:pt x="224" y="165"/>
                      <a:pt x="220" y="153"/>
                    </a:cubicBezTo>
                    <a:cubicBezTo>
                      <a:pt x="219" y="151"/>
                      <a:pt x="216" y="146"/>
                      <a:pt x="217" y="145"/>
                    </a:cubicBezTo>
                    <a:cubicBezTo>
                      <a:pt x="217" y="145"/>
                      <a:pt x="240" y="75"/>
                      <a:pt x="240" y="75"/>
                    </a:cubicBezTo>
                    <a:cubicBezTo>
                      <a:pt x="254" y="116"/>
                      <a:pt x="254" y="116"/>
                      <a:pt x="254" y="116"/>
                    </a:cubicBezTo>
                    <a:cubicBezTo>
                      <a:pt x="255" y="114"/>
                      <a:pt x="257" y="128"/>
                      <a:pt x="274" y="128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4" y="111"/>
                      <a:pt x="334" y="111"/>
                      <a:pt x="334" y="111"/>
                    </a:cubicBezTo>
                    <a:lnTo>
                      <a:pt x="28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7873077" y="2690070"/>
              <a:ext cx="1847173" cy="1753341"/>
              <a:chOff x="3300413" y="-931862"/>
              <a:chExt cx="1000126" cy="9493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6" name="Freeform 16"/>
              <p:cNvSpPr/>
              <p:nvPr/>
            </p:nvSpPr>
            <p:spPr bwMode="auto">
              <a:xfrm>
                <a:off x="3838576" y="-677862"/>
                <a:ext cx="252413" cy="188913"/>
              </a:xfrm>
              <a:custGeom>
                <a:avLst/>
                <a:gdLst>
                  <a:gd name="T0" fmla="*/ 101 w 106"/>
                  <a:gd name="T1" fmla="*/ 60 h 80"/>
                  <a:gd name="T2" fmla="*/ 104 w 106"/>
                  <a:gd name="T3" fmla="*/ 61 h 80"/>
                  <a:gd name="T4" fmla="*/ 105 w 106"/>
                  <a:gd name="T5" fmla="*/ 61 h 80"/>
                  <a:gd name="T6" fmla="*/ 106 w 106"/>
                  <a:gd name="T7" fmla="*/ 62 h 80"/>
                  <a:gd name="T8" fmla="*/ 104 w 106"/>
                  <a:gd name="T9" fmla="*/ 77 h 80"/>
                  <a:gd name="T10" fmla="*/ 104 w 106"/>
                  <a:gd name="T11" fmla="*/ 78 h 80"/>
                  <a:gd name="T12" fmla="*/ 70 w 106"/>
                  <a:gd name="T13" fmla="*/ 71 h 80"/>
                  <a:gd name="T14" fmla="*/ 69 w 106"/>
                  <a:gd name="T15" fmla="*/ 71 h 80"/>
                  <a:gd name="T16" fmla="*/ 6 w 106"/>
                  <a:gd name="T17" fmla="*/ 25 h 80"/>
                  <a:gd name="T18" fmla="*/ 0 w 106"/>
                  <a:gd name="T19" fmla="*/ 19 h 80"/>
                  <a:gd name="T20" fmla="*/ 31 w 106"/>
                  <a:gd name="T21" fmla="*/ 2 h 80"/>
                  <a:gd name="T22" fmla="*/ 75 w 106"/>
                  <a:gd name="T23" fmla="*/ 46 h 80"/>
                  <a:gd name="T24" fmla="*/ 101 w 106"/>
                  <a:gd name="T25" fmla="*/ 6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80">
                    <a:moveTo>
                      <a:pt x="101" y="60"/>
                    </a:moveTo>
                    <a:cubicBezTo>
                      <a:pt x="102" y="60"/>
                      <a:pt x="104" y="61"/>
                      <a:pt x="104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0" y="80"/>
                      <a:pt x="80" y="75"/>
                      <a:pt x="70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46" y="63"/>
                      <a:pt x="23" y="46"/>
                      <a:pt x="6" y="25"/>
                    </a:cubicBezTo>
                    <a:cubicBezTo>
                      <a:pt x="4" y="23"/>
                      <a:pt x="2" y="21"/>
                      <a:pt x="0" y="19"/>
                    </a:cubicBezTo>
                    <a:cubicBezTo>
                      <a:pt x="5" y="2"/>
                      <a:pt x="20" y="0"/>
                      <a:pt x="31" y="2"/>
                    </a:cubicBezTo>
                    <a:cubicBezTo>
                      <a:pt x="43" y="20"/>
                      <a:pt x="56" y="35"/>
                      <a:pt x="75" y="46"/>
                    </a:cubicBezTo>
                    <a:cubicBezTo>
                      <a:pt x="76" y="47"/>
                      <a:pt x="92" y="57"/>
                      <a:pt x="101" y="60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Oval 17"/>
              <p:cNvSpPr>
                <a:spLocks noChangeArrowheads="1"/>
              </p:cNvSpPr>
              <p:nvPr/>
            </p:nvSpPr>
            <p:spPr bwMode="auto">
              <a:xfrm>
                <a:off x="3960813" y="-931862"/>
                <a:ext cx="177800" cy="177800"/>
              </a:xfrm>
              <a:prstGeom prst="ellipse">
                <a:avLst/>
              </a:pr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18"/>
              <p:cNvSpPr/>
              <p:nvPr/>
            </p:nvSpPr>
            <p:spPr bwMode="auto">
              <a:xfrm>
                <a:off x="3463926" y="-474662"/>
                <a:ext cx="520700" cy="323850"/>
              </a:xfrm>
              <a:custGeom>
                <a:avLst/>
                <a:gdLst>
                  <a:gd name="T0" fmla="*/ 4 w 219"/>
                  <a:gd name="T1" fmla="*/ 136 h 136"/>
                  <a:gd name="T2" fmla="*/ 1 w 219"/>
                  <a:gd name="T3" fmla="*/ 134 h 136"/>
                  <a:gd name="T4" fmla="*/ 1 w 219"/>
                  <a:gd name="T5" fmla="*/ 134 h 136"/>
                  <a:gd name="T6" fmla="*/ 1 w 219"/>
                  <a:gd name="T7" fmla="*/ 130 h 136"/>
                  <a:gd name="T8" fmla="*/ 1 w 219"/>
                  <a:gd name="T9" fmla="*/ 130 h 136"/>
                  <a:gd name="T10" fmla="*/ 74 w 219"/>
                  <a:gd name="T11" fmla="*/ 3 h 136"/>
                  <a:gd name="T12" fmla="*/ 79 w 219"/>
                  <a:gd name="T13" fmla="*/ 1 h 136"/>
                  <a:gd name="T14" fmla="*/ 79 w 219"/>
                  <a:gd name="T15" fmla="*/ 1 h 136"/>
                  <a:gd name="T16" fmla="*/ 81 w 219"/>
                  <a:gd name="T17" fmla="*/ 7 h 136"/>
                  <a:gd name="T18" fmla="*/ 81 w 219"/>
                  <a:gd name="T19" fmla="*/ 7 h 136"/>
                  <a:gd name="T20" fmla="*/ 11 w 219"/>
                  <a:gd name="T21" fmla="*/ 128 h 136"/>
                  <a:gd name="T22" fmla="*/ 142 w 219"/>
                  <a:gd name="T23" fmla="*/ 128 h 136"/>
                  <a:gd name="T24" fmla="*/ 208 w 219"/>
                  <a:gd name="T25" fmla="*/ 10 h 136"/>
                  <a:gd name="T26" fmla="*/ 89 w 219"/>
                  <a:gd name="T27" fmla="*/ 10 h 136"/>
                  <a:gd name="T28" fmla="*/ 85 w 219"/>
                  <a:gd name="T29" fmla="*/ 6 h 136"/>
                  <a:gd name="T30" fmla="*/ 85 w 219"/>
                  <a:gd name="T31" fmla="*/ 6 h 136"/>
                  <a:gd name="T32" fmla="*/ 89 w 219"/>
                  <a:gd name="T33" fmla="*/ 2 h 136"/>
                  <a:gd name="T34" fmla="*/ 89 w 219"/>
                  <a:gd name="T35" fmla="*/ 2 h 136"/>
                  <a:gd name="T36" fmla="*/ 215 w 219"/>
                  <a:gd name="T37" fmla="*/ 2 h 136"/>
                  <a:gd name="T38" fmla="*/ 219 w 219"/>
                  <a:gd name="T39" fmla="*/ 4 h 136"/>
                  <a:gd name="T40" fmla="*/ 219 w 219"/>
                  <a:gd name="T41" fmla="*/ 4 h 136"/>
                  <a:gd name="T42" fmla="*/ 219 w 219"/>
                  <a:gd name="T43" fmla="*/ 8 h 136"/>
                  <a:gd name="T44" fmla="*/ 219 w 219"/>
                  <a:gd name="T45" fmla="*/ 8 h 136"/>
                  <a:gd name="T46" fmla="*/ 148 w 219"/>
                  <a:gd name="T47" fmla="*/ 134 h 136"/>
                  <a:gd name="T48" fmla="*/ 144 w 219"/>
                  <a:gd name="T49" fmla="*/ 136 h 136"/>
                  <a:gd name="T50" fmla="*/ 144 w 219"/>
                  <a:gd name="T51" fmla="*/ 136 h 136"/>
                  <a:gd name="T52" fmla="*/ 4 w 219"/>
                  <a:gd name="T5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9" h="136">
                    <a:moveTo>
                      <a:pt x="4" y="136"/>
                    </a:moveTo>
                    <a:cubicBezTo>
                      <a:pt x="3" y="136"/>
                      <a:pt x="1" y="136"/>
                      <a:pt x="1" y="134"/>
                    </a:cubicBezTo>
                    <a:cubicBezTo>
                      <a:pt x="1" y="134"/>
                      <a:pt x="1" y="134"/>
                      <a:pt x="1" y="134"/>
                    </a:cubicBezTo>
                    <a:cubicBezTo>
                      <a:pt x="0" y="133"/>
                      <a:pt x="0" y="131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5" y="1"/>
                      <a:pt x="7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1" y="2"/>
                      <a:pt x="82" y="5"/>
                      <a:pt x="81" y="7"/>
                    </a:cubicBezTo>
                    <a:cubicBezTo>
                      <a:pt x="81" y="7"/>
                      <a:pt x="81" y="7"/>
                      <a:pt x="81" y="7"/>
                    </a:cubicBezTo>
                    <a:cubicBezTo>
                      <a:pt x="11" y="128"/>
                      <a:pt x="11" y="128"/>
                      <a:pt x="11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208" y="10"/>
                      <a:pt x="208" y="10"/>
                      <a:pt x="208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10"/>
                      <a:pt x="85" y="8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4"/>
                      <a:pt x="87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7" y="2"/>
                      <a:pt x="218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9" y="7"/>
                      <a:pt x="219" y="8"/>
                    </a:cubicBezTo>
                    <a:cubicBezTo>
                      <a:pt x="219" y="8"/>
                      <a:pt x="219" y="8"/>
                      <a:pt x="219" y="8"/>
                    </a:cubicBezTo>
                    <a:cubicBezTo>
                      <a:pt x="148" y="134"/>
                      <a:pt x="148" y="134"/>
                      <a:pt x="148" y="134"/>
                    </a:cubicBezTo>
                    <a:cubicBezTo>
                      <a:pt x="147" y="135"/>
                      <a:pt x="146" y="136"/>
                      <a:pt x="144" y="136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19"/>
              <p:cNvSpPr>
                <a:spLocks noEditPoints="1"/>
              </p:cNvSpPr>
              <p:nvPr/>
            </p:nvSpPr>
            <p:spPr bwMode="auto">
              <a:xfrm>
                <a:off x="3300413" y="-355600"/>
                <a:ext cx="369888" cy="373063"/>
              </a:xfrm>
              <a:custGeom>
                <a:avLst/>
                <a:gdLst>
                  <a:gd name="T0" fmla="*/ 0 w 156"/>
                  <a:gd name="T1" fmla="*/ 78 h 157"/>
                  <a:gd name="T2" fmla="*/ 78 w 156"/>
                  <a:gd name="T3" fmla="*/ 0 h 157"/>
                  <a:gd name="T4" fmla="*/ 78 w 156"/>
                  <a:gd name="T5" fmla="*/ 0 h 157"/>
                  <a:gd name="T6" fmla="*/ 156 w 156"/>
                  <a:gd name="T7" fmla="*/ 78 h 157"/>
                  <a:gd name="T8" fmla="*/ 156 w 156"/>
                  <a:gd name="T9" fmla="*/ 78 h 157"/>
                  <a:gd name="T10" fmla="*/ 78 w 156"/>
                  <a:gd name="T11" fmla="*/ 157 h 157"/>
                  <a:gd name="T12" fmla="*/ 78 w 156"/>
                  <a:gd name="T13" fmla="*/ 157 h 157"/>
                  <a:gd name="T14" fmla="*/ 0 w 156"/>
                  <a:gd name="T15" fmla="*/ 78 h 157"/>
                  <a:gd name="T16" fmla="*/ 8 w 156"/>
                  <a:gd name="T17" fmla="*/ 78 h 157"/>
                  <a:gd name="T18" fmla="*/ 78 w 156"/>
                  <a:gd name="T19" fmla="*/ 149 h 157"/>
                  <a:gd name="T20" fmla="*/ 78 w 156"/>
                  <a:gd name="T21" fmla="*/ 149 h 157"/>
                  <a:gd name="T22" fmla="*/ 148 w 156"/>
                  <a:gd name="T23" fmla="*/ 78 h 157"/>
                  <a:gd name="T24" fmla="*/ 148 w 156"/>
                  <a:gd name="T25" fmla="*/ 78 h 157"/>
                  <a:gd name="T26" fmla="*/ 78 w 156"/>
                  <a:gd name="T27" fmla="*/ 8 h 157"/>
                  <a:gd name="T28" fmla="*/ 78 w 156"/>
                  <a:gd name="T29" fmla="*/ 8 h 157"/>
                  <a:gd name="T30" fmla="*/ 8 w 156"/>
                  <a:gd name="T31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1" y="0"/>
                      <a:pt x="156" y="35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122"/>
                      <a:pt x="121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39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8" y="117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9" y="8"/>
                      <a:pt x="8" y="40"/>
                      <a:pt x="8" y="78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20"/>
              <p:cNvSpPr>
                <a:spLocks noEditPoints="1"/>
              </p:cNvSpPr>
              <p:nvPr/>
            </p:nvSpPr>
            <p:spPr bwMode="auto">
              <a:xfrm>
                <a:off x="3927476" y="-355600"/>
                <a:ext cx="373063" cy="373063"/>
              </a:xfrm>
              <a:custGeom>
                <a:avLst/>
                <a:gdLst>
                  <a:gd name="T0" fmla="*/ 0 w 157"/>
                  <a:gd name="T1" fmla="*/ 78 h 157"/>
                  <a:gd name="T2" fmla="*/ 78 w 157"/>
                  <a:gd name="T3" fmla="*/ 0 h 157"/>
                  <a:gd name="T4" fmla="*/ 78 w 157"/>
                  <a:gd name="T5" fmla="*/ 0 h 157"/>
                  <a:gd name="T6" fmla="*/ 157 w 157"/>
                  <a:gd name="T7" fmla="*/ 78 h 157"/>
                  <a:gd name="T8" fmla="*/ 157 w 157"/>
                  <a:gd name="T9" fmla="*/ 78 h 157"/>
                  <a:gd name="T10" fmla="*/ 157 w 157"/>
                  <a:gd name="T11" fmla="*/ 78 h 157"/>
                  <a:gd name="T12" fmla="*/ 78 w 157"/>
                  <a:gd name="T13" fmla="*/ 157 h 157"/>
                  <a:gd name="T14" fmla="*/ 78 w 157"/>
                  <a:gd name="T15" fmla="*/ 157 h 157"/>
                  <a:gd name="T16" fmla="*/ 0 w 157"/>
                  <a:gd name="T17" fmla="*/ 78 h 157"/>
                  <a:gd name="T18" fmla="*/ 8 w 157"/>
                  <a:gd name="T19" fmla="*/ 78 h 157"/>
                  <a:gd name="T20" fmla="*/ 78 w 157"/>
                  <a:gd name="T21" fmla="*/ 149 h 157"/>
                  <a:gd name="T22" fmla="*/ 78 w 157"/>
                  <a:gd name="T23" fmla="*/ 149 h 157"/>
                  <a:gd name="T24" fmla="*/ 149 w 157"/>
                  <a:gd name="T25" fmla="*/ 78 h 157"/>
                  <a:gd name="T26" fmla="*/ 149 w 157"/>
                  <a:gd name="T27" fmla="*/ 78 h 157"/>
                  <a:gd name="T28" fmla="*/ 78 w 157"/>
                  <a:gd name="T29" fmla="*/ 8 h 157"/>
                  <a:gd name="T30" fmla="*/ 78 w 157"/>
                  <a:gd name="T31" fmla="*/ 8 h 157"/>
                  <a:gd name="T32" fmla="*/ 8 w 157"/>
                  <a:gd name="T33" fmla="*/ 7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7">
                    <a:moveTo>
                      <a:pt x="0" y="78"/>
                    </a:moveTo>
                    <a:cubicBezTo>
                      <a:pt x="0" y="35"/>
                      <a:pt x="35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122"/>
                      <a:pt x="122" y="157"/>
                      <a:pt x="78" y="157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5" y="157"/>
                      <a:pt x="0" y="122"/>
                      <a:pt x="0" y="78"/>
                    </a:cubicBezTo>
                    <a:close/>
                    <a:moveTo>
                      <a:pt x="8" y="78"/>
                    </a:moveTo>
                    <a:cubicBezTo>
                      <a:pt x="8" y="117"/>
                      <a:pt x="40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117" y="149"/>
                      <a:pt x="149" y="117"/>
                      <a:pt x="149" y="78"/>
                    </a:cubicBezTo>
                    <a:cubicBezTo>
                      <a:pt x="149" y="78"/>
                      <a:pt x="149" y="78"/>
                      <a:pt x="149" y="78"/>
                    </a:cubicBezTo>
                    <a:cubicBezTo>
                      <a:pt x="149" y="40"/>
                      <a:pt x="117" y="8"/>
                      <a:pt x="78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40" y="8"/>
                      <a:pt x="8" y="40"/>
                      <a:pt x="8" y="78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21"/>
              <p:cNvSpPr>
                <a:spLocks noEditPoints="1"/>
              </p:cNvSpPr>
              <p:nvPr/>
            </p:nvSpPr>
            <p:spPr bwMode="auto">
              <a:xfrm>
                <a:off x="3948113" y="-557212"/>
                <a:ext cx="204788" cy="406400"/>
              </a:xfrm>
              <a:custGeom>
                <a:avLst/>
                <a:gdLst>
                  <a:gd name="T0" fmla="*/ 69 w 86"/>
                  <a:gd name="T1" fmla="*/ 168 h 171"/>
                  <a:gd name="T2" fmla="*/ 37 w 86"/>
                  <a:gd name="T3" fmla="*/ 102 h 171"/>
                  <a:gd name="T4" fmla="*/ 37 w 86"/>
                  <a:gd name="T5" fmla="*/ 102 h 171"/>
                  <a:gd name="T6" fmla="*/ 1 w 86"/>
                  <a:gd name="T7" fmla="*/ 29 h 171"/>
                  <a:gd name="T8" fmla="*/ 1 w 86"/>
                  <a:gd name="T9" fmla="*/ 29 h 171"/>
                  <a:gd name="T10" fmla="*/ 0 w 86"/>
                  <a:gd name="T11" fmla="*/ 26 h 171"/>
                  <a:gd name="T12" fmla="*/ 0 w 86"/>
                  <a:gd name="T13" fmla="*/ 26 h 171"/>
                  <a:gd name="T14" fmla="*/ 3 w 86"/>
                  <a:gd name="T15" fmla="*/ 23 h 171"/>
                  <a:gd name="T16" fmla="*/ 3 w 86"/>
                  <a:gd name="T17" fmla="*/ 23 h 171"/>
                  <a:gd name="T18" fmla="*/ 3 w 86"/>
                  <a:gd name="T19" fmla="*/ 22 h 171"/>
                  <a:gd name="T20" fmla="*/ 3 w 86"/>
                  <a:gd name="T21" fmla="*/ 22 h 171"/>
                  <a:gd name="T22" fmla="*/ 4 w 86"/>
                  <a:gd name="T23" fmla="*/ 22 h 171"/>
                  <a:gd name="T24" fmla="*/ 4 w 86"/>
                  <a:gd name="T25" fmla="*/ 22 h 171"/>
                  <a:gd name="T26" fmla="*/ 4 w 86"/>
                  <a:gd name="T27" fmla="*/ 22 h 171"/>
                  <a:gd name="T28" fmla="*/ 4 w 86"/>
                  <a:gd name="T29" fmla="*/ 22 h 171"/>
                  <a:gd name="T30" fmla="*/ 6 w 86"/>
                  <a:gd name="T31" fmla="*/ 22 h 171"/>
                  <a:gd name="T32" fmla="*/ 6 w 86"/>
                  <a:gd name="T33" fmla="*/ 22 h 171"/>
                  <a:gd name="T34" fmla="*/ 60 w 86"/>
                  <a:gd name="T35" fmla="*/ 23 h 171"/>
                  <a:gd name="T36" fmla="*/ 60 w 86"/>
                  <a:gd name="T37" fmla="*/ 23 h 171"/>
                  <a:gd name="T38" fmla="*/ 78 w 86"/>
                  <a:gd name="T39" fmla="*/ 2 h 171"/>
                  <a:gd name="T40" fmla="*/ 84 w 86"/>
                  <a:gd name="T41" fmla="*/ 2 h 171"/>
                  <a:gd name="T42" fmla="*/ 84 w 86"/>
                  <a:gd name="T43" fmla="*/ 2 h 171"/>
                  <a:gd name="T44" fmla="*/ 84 w 86"/>
                  <a:gd name="T45" fmla="*/ 8 h 171"/>
                  <a:gd name="T46" fmla="*/ 84 w 86"/>
                  <a:gd name="T47" fmla="*/ 8 h 171"/>
                  <a:gd name="T48" fmla="*/ 65 w 86"/>
                  <a:gd name="T49" fmla="*/ 30 h 171"/>
                  <a:gd name="T50" fmla="*/ 62 w 86"/>
                  <a:gd name="T51" fmla="*/ 32 h 171"/>
                  <a:gd name="T52" fmla="*/ 62 w 86"/>
                  <a:gd name="T53" fmla="*/ 32 h 171"/>
                  <a:gd name="T54" fmla="*/ 11 w 86"/>
                  <a:gd name="T55" fmla="*/ 30 h 171"/>
                  <a:gd name="T56" fmla="*/ 11 w 86"/>
                  <a:gd name="T57" fmla="*/ 30 h 171"/>
                  <a:gd name="T58" fmla="*/ 11 w 86"/>
                  <a:gd name="T59" fmla="*/ 31 h 171"/>
                  <a:gd name="T60" fmla="*/ 11 w 86"/>
                  <a:gd name="T61" fmla="*/ 31 h 171"/>
                  <a:gd name="T62" fmla="*/ 20 w 86"/>
                  <a:gd name="T63" fmla="*/ 47 h 171"/>
                  <a:gd name="T64" fmla="*/ 20 w 86"/>
                  <a:gd name="T65" fmla="*/ 47 h 171"/>
                  <a:gd name="T66" fmla="*/ 43 w 86"/>
                  <a:gd name="T67" fmla="*/ 95 h 171"/>
                  <a:gd name="T68" fmla="*/ 43 w 86"/>
                  <a:gd name="T69" fmla="*/ 95 h 171"/>
                  <a:gd name="T70" fmla="*/ 76 w 86"/>
                  <a:gd name="T71" fmla="*/ 165 h 171"/>
                  <a:gd name="T72" fmla="*/ 76 w 86"/>
                  <a:gd name="T73" fmla="*/ 165 h 171"/>
                  <a:gd name="T74" fmla="*/ 77 w 86"/>
                  <a:gd name="T75" fmla="*/ 165 h 171"/>
                  <a:gd name="T76" fmla="*/ 75 w 86"/>
                  <a:gd name="T77" fmla="*/ 170 h 171"/>
                  <a:gd name="T78" fmla="*/ 75 w 86"/>
                  <a:gd name="T79" fmla="*/ 170 h 171"/>
                  <a:gd name="T80" fmla="*/ 73 w 86"/>
                  <a:gd name="T81" fmla="*/ 171 h 171"/>
                  <a:gd name="T82" fmla="*/ 73 w 86"/>
                  <a:gd name="T83" fmla="*/ 171 h 171"/>
                  <a:gd name="T84" fmla="*/ 69 w 86"/>
                  <a:gd name="T85" fmla="*/ 168 h 171"/>
                  <a:gd name="T86" fmla="*/ 7 w 86"/>
                  <a:gd name="T87" fmla="*/ 23 h 171"/>
                  <a:gd name="T88" fmla="*/ 7 w 86"/>
                  <a:gd name="T89" fmla="*/ 23 h 171"/>
                  <a:gd name="T90" fmla="*/ 7 w 86"/>
                  <a:gd name="T91" fmla="*/ 23 h 171"/>
                  <a:gd name="T92" fmla="*/ 7 w 86"/>
                  <a:gd name="T93" fmla="*/ 2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6" h="171">
                    <a:moveTo>
                      <a:pt x="69" y="168"/>
                    </a:moveTo>
                    <a:cubicBezTo>
                      <a:pt x="69" y="168"/>
                      <a:pt x="54" y="136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21" y="69"/>
                      <a:pt x="4" y="34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13" y="22"/>
                      <a:pt x="51" y="23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80" y="1"/>
                      <a:pt x="82" y="0"/>
                      <a:pt x="84" y="2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6" y="3"/>
                      <a:pt x="86" y="6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1"/>
                      <a:pt x="63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27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5"/>
                      <a:pt x="16" y="40"/>
                      <a:pt x="20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6" y="60"/>
                      <a:pt x="35" y="77"/>
                      <a:pt x="43" y="95"/>
                    </a:cubicBezTo>
                    <a:cubicBezTo>
                      <a:pt x="43" y="95"/>
                      <a:pt x="43" y="95"/>
                      <a:pt x="43" y="95"/>
                    </a:cubicBezTo>
                    <a:cubicBezTo>
                      <a:pt x="60" y="130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5"/>
                      <a:pt x="77" y="165"/>
                      <a:pt x="77" y="165"/>
                    </a:cubicBezTo>
                    <a:cubicBezTo>
                      <a:pt x="77" y="167"/>
                      <a:pt x="77" y="169"/>
                      <a:pt x="75" y="170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4" y="171"/>
                      <a:pt x="73" y="171"/>
                      <a:pt x="73" y="171"/>
                    </a:cubicBezTo>
                    <a:cubicBezTo>
                      <a:pt x="73" y="171"/>
                      <a:pt x="73" y="171"/>
                      <a:pt x="73" y="171"/>
                    </a:cubicBezTo>
                    <a:cubicBezTo>
                      <a:pt x="71" y="171"/>
                      <a:pt x="70" y="170"/>
                      <a:pt x="69" y="168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22"/>
              <p:cNvSpPr/>
              <p:nvPr/>
            </p:nvSpPr>
            <p:spPr bwMode="auto">
              <a:xfrm>
                <a:off x="3556001" y="-481012"/>
                <a:ext cx="100013" cy="23813"/>
              </a:xfrm>
              <a:custGeom>
                <a:avLst/>
                <a:gdLst>
                  <a:gd name="T0" fmla="*/ 38 w 42"/>
                  <a:gd name="T1" fmla="*/ 10 h 10"/>
                  <a:gd name="T2" fmla="*/ 4 w 42"/>
                  <a:gd name="T3" fmla="*/ 9 h 10"/>
                  <a:gd name="T4" fmla="*/ 0 w 42"/>
                  <a:gd name="T5" fmla="*/ 4 h 10"/>
                  <a:gd name="T6" fmla="*/ 0 w 42"/>
                  <a:gd name="T7" fmla="*/ 4 h 10"/>
                  <a:gd name="T8" fmla="*/ 4 w 42"/>
                  <a:gd name="T9" fmla="*/ 0 h 10"/>
                  <a:gd name="T10" fmla="*/ 4 w 42"/>
                  <a:gd name="T11" fmla="*/ 0 h 10"/>
                  <a:gd name="T12" fmla="*/ 38 w 42"/>
                  <a:gd name="T13" fmla="*/ 1 h 10"/>
                  <a:gd name="T14" fmla="*/ 42 w 42"/>
                  <a:gd name="T15" fmla="*/ 6 h 10"/>
                  <a:gd name="T16" fmla="*/ 42 w 42"/>
                  <a:gd name="T17" fmla="*/ 6 h 10"/>
                  <a:gd name="T18" fmla="*/ 38 w 42"/>
                  <a:gd name="T19" fmla="*/ 10 h 10"/>
                  <a:gd name="T20" fmla="*/ 38 w 42"/>
                  <a:gd name="T21" fmla="*/ 10 h 10"/>
                  <a:gd name="T22" fmla="*/ 38 w 42"/>
                  <a:gd name="T2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0">
                    <a:moveTo>
                      <a:pt x="38" y="10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40" y="1"/>
                      <a:pt x="42" y="3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8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23"/>
              <p:cNvSpPr/>
              <p:nvPr/>
            </p:nvSpPr>
            <p:spPr bwMode="auto">
              <a:xfrm>
                <a:off x="3587751" y="-642937"/>
                <a:ext cx="268288" cy="477838"/>
              </a:xfrm>
              <a:custGeom>
                <a:avLst/>
                <a:gdLst>
                  <a:gd name="T0" fmla="*/ 65 w 113"/>
                  <a:gd name="T1" fmla="*/ 39 h 201"/>
                  <a:gd name="T2" fmla="*/ 63 w 113"/>
                  <a:gd name="T3" fmla="*/ 38 h 201"/>
                  <a:gd name="T4" fmla="*/ 63 w 113"/>
                  <a:gd name="T5" fmla="*/ 34 h 201"/>
                  <a:gd name="T6" fmla="*/ 57 w 113"/>
                  <a:gd name="T7" fmla="*/ 25 h 201"/>
                  <a:gd name="T8" fmla="*/ 57 w 113"/>
                  <a:gd name="T9" fmla="*/ 25 h 201"/>
                  <a:gd name="T10" fmla="*/ 57 w 113"/>
                  <a:gd name="T11" fmla="*/ 24 h 201"/>
                  <a:gd name="T12" fmla="*/ 51 w 113"/>
                  <a:gd name="T13" fmla="*/ 22 h 201"/>
                  <a:gd name="T14" fmla="*/ 37 w 113"/>
                  <a:gd name="T15" fmla="*/ 19 h 201"/>
                  <a:gd name="T16" fmla="*/ 23 w 113"/>
                  <a:gd name="T17" fmla="*/ 16 h 201"/>
                  <a:gd name="T18" fmla="*/ 25 w 113"/>
                  <a:gd name="T19" fmla="*/ 0 h 201"/>
                  <a:gd name="T20" fmla="*/ 15 w 113"/>
                  <a:gd name="T21" fmla="*/ 6 h 201"/>
                  <a:gd name="T22" fmla="*/ 8 w 113"/>
                  <a:gd name="T23" fmla="*/ 15 h 201"/>
                  <a:gd name="T24" fmla="*/ 2 w 113"/>
                  <a:gd name="T25" fmla="*/ 32 h 201"/>
                  <a:gd name="T26" fmla="*/ 11 w 113"/>
                  <a:gd name="T27" fmla="*/ 64 h 201"/>
                  <a:gd name="T28" fmla="*/ 46 w 113"/>
                  <a:gd name="T29" fmla="*/ 90 h 201"/>
                  <a:gd name="T30" fmla="*/ 69 w 113"/>
                  <a:gd name="T31" fmla="*/ 111 h 201"/>
                  <a:gd name="T32" fmla="*/ 77 w 113"/>
                  <a:gd name="T33" fmla="*/ 139 h 201"/>
                  <a:gd name="T34" fmla="*/ 64 w 113"/>
                  <a:gd name="T35" fmla="*/ 195 h 201"/>
                  <a:gd name="T36" fmla="*/ 62 w 113"/>
                  <a:gd name="T37" fmla="*/ 200 h 201"/>
                  <a:gd name="T38" fmla="*/ 62 w 113"/>
                  <a:gd name="T39" fmla="*/ 200 h 201"/>
                  <a:gd name="T40" fmla="*/ 62 w 113"/>
                  <a:gd name="T41" fmla="*/ 201 h 201"/>
                  <a:gd name="T42" fmla="*/ 86 w 113"/>
                  <a:gd name="T43" fmla="*/ 201 h 201"/>
                  <a:gd name="T44" fmla="*/ 86 w 113"/>
                  <a:gd name="T45" fmla="*/ 200 h 201"/>
                  <a:gd name="T46" fmla="*/ 100 w 113"/>
                  <a:gd name="T47" fmla="*/ 172 h 201"/>
                  <a:gd name="T48" fmla="*/ 111 w 113"/>
                  <a:gd name="T49" fmla="*/ 114 h 201"/>
                  <a:gd name="T50" fmla="*/ 101 w 113"/>
                  <a:gd name="T51" fmla="*/ 85 h 201"/>
                  <a:gd name="T52" fmla="*/ 71 w 113"/>
                  <a:gd name="T53" fmla="*/ 43 h 201"/>
                  <a:gd name="T54" fmla="*/ 65 w 113"/>
                  <a:gd name="T55" fmla="*/ 3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3" h="201">
                    <a:moveTo>
                      <a:pt x="65" y="39"/>
                    </a:moveTo>
                    <a:cubicBezTo>
                      <a:pt x="64" y="39"/>
                      <a:pt x="63" y="38"/>
                      <a:pt x="63" y="38"/>
                    </a:cubicBezTo>
                    <a:cubicBezTo>
                      <a:pt x="63" y="37"/>
                      <a:pt x="60" y="23"/>
                      <a:pt x="63" y="34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4"/>
                      <a:pt x="57" y="24"/>
                    </a:cubicBezTo>
                    <a:cubicBezTo>
                      <a:pt x="55" y="23"/>
                      <a:pt x="52" y="23"/>
                      <a:pt x="51" y="22"/>
                    </a:cubicBezTo>
                    <a:cubicBezTo>
                      <a:pt x="46" y="21"/>
                      <a:pt x="42" y="20"/>
                      <a:pt x="37" y="19"/>
                    </a:cubicBezTo>
                    <a:cubicBezTo>
                      <a:pt x="32" y="18"/>
                      <a:pt x="27" y="17"/>
                      <a:pt x="23" y="16"/>
                    </a:cubicBezTo>
                    <a:cubicBezTo>
                      <a:pt x="19" y="15"/>
                      <a:pt x="28" y="1"/>
                      <a:pt x="25" y="0"/>
                    </a:cubicBezTo>
                    <a:cubicBezTo>
                      <a:pt x="24" y="0"/>
                      <a:pt x="15" y="5"/>
                      <a:pt x="15" y="6"/>
                    </a:cubicBezTo>
                    <a:cubicBezTo>
                      <a:pt x="13" y="7"/>
                      <a:pt x="9" y="13"/>
                      <a:pt x="8" y="15"/>
                    </a:cubicBezTo>
                    <a:cubicBezTo>
                      <a:pt x="5" y="20"/>
                      <a:pt x="2" y="27"/>
                      <a:pt x="2" y="32"/>
                    </a:cubicBezTo>
                    <a:cubicBezTo>
                      <a:pt x="0" y="44"/>
                      <a:pt x="3" y="55"/>
                      <a:pt x="11" y="64"/>
                    </a:cubicBezTo>
                    <a:cubicBezTo>
                      <a:pt x="21" y="75"/>
                      <a:pt x="34" y="82"/>
                      <a:pt x="46" y="90"/>
                    </a:cubicBezTo>
                    <a:cubicBezTo>
                      <a:pt x="55" y="96"/>
                      <a:pt x="63" y="102"/>
                      <a:pt x="69" y="111"/>
                    </a:cubicBezTo>
                    <a:cubicBezTo>
                      <a:pt x="75" y="119"/>
                      <a:pt x="77" y="129"/>
                      <a:pt x="77" y="139"/>
                    </a:cubicBezTo>
                    <a:cubicBezTo>
                      <a:pt x="77" y="158"/>
                      <a:pt x="71" y="177"/>
                      <a:pt x="64" y="195"/>
                    </a:cubicBezTo>
                    <a:cubicBezTo>
                      <a:pt x="63" y="197"/>
                      <a:pt x="63" y="198"/>
                      <a:pt x="62" y="200"/>
                    </a:cubicBezTo>
                    <a:cubicBezTo>
                      <a:pt x="62" y="200"/>
                      <a:pt x="62" y="200"/>
                      <a:pt x="62" y="200"/>
                    </a:cubicBezTo>
                    <a:cubicBezTo>
                      <a:pt x="62" y="201"/>
                      <a:pt x="62" y="201"/>
                      <a:pt x="62" y="201"/>
                    </a:cubicBezTo>
                    <a:cubicBezTo>
                      <a:pt x="86" y="201"/>
                      <a:pt x="86" y="201"/>
                      <a:pt x="86" y="201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92" y="192"/>
                      <a:pt x="96" y="182"/>
                      <a:pt x="100" y="172"/>
                    </a:cubicBezTo>
                    <a:cubicBezTo>
                      <a:pt x="107" y="153"/>
                      <a:pt x="113" y="134"/>
                      <a:pt x="111" y="114"/>
                    </a:cubicBezTo>
                    <a:cubicBezTo>
                      <a:pt x="109" y="104"/>
                      <a:pt x="106" y="94"/>
                      <a:pt x="101" y="85"/>
                    </a:cubicBezTo>
                    <a:cubicBezTo>
                      <a:pt x="94" y="74"/>
                      <a:pt x="81" y="52"/>
                      <a:pt x="71" y="43"/>
                    </a:cubicBezTo>
                    <a:cubicBezTo>
                      <a:pt x="68" y="40"/>
                      <a:pt x="68" y="42"/>
                      <a:pt x="65" y="39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Rectangle 24"/>
              <p:cNvSpPr>
                <a:spLocks noChangeArrowheads="1"/>
              </p:cNvSpPr>
              <p:nvPr/>
            </p:nvSpPr>
            <p:spPr bwMode="auto">
              <a:xfrm>
                <a:off x="3943351" y="-790575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25"/>
              <p:cNvSpPr>
                <a:spLocks noEditPoints="1"/>
              </p:cNvSpPr>
              <p:nvPr/>
            </p:nvSpPr>
            <p:spPr bwMode="auto">
              <a:xfrm>
                <a:off x="3606801" y="-809625"/>
                <a:ext cx="368300" cy="277813"/>
              </a:xfrm>
              <a:custGeom>
                <a:avLst/>
                <a:gdLst>
                  <a:gd name="T0" fmla="*/ 154 w 155"/>
                  <a:gd name="T1" fmla="*/ 22 h 117"/>
                  <a:gd name="T2" fmla="*/ 128 w 155"/>
                  <a:gd name="T3" fmla="*/ 2 h 117"/>
                  <a:gd name="T4" fmla="*/ 70 w 155"/>
                  <a:gd name="T5" fmla="*/ 21 h 117"/>
                  <a:gd name="T6" fmla="*/ 49 w 155"/>
                  <a:gd name="T7" fmla="*/ 36 h 117"/>
                  <a:gd name="T8" fmla="*/ 25 w 155"/>
                  <a:gd name="T9" fmla="*/ 55 h 117"/>
                  <a:gd name="T10" fmla="*/ 0 w 155"/>
                  <a:gd name="T11" fmla="*/ 85 h 117"/>
                  <a:gd name="T12" fmla="*/ 56 w 155"/>
                  <a:gd name="T13" fmla="*/ 117 h 117"/>
                  <a:gd name="T14" fmla="*/ 56 w 155"/>
                  <a:gd name="T15" fmla="*/ 117 h 117"/>
                  <a:gd name="T16" fmla="*/ 98 w 155"/>
                  <a:gd name="T17" fmla="*/ 85 h 117"/>
                  <a:gd name="T18" fmla="*/ 149 w 155"/>
                  <a:gd name="T19" fmla="*/ 43 h 117"/>
                  <a:gd name="T20" fmla="*/ 154 w 155"/>
                  <a:gd name="T21" fmla="*/ 22 h 117"/>
                  <a:gd name="T22" fmla="*/ 142 w 155"/>
                  <a:gd name="T23" fmla="*/ 8 h 117"/>
                  <a:gd name="T24" fmla="*/ 142 w 155"/>
                  <a:gd name="T25" fmla="*/ 8 h 117"/>
                  <a:gd name="T26" fmla="*/ 142 w 155"/>
                  <a:gd name="T27" fmla="*/ 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17">
                    <a:moveTo>
                      <a:pt x="154" y="22"/>
                    </a:moveTo>
                    <a:cubicBezTo>
                      <a:pt x="152" y="12"/>
                      <a:pt x="142" y="4"/>
                      <a:pt x="128" y="2"/>
                    </a:cubicBezTo>
                    <a:cubicBezTo>
                      <a:pt x="107" y="0"/>
                      <a:pt x="87" y="9"/>
                      <a:pt x="70" y="21"/>
                    </a:cubicBezTo>
                    <a:cubicBezTo>
                      <a:pt x="63" y="26"/>
                      <a:pt x="56" y="31"/>
                      <a:pt x="49" y="36"/>
                    </a:cubicBezTo>
                    <a:cubicBezTo>
                      <a:pt x="41" y="42"/>
                      <a:pt x="33" y="48"/>
                      <a:pt x="25" y="55"/>
                    </a:cubicBezTo>
                    <a:cubicBezTo>
                      <a:pt x="16" y="64"/>
                      <a:pt x="7" y="74"/>
                      <a:pt x="0" y="85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68" y="106"/>
                      <a:pt x="88" y="93"/>
                      <a:pt x="98" y="85"/>
                    </a:cubicBezTo>
                    <a:cubicBezTo>
                      <a:pt x="115" y="71"/>
                      <a:pt x="135" y="61"/>
                      <a:pt x="149" y="43"/>
                    </a:cubicBezTo>
                    <a:cubicBezTo>
                      <a:pt x="154" y="36"/>
                      <a:pt x="155" y="28"/>
                      <a:pt x="154" y="22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9359901" y="5393904"/>
              <a:ext cx="782637" cy="679450"/>
              <a:chOff x="7912101" y="-682625"/>
              <a:chExt cx="782637" cy="679450"/>
            </a:xfrm>
            <a:solidFill>
              <a:schemeClr val="bg1"/>
            </a:solidFill>
          </p:grpSpPr>
          <p:sp>
            <p:nvSpPr>
              <p:cNvPr id="103" name="Freeform 26"/>
              <p:cNvSpPr/>
              <p:nvPr/>
            </p:nvSpPr>
            <p:spPr bwMode="auto">
              <a:xfrm>
                <a:off x="8007351" y="-139700"/>
                <a:ext cx="684213" cy="136525"/>
              </a:xfrm>
              <a:custGeom>
                <a:avLst/>
                <a:gdLst>
                  <a:gd name="T0" fmla="*/ 249 w 288"/>
                  <a:gd name="T1" fmla="*/ 4 h 57"/>
                  <a:gd name="T2" fmla="*/ 230 w 288"/>
                  <a:gd name="T3" fmla="*/ 11 h 57"/>
                  <a:gd name="T4" fmla="*/ 216 w 288"/>
                  <a:gd name="T5" fmla="*/ 25 h 57"/>
                  <a:gd name="T6" fmla="*/ 204 w 288"/>
                  <a:gd name="T7" fmla="*/ 18 h 57"/>
                  <a:gd name="T8" fmla="*/ 191 w 288"/>
                  <a:gd name="T9" fmla="*/ 7 h 57"/>
                  <a:gd name="T10" fmla="*/ 167 w 288"/>
                  <a:gd name="T11" fmla="*/ 8 h 57"/>
                  <a:gd name="T12" fmla="*/ 149 w 288"/>
                  <a:gd name="T13" fmla="*/ 24 h 57"/>
                  <a:gd name="T14" fmla="*/ 134 w 288"/>
                  <a:gd name="T15" fmla="*/ 16 h 57"/>
                  <a:gd name="T16" fmla="*/ 124 w 288"/>
                  <a:gd name="T17" fmla="*/ 8 h 57"/>
                  <a:gd name="T18" fmla="*/ 84 w 288"/>
                  <a:gd name="T19" fmla="*/ 19 h 57"/>
                  <a:gd name="T20" fmla="*/ 72 w 288"/>
                  <a:gd name="T21" fmla="*/ 24 h 57"/>
                  <a:gd name="T22" fmla="*/ 52 w 288"/>
                  <a:gd name="T23" fmla="*/ 8 h 57"/>
                  <a:gd name="T24" fmla="*/ 26 w 288"/>
                  <a:gd name="T25" fmla="*/ 9 h 57"/>
                  <a:gd name="T26" fmla="*/ 1 w 288"/>
                  <a:gd name="T27" fmla="*/ 23 h 57"/>
                  <a:gd name="T28" fmla="*/ 1 w 288"/>
                  <a:gd name="T29" fmla="*/ 42 h 57"/>
                  <a:gd name="T30" fmla="*/ 1 w 288"/>
                  <a:gd name="T31" fmla="*/ 54 h 57"/>
                  <a:gd name="T32" fmla="*/ 9 w 288"/>
                  <a:gd name="T33" fmla="*/ 55 h 57"/>
                  <a:gd name="T34" fmla="*/ 22 w 288"/>
                  <a:gd name="T35" fmla="*/ 49 h 57"/>
                  <a:gd name="T36" fmla="*/ 41 w 288"/>
                  <a:gd name="T37" fmla="*/ 37 h 57"/>
                  <a:gd name="T38" fmla="*/ 57 w 288"/>
                  <a:gd name="T39" fmla="*/ 46 h 57"/>
                  <a:gd name="T40" fmla="*/ 65 w 288"/>
                  <a:gd name="T41" fmla="*/ 52 h 57"/>
                  <a:gd name="T42" fmla="*/ 90 w 288"/>
                  <a:gd name="T43" fmla="*/ 50 h 57"/>
                  <a:gd name="T44" fmla="*/ 102 w 288"/>
                  <a:gd name="T45" fmla="*/ 40 h 57"/>
                  <a:gd name="T46" fmla="*/ 113 w 288"/>
                  <a:gd name="T47" fmla="*/ 35 h 57"/>
                  <a:gd name="T48" fmla="*/ 121 w 288"/>
                  <a:gd name="T49" fmla="*/ 44 h 57"/>
                  <a:gd name="T50" fmla="*/ 154 w 288"/>
                  <a:gd name="T51" fmla="*/ 52 h 57"/>
                  <a:gd name="T52" fmla="*/ 170 w 288"/>
                  <a:gd name="T53" fmla="*/ 42 h 57"/>
                  <a:gd name="T54" fmla="*/ 185 w 288"/>
                  <a:gd name="T55" fmla="*/ 38 h 57"/>
                  <a:gd name="T56" fmla="*/ 214 w 288"/>
                  <a:gd name="T57" fmla="*/ 55 h 57"/>
                  <a:gd name="T58" fmla="*/ 234 w 288"/>
                  <a:gd name="T59" fmla="*/ 46 h 57"/>
                  <a:gd name="T60" fmla="*/ 247 w 288"/>
                  <a:gd name="T61" fmla="*/ 35 h 57"/>
                  <a:gd name="T62" fmla="*/ 259 w 288"/>
                  <a:gd name="T63" fmla="*/ 42 h 57"/>
                  <a:gd name="T64" fmla="*/ 284 w 288"/>
                  <a:gd name="T65" fmla="*/ 55 h 57"/>
                  <a:gd name="T66" fmla="*/ 288 w 288"/>
                  <a:gd name="T67" fmla="*/ 55 h 57"/>
                  <a:gd name="T68" fmla="*/ 288 w 288"/>
                  <a:gd name="T69" fmla="*/ 50 h 57"/>
                  <a:gd name="T70" fmla="*/ 288 w 288"/>
                  <a:gd name="T71" fmla="*/ 25 h 57"/>
                  <a:gd name="T72" fmla="*/ 281 w 288"/>
                  <a:gd name="T73" fmla="*/ 25 h 57"/>
                  <a:gd name="T74" fmla="*/ 268 w 288"/>
                  <a:gd name="T75" fmla="*/ 11 h 57"/>
                  <a:gd name="T76" fmla="*/ 249 w 288"/>
                  <a:gd name="T77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57">
                    <a:moveTo>
                      <a:pt x="249" y="4"/>
                    </a:moveTo>
                    <a:cubicBezTo>
                      <a:pt x="242" y="4"/>
                      <a:pt x="235" y="7"/>
                      <a:pt x="230" y="11"/>
                    </a:cubicBezTo>
                    <a:cubicBezTo>
                      <a:pt x="225" y="16"/>
                      <a:pt x="222" y="23"/>
                      <a:pt x="216" y="25"/>
                    </a:cubicBezTo>
                    <a:cubicBezTo>
                      <a:pt x="211" y="27"/>
                      <a:pt x="207" y="22"/>
                      <a:pt x="204" y="18"/>
                    </a:cubicBezTo>
                    <a:cubicBezTo>
                      <a:pt x="200" y="14"/>
                      <a:pt x="196" y="10"/>
                      <a:pt x="191" y="7"/>
                    </a:cubicBezTo>
                    <a:cubicBezTo>
                      <a:pt x="183" y="4"/>
                      <a:pt x="175" y="4"/>
                      <a:pt x="167" y="8"/>
                    </a:cubicBezTo>
                    <a:cubicBezTo>
                      <a:pt x="160" y="11"/>
                      <a:pt x="156" y="19"/>
                      <a:pt x="149" y="24"/>
                    </a:cubicBezTo>
                    <a:cubicBezTo>
                      <a:pt x="143" y="29"/>
                      <a:pt x="137" y="20"/>
                      <a:pt x="134" y="16"/>
                    </a:cubicBezTo>
                    <a:cubicBezTo>
                      <a:pt x="131" y="13"/>
                      <a:pt x="128" y="10"/>
                      <a:pt x="124" y="8"/>
                    </a:cubicBezTo>
                    <a:cubicBezTo>
                      <a:pt x="109" y="0"/>
                      <a:pt x="94" y="7"/>
                      <a:pt x="84" y="19"/>
                    </a:cubicBezTo>
                    <a:cubicBezTo>
                      <a:pt x="81" y="22"/>
                      <a:pt x="77" y="26"/>
                      <a:pt x="72" y="24"/>
                    </a:cubicBezTo>
                    <a:cubicBezTo>
                      <a:pt x="64" y="21"/>
                      <a:pt x="60" y="11"/>
                      <a:pt x="52" y="8"/>
                    </a:cubicBezTo>
                    <a:cubicBezTo>
                      <a:pt x="43" y="4"/>
                      <a:pt x="34" y="4"/>
                      <a:pt x="26" y="9"/>
                    </a:cubicBezTo>
                    <a:cubicBezTo>
                      <a:pt x="18" y="14"/>
                      <a:pt x="12" y="25"/>
                      <a:pt x="1" y="23"/>
                    </a:cubicBezTo>
                    <a:cubicBezTo>
                      <a:pt x="0" y="30"/>
                      <a:pt x="0" y="33"/>
                      <a:pt x="1" y="42"/>
                    </a:cubicBezTo>
                    <a:cubicBezTo>
                      <a:pt x="1" y="44"/>
                      <a:pt x="1" y="50"/>
                      <a:pt x="1" y="54"/>
                    </a:cubicBezTo>
                    <a:cubicBezTo>
                      <a:pt x="2" y="57"/>
                      <a:pt x="7" y="56"/>
                      <a:pt x="9" y="55"/>
                    </a:cubicBezTo>
                    <a:cubicBezTo>
                      <a:pt x="13" y="54"/>
                      <a:pt x="19" y="51"/>
                      <a:pt x="22" y="49"/>
                    </a:cubicBezTo>
                    <a:cubicBezTo>
                      <a:pt x="28" y="45"/>
                      <a:pt x="32" y="36"/>
                      <a:pt x="41" y="37"/>
                    </a:cubicBezTo>
                    <a:cubicBezTo>
                      <a:pt x="47" y="37"/>
                      <a:pt x="52" y="42"/>
                      <a:pt x="57" y="46"/>
                    </a:cubicBezTo>
                    <a:cubicBezTo>
                      <a:pt x="59" y="48"/>
                      <a:pt x="62" y="51"/>
                      <a:pt x="65" y="52"/>
                    </a:cubicBezTo>
                    <a:cubicBezTo>
                      <a:pt x="74" y="57"/>
                      <a:pt x="82" y="54"/>
                      <a:pt x="90" y="50"/>
                    </a:cubicBezTo>
                    <a:cubicBezTo>
                      <a:pt x="95" y="47"/>
                      <a:pt x="98" y="43"/>
                      <a:pt x="102" y="40"/>
                    </a:cubicBezTo>
                    <a:cubicBezTo>
                      <a:pt x="104" y="37"/>
                      <a:pt x="109" y="32"/>
                      <a:pt x="113" y="35"/>
                    </a:cubicBezTo>
                    <a:cubicBezTo>
                      <a:pt x="117" y="37"/>
                      <a:pt x="119" y="41"/>
                      <a:pt x="121" y="44"/>
                    </a:cubicBezTo>
                    <a:cubicBezTo>
                      <a:pt x="130" y="53"/>
                      <a:pt x="143" y="57"/>
                      <a:pt x="154" y="52"/>
                    </a:cubicBezTo>
                    <a:cubicBezTo>
                      <a:pt x="160" y="50"/>
                      <a:pt x="166" y="47"/>
                      <a:pt x="170" y="42"/>
                    </a:cubicBezTo>
                    <a:cubicBezTo>
                      <a:pt x="174" y="38"/>
                      <a:pt x="179" y="32"/>
                      <a:pt x="185" y="38"/>
                    </a:cubicBezTo>
                    <a:cubicBezTo>
                      <a:pt x="193" y="46"/>
                      <a:pt x="201" y="55"/>
                      <a:pt x="214" y="55"/>
                    </a:cubicBezTo>
                    <a:cubicBezTo>
                      <a:pt x="222" y="55"/>
                      <a:pt x="228" y="51"/>
                      <a:pt x="234" y="46"/>
                    </a:cubicBezTo>
                    <a:cubicBezTo>
                      <a:pt x="238" y="43"/>
                      <a:pt x="241" y="36"/>
                      <a:pt x="247" y="35"/>
                    </a:cubicBezTo>
                    <a:cubicBezTo>
                      <a:pt x="252" y="33"/>
                      <a:pt x="256" y="38"/>
                      <a:pt x="259" y="42"/>
                    </a:cubicBezTo>
                    <a:cubicBezTo>
                      <a:pt x="265" y="50"/>
                      <a:pt x="273" y="55"/>
                      <a:pt x="284" y="55"/>
                    </a:cubicBezTo>
                    <a:cubicBezTo>
                      <a:pt x="288" y="55"/>
                      <a:pt x="288" y="55"/>
                      <a:pt x="288" y="55"/>
                    </a:cubicBezTo>
                    <a:cubicBezTo>
                      <a:pt x="288" y="55"/>
                      <a:pt x="288" y="51"/>
                      <a:pt x="288" y="50"/>
                    </a:cubicBezTo>
                    <a:cubicBezTo>
                      <a:pt x="288" y="42"/>
                      <a:pt x="288" y="34"/>
                      <a:pt x="288" y="25"/>
                    </a:cubicBezTo>
                    <a:cubicBezTo>
                      <a:pt x="286" y="25"/>
                      <a:pt x="283" y="26"/>
                      <a:pt x="281" y="25"/>
                    </a:cubicBezTo>
                    <a:cubicBezTo>
                      <a:pt x="275" y="22"/>
                      <a:pt x="272" y="15"/>
                      <a:pt x="268" y="11"/>
                    </a:cubicBezTo>
                    <a:cubicBezTo>
                      <a:pt x="262" y="7"/>
                      <a:pt x="256" y="4"/>
                      <a:pt x="24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Oval 27"/>
              <p:cNvSpPr>
                <a:spLocks noChangeArrowheads="1"/>
              </p:cNvSpPr>
              <p:nvPr/>
            </p:nvSpPr>
            <p:spPr bwMode="auto">
              <a:xfrm>
                <a:off x="7912101" y="-417512"/>
                <a:ext cx="192088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28"/>
              <p:cNvSpPr/>
              <p:nvPr/>
            </p:nvSpPr>
            <p:spPr bwMode="auto">
              <a:xfrm>
                <a:off x="7999413" y="-682625"/>
                <a:ext cx="695325" cy="547688"/>
              </a:xfrm>
              <a:custGeom>
                <a:avLst/>
                <a:gdLst>
                  <a:gd name="T0" fmla="*/ 69 w 292"/>
                  <a:gd name="T1" fmla="*/ 226 h 231"/>
                  <a:gd name="T2" fmla="*/ 78 w 292"/>
                  <a:gd name="T3" fmla="*/ 231 h 231"/>
                  <a:gd name="T4" fmla="*/ 86 w 292"/>
                  <a:gd name="T5" fmla="*/ 226 h 231"/>
                  <a:gd name="T6" fmla="*/ 111 w 292"/>
                  <a:gd name="T7" fmla="*/ 214 h 231"/>
                  <a:gd name="T8" fmla="*/ 136 w 292"/>
                  <a:gd name="T9" fmla="*/ 226 h 231"/>
                  <a:gd name="T10" fmla="*/ 144 w 292"/>
                  <a:gd name="T11" fmla="*/ 231 h 231"/>
                  <a:gd name="T12" fmla="*/ 152 w 292"/>
                  <a:gd name="T13" fmla="*/ 227 h 231"/>
                  <a:gd name="T14" fmla="*/ 177 w 292"/>
                  <a:gd name="T15" fmla="*/ 214 h 231"/>
                  <a:gd name="T16" fmla="*/ 201 w 292"/>
                  <a:gd name="T17" fmla="*/ 226 h 231"/>
                  <a:gd name="T18" fmla="*/ 209 w 292"/>
                  <a:gd name="T19" fmla="*/ 231 h 231"/>
                  <a:gd name="T20" fmla="*/ 218 w 292"/>
                  <a:gd name="T21" fmla="*/ 226 h 231"/>
                  <a:gd name="T22" fmla="*/ 237 w 292"/>
                  <a:gd name="T23" fmla="*/ 214 h 231"/>
                  <a:gd name="T24" fmla="*/ 258 w 292"/>
                  <a:gd name="T25" fmla="*/ 218 h 231"/>
                  <a:gd name="T26" fmla="*/ 271 w 292"/>
                  <a:gd name="T27" fmla="*/ 223 h 231"/>
                  <a:gd name="T28" fmla="*/ 282 w 292"/>
                  <a:gd name="T29" fmla="*/ 225 h 231"/>
                  <a:gd name="T30" fmla="*/ 288 w 292"/>
                  <a:gd name="T31" fmla="*/ 221 h 231"/>
                  <a:gd name="T32" fmla="*/ 153 w 292"/>
                  <a:gd name="T33" fmla="*/ 138 h 231"/>
                  <a:gd name="T34" fmla="*/ 151 w 292"/>
                  <a:gd name="T35" fmla="*/ 27 h 231"/>
                  <a:gd name="T36" fmla="*/ 71 w 292"/>
                  <a:gd name="T37" fmla="*/ 0 h 231"/>
                  <a:gd name="T38" fmla="*/ 1 w 292"/>
                  <a:gd name="T39" fmla="*/ 21 h 231"/>
                  <a:gd name="T40" fmla="*/ 0 w 292"/>
                  <a:gd name="T41" fmla="*/ 22 h 231"/>
                  <a:gd name="T42" fmla="*/ 14 w 292"/>
                  <a:gd name="T43" fmla="*/ 42 h 231"/>
                  <a:gd name="T44" fmla="*/ 15 w 292"/>
                  <a:gd name="T45" fmla="*/ 42 h 231"/>
                  <a:gd name="T46" fmla="*/ 60 w 292"/>
                  <a:gd name="T47" fmla="*/ 37 h 231"/>
                  <a:gd name="T48" fmla="*/ 113 w 292"/>
                  <a:gd name="T49" fmla="*/ 76 h 231"/>
                  <a:gd name="T50" fmla="*/ 82 w 292"/>
                  <a:gd name="T51" fmla="*/ 126 h 231"/>
                  <a:gd name="T52" fmla="*/ 29 w 292"/>
                  <a:gd name="T53" fmla="*/ 219 h 231"/>
                  <a:gd name="T54" fmla="*/ 45 w 292"/>
                  <a:gd name="T55" fmla="*/ 214 h 231"/>
                  <a:gd name="T56" fmla="*/ 69 w 292"/>
                  <a:gd name="T57" fmla="*/ 22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2" h="231">
                    <a:moveTo>
                      <a:pt x="69" y="226"/>
                    </a:moveTo>
                    <a:cubicBezTo>
                      <a:pt x="73" y="230"/>
                      <a:pt x="74" y="231"/>
                      <a:pt x="78" y="231"/>
                    </a:cubicBezTo>
                    <a:cubicBezTo>
                      <a:pt x="81" y="231"/>
                      <a:pt x="82" y="230"/>
                      <a:pt x="86" y="226"/>
                    </a:cubicBezTo>
                    <a:cubicBezTo>
                      <a:pt x="91" y="221"/>
                      <a:pt x="98" y="214"/>
                      <a:pt x="111" y="214"/>
                    </a:cubicBezTo>
                    <a:cubicBezTo>
                      <a:pt x="124" y="214"/>
                      <a:pt x="131" y="221"/>
                      <a:pt x="136" y="226"/>
                    </a:cubicBezTo>
                    <a:cubicBezTo>
                      <a:pt x="140" y="231"/>
                      <a:pt x="141" y="231"/>
                      <a:pt x="144" y="231"/>
                    </a:cubicBezTo>
                    <a:cubicBezTo>
                      <a:pt x="147" y="231"/>
                      <a:pt x="148" y="231"/>
                      <a:pt x="152" y="227"/>
                    </a:cubicBezTo>
                    <a:cubicBezTo>
                      <a:pt x="157" y="222"/>
                      <a:pt x="164" y="214"/>
                      <a:pt x="177" y="214"/>
                    </a:cubicBezTo>
                    <a:cubicBezTo>
                      <a:pt x="190" y="214"/>
                      <a:pt x="196" y="222"/>
                      <a:pt x="201" y="226"/>
                    </a:cubicBezTo>
                    <a:cubicBezTo>
                      <a:pt x="205" y="230"/>
                      <a:pt x="206" y="231"/>
                      <a:pt x="209" y="231"/>
                    </a:cubicBezTo>
                    <a:cubicBezTo>
                      <a:pt x="212" y="231"/>
                      <a:pt x="214" y="230"/>
                      <a:pt x="218" y="226"/>
                    </a:cubicBezTo>
                    <a:cubicBezTo>
                      <a:pt x="223" y="221"/>
                      <a:pt x="230" y="216"/>
                      <a:pt x="237" y="214"/>
                    </a:cubicBezTo>
                    <a:cubicBezTo>
                      <a:pt x="244" y="213"/>
                      <a:pt x="251" y="215"/>
                      <a:pt x="258" y="218"/>
                    </a:cubicBezTo>
                    <a:cubicBezTo>
                      <a:pt x="262" y="220"/>
                      <a:pt x="266" y="222"/>
                      <a:pt x="271" y="223"/>
                    </a:cubicBezTo>
                    <a:cubicBezTo>
                      <a:pt x="274" y="224"/>
                      <a:pt x="278" y="225"/>
                      <a:pt x="282" y="225"/>
                    </a:cubicBezTo>
                    <a:cubicBezTo>
                      <a:pt x="284" y="225"/>
                      <a:pt x="292" y="224"/>
                      <a:pt x="288" y="221"/>
                    </a:cubicBezTo>
                    <a:cubicBezTo>
                      <a:pt x="246" y="187"/>
                      <a:pt x="164" y="143"/>
                      <a:pt x="153" y="138"/>
                    </a:cubicBezTo>
                    <a:cubicBezTo>
                      <a:pt x="168" y="104"/>
                      <a:pt x="180" y="58"/>
                      <a:pt x="151" y="27"/>
                    </a:cubicBezTo>
                    <a:cubicBezTo>
                      <a:pt x="129" y="5"/>
                      <a:pt x="101" y="0"/>
                      <a:pt x="71" y="0"/>
                    </a:cubicBezTo>
                    <a:cubicBezTo>
                      <a:pt x="26" y="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33" y="38"/>
                      <a:pt x="48" y="37"/>
                      <a:pt x="60" y="37"/>
                    </a:cubicBezTo>
                    <a:cubicBezTo>
                      <a:pt x="84" y="37"/>
                      <a:pt x="121" y="43"/>
                      <a:pt x="113" y="76"/>
                    </a:cubicBezTo>
                    <a:cubicBezTo>
                      <a:pt x="108" y="95"/>
                      <a:pt x="94" y="111"/>
                      <a:pt x="82" y="126"/>
                    </a:cubicBezTo>
                    <a:cubicBezTo>
                      <a:pt x="61" y="154"/>
                      <a:pt x="40" y="185"/>
                      <a:pt x="29" y="219"/>
                    </a:cubicBezTo>
                    <a:cubicBezTo>
                      <a:pt x="33" y="216"/>
                      <a:pt x="39" y="214"/>
                      <a:pt x="45" y="214"/>
                    </a:cubicBezTo>
                    <a:cubicBezTo>
                      <a:pt x="58" y="214"/>
                      <a:pt x="65" y="222"/>
                      <a:pt x="69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0809938" y="3244896"/>
              <a:ext cx="790575" cy="1022350"/>
              <a:chOff x="11033126" y="-1001712"/>
              <a:chExt cx="790575" cy="1022350"/>
            </a:xfrm>
            <a:solidFill>
              <a:schemeClr val="bg1"/>
            </a:solidFill>
          </p:grpSpPr>
          <p:sp>
            <p:nvSpPr>
              <p:cNvPr id="96" name="Freeform 46"/>
              <p:cNvSpPr/>
              <p:nvPr/>
            </p:nvSpPr>
            <p:spPr bwMode="auto">
              <a:xfrm>
                <a:off x="11056938" y="-1001712"/>
                <a:ext cx="207963" cy="209550"/>
              </a:xfrm>
              <a:custGeom>
                <a:avLst/>
                <a:gdLst>
                  <a:gd name="T0" fmla="*/ 8 w 87"/>
                  <a:gd name="T1" fmla="*/ 29 h 88"/>
                  <a:gd name="T2" fmla="*/ 29 w 87"/>
                  <a:gd name="T3" fmla="*/ 79 h 88"/>
                  <a:gd name="T4" fmla="*/ 79 w 87"/>
                  <a:gd name="T5" fmla="*/ 59 h 88"/>
                  <a:gd name="T6" fmla="*/ 58 w 87"/>
                  <a:gd name="T7" fmla="*/ 9 h 88"/>
                  <a:gd name="T8" fmla="*/ 8 w 87"/>
                  <a:gd name="T9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8" y="29"/>
                    </a:moveTo>
                    <a:cubicBezTo>
                      <a:pt x="0" y="49"/>
                      <a:pt x="9" y="71"/>
                      <a:pt x="29" y="79"/>
                    </a:cubicBezTo>
                    <a:cubicBezTo>
                      <a:pt x="48" y="88"/>
                      <a:pt x="71" y="78"/>
                      <a:pt x="79" y="59"/>
                    </a:cubicBezTo>
                    <a:cubicBezTo>
                      <a:pt x="87" y="39"/>
                      <a:pt x="78" y="17"/>
                      <a:pt x="58" y="9"/>
                    </a:cubicBezTo>
                    <a:cubicBezTo>
                      <a:pt x="39" y="0"/>
                      <a:pt x="16" y="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47"/>
              <p:cNvSpPr/>
              <p:nvPr/>
            </p:nvSpPr>
            <p:spPr bwMode="auto">
              <a:xfrm>
                <a:off x="11033126" y="-777875"/>
                <a:ext cx="261938" cy="277813"/>
              </a:xfrm>
              <a:custGeom>
                <a:avLst/>
                <a:gdLst>
                  <a:gd name="T0" fmla="*/ 76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6 w 110"/>
                  <a:gd name="T13" fmla="*/ 117 h 117"/>
                  <a:gd name="T14" fmla="*/ 57 w 110"/>
                  <a:gd name="T15" fmla="*/ 104 h 117"/>
                  <a:gd name="T16" fmla="*/ 79 w 110"/>
                  <a:gd name="T17" fmla="*/ 97 h 117"/>
                  <a:gd name="T18" fmla="*/ 91 w 110"/>
                  <a:gd name="T19" fmla="*/ 78 h 117"/>
                  <a:gd name="T20" fmla="*/ 97 w 110"/>
                  <a:gd name="T21" fmla="*/ 59 h 117"/>
                  <a:gd name="T22" fmla="*/ 107 w 110"/>
                  <a:gd name="T23" fmla="*/ 26 h 117"/>
                  <a:gd name="T24" fmla="*/ 110 w 110"/>
                  <a:gd name="T25" fmla="*/ 20 h 117"/>
                  <a:gd name="T26" fmla="*/ 76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6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2" y="14"/>
                      <a:pt x="60" y="35"/>
                      <a:pt x="59" y="48"/>
                    </a:cubicBezTo>
                    <a:cubicBezTo>
                      <a:pt x="59" y="54"/>
                      <a:pt x="59" y="59"/>
                      <a:pt x="59" y="65"/>
                    </a:cubicBezTo>
                    <a:cubicBezTo>
                      <a:pt x="59" y="69"/>
                      <a:pt x="60" y="76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6" y="117"/>
                      <a:pt x="6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5" y="102"/>
                      <a:pt x="72" y="100"/>
                      <a:pt x="79" y="97"/>
                    </a:cubicBezTo>
                    <a:cubicBezTo>
                      <a:pt x="87" y="93"/>
                      <a:pt x="89" y="86"/>
                      <a:pt x="91" y="78"/>
                    </a:cubicBezTo>
                    <a:cubicBezTo>
                      <a:pt x="93" y="72"/>
                      <a:pt x="95" y="65"/>
                      <a:pt x="97" y="59"/>
                    </a:cubicBezTo>
                    <a:cubicBezTo>
                      <a:pt x="100" y="48"/>
                      <a:pt x="104" y="37"/>
                      <a:pt x="107" y="26"/>
                    </a:cubicBezTo>
                    <a:cubicBezTo>
                      <a:pt x="108" y="26"/>
                      <a:pt x="110" y="20"/>
                      <a:pt x="110" y="20"/>
                    </a:cubicBezTo>
                    <a:cubicBezTo>
                      <a:pt x="110" y="20"/>
                      <a:pt x="76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48"/>
              <p:cNvSpPr/>
              <p:nvPr/>
            </p:nvSpPr>
            <p:spPr bwMode="auto">
              <a:xfrm>
                <a:off x="11098213" y="-733425"/>
                <a:ext cx="261938" cy="277813"/>
              </a:xfrm>
              <a:custGeom>
                <a:avLst/>
                <a:gdLst>
                  <a:gd name="T0" fmla="*/ 75 w 110"/>
                  <a:gd name="T1" fmla="*/ 0 h 117"/>
                  <a:gd name="T2" fmla="*/ 68 w 110"/>
                  <a:gd name="T3" fmla="*/ 3 h 117"/>
                  <a:gd name="T4" fmla="*/ 59 w 110"/>
                  <a:gd name="T5" fmla="*/ 48 h 117"/>
                  <a:gd name="T6" fmla="*/ 59 w 110"/>
                  <a:gd name="T7" fmla="*/ 65 h 117"/>
                  <a:gd name="T8" fmla="*/ 55 w 110"/>
                  <a:gd name="T9" fmla="*/ 78 h 117"/>
                  <a:gd name="T10" fmla="*/ 0 w 110"/>
                  <a:gd name="T11" fmla="*/ 100 h 117"/>
                  <a:gd name="T12" fmla="*/ 5 w 110"/>
                  <a:gd name="T13" fmla="*/ 117 h 117"/>
                  <a:gd name="T14" fmla="*/ 57 w 110"/>
                  <a:gd name="T15" fmla="*/ 104 h 117"/>
                  <a:gd name="T16" fmla="*/ 78 w 110"/>
                  <a:gd name="T17" fmla="*/ 96 h 117"/>
                  <a:gd name="T18" fmla="*/ 91 w 110"/>
                  <a:gd name="T19" fmla="*/ 78 h 117"/>
                  <a:gd name="T20" fmla="*/ 96 w 110"/>
                  <a:gd name="T21" fmla="*/ 59 h 117"/>
                  <a:gd name="T22" fmla="*/ 107 w 110"/>
                  <a:gd name="T23" fmla="*/ 26 h 117"/>
                  <a:gd name="T24" fmla="*/ 109 w 110"/>
                  <a:gd name="T25" fmla="*/ 20 h 117"/>
                  <a:gd name="T26" fmla="*/ 75 w 110"/>
                  <a:gd name="T2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7">
                    <a:moveTo>
                      <a:pt x="75" y="0"/>
                    </a:moveTo>
                    <a:cubicBezTo>
                      <a:pt x="79" y="1"/>
                      <a:pt x="68" y="2"/>
                      <a:pt x="68" y="3"/>
                    </a:cubicBezTo>
                    <a:cubicBezTo>
                      <a:pt x="61" y="13"/>
                      <a:pt x="60" y="35"/>
                      <a:pt x="59" y="48"/>
                    </a:cubicBezTo>
                    <a:cubicBezTo>
                      <a:pt x="59" y="53"/>
                      <a:pt x="59" y="59"/>
                      <a:pt x="59" y="65"/>
                    </a:cubicBezTo>
                    <a:cubicBezTo>
                      <a:pt x="59" y="69"/>
                      <a:pt x="59" y="75"/>
                      <a:pt x="55" y="78"/>
                    </a:cubicBezTo>
                    <a:cubicBezTo>
                      <a:pt x="50" y="81"/>
                      <a:pt x="12" y="95"/>
                      <a:pt x="0" y="100"/>
                    </a:cubicBezTo>
                    <a:cubicBezTo>
                      <a:pt x="0" y="100"/>
                      <a:pt x="5" y="117"/>
                      <a:pt x="5" y="117"/>
                    </a:cubicBezTo>
                    <a:cubicBezTo>
                      <a:pt x="22" y="112"/>
                      <a:pt x="40" y="108"/>
                      <a:pt x="57" y="104"/>
                    </a:cubicBezTo>
                    <a:cubicBezTo>
                      <a:pt x="64" y="102"/>
                      <a:pt x="72" y="100"/>
                      <a:pt x="78" y="96"/>
                    </a:cubicBezTo>
                    <a:cubicBezTo>
                      <a:pt x="87" y="92"/>
                      <a:pt x="88" y="85"/>
                      <a:pt x="91" y="78"/>
                    </a:cubicBezTo>
                    <a:cubicBezTo>
                      <a:pt x="93" y="72"/>
                      <a:pt x="94" y="64"/>
                      <a:pt x="96" y="59"/>
                    </a:cubicBezTo>
                    <a:cubicBezTo>
                      <a:pt x="100" y="48"/>
                      <a:pt x="103" y="37"/>
                      <a:pt x="107" y="26"/>
                    </a:cubicBezTo>
                    <a:cubicBezTo>
                      <a:pt x="107" y="26"/>
                      <a:pt x="110" y="20"/>
                      <a:pt x="109" y="20"/>
                    </a:cubicBezTo>
                    <a:cubicBezTo>
                      <a:pt x="109" y="2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49"/>
              <p:cNvSpPr/>
              <p:nvPr/>
            </p:nvSpPr>
            <p:spPr bwMode="auto">
              <a:xfrm>
                <a:off x="11185526" y="-804862"/>
                <a:ext cx="330200" cy="712788"/>
              </a:xfrm>
              <a:custGeom>
                <a:avLst/>
                <a:gdLst>
                  <a:gd name="T0" fmla="*/ 31 w 139"/>
                  <a:gd name="T1" fmla="*/ 215 h 300"/>
                  <a:gd name="T2" fmla="*/ 49 w 139"/>
                  <a:gd name="T3" fmla="*/ 160 h 300"/>
                  <a:gd name="T4" fmla="*/ 53 w 139"/>
                  <a:gd name="T5" fmla="*/ 143 h 300"/>
                  <a:gd name="T6" fmla="*/ 26 w 139"/>
                  <a:gd name="T7" fmla="*/ 83 h 300"/>
                  <a:gd name="T8" fmla="*/ 1 w 139"/>
                  <a:gd name="T9" fmla="*/ 34 h 300"/>
                  <a:gd name="T10" fmla="*/ 5 w 139"/>
                  <a:gd name="T11" fmla="*/ 13 h 300"/>
                  <a:gd name="T12" fmla="*/ 36 w 139"/>
                  <a:gd name="T13" fmla="*/ 4 h 300"/>
                  <a:gd name="T14" fmla="*/ 81 w 139"/>
                  <a:gd name="T15" fmla="*/ 43 h 300"/>
                  <a:gd name="T16" fmla="*/ 94 w 139"/>
                  <a:gd name="T17" fmla="*/ 66 h 300"/>
                  <a:gd name="T18" fmla="*/ 119 w 139"/>
                  <a:gd name="T19" fmla="*/ 134 h 300"/>
                  <a:gd name="T20" fmla="*/ 99 w 139"/>
                  <a:gd name="T21" fmla="*/ 175 h 300"/>
                  <a:gd name="T22" fmla="*/ 80 w 139"/>
                  <a:gd name="T23" fmla="*/ 207 h 300"/>
                  <a:gd name="T24" fmla="*/ 95 w 139"/>
                  <a:gd name="T25" fmla="*/ 237 h 300"/>
                  <a:gd name="T26" fmla="*/ 121 w 139"/>
                  <a:gd name="T27" fmla="*/ 267 h 300"/>
                  <a:gd name="T28" fmla="*/ 139 w 139"/>
                  <a:gd name="T29" fmla="*/ 288 h 300"/>
                  <a:gd name="T30" fmla="*/ 117 w 139"/>
                  <a:gd name="T31" fmla="*/ 300 h 300"/>
                  <a:gd name="T32" fmla="*/ 71 w 139"/>
                  <a:gd name="T33" fmla="*/ 264 h 300"/>
                  <a:gd name="T34" fmla="*/ 33 w 139"/>
                  <a:gd name="T35" fmla="*/ 223 h 300"/>
                  <a:gd name="T36" fmla="*/ 31 w 139"/>
                  <a:gd name="T37" fmla="*/ 21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" h="300">
                    <a:moveTo>
                      <a:pt x="31" y="215"/>
                    </a:moveTo>
                    <a:cubicBezTo>
                      <a:pt x="29" y="196"/>
                      <a:pt x="42" y="178"/>
                      <a:pt x="49" y="160"/>
                    </a:cubicBezTo>
                    <a:cubicBezTo>
                      <a:pt x="51" y="154"/>
                      <a:pt x="53" y="149"/>
                      <a:pt x="53" y="143"/>
                    </a:cubicBezTo>
                    <a:cubicBezTo>
                      <a:pt x="54" y="121"/>
                      <a:pt x="38" y="103"/>
                      <a:pt x="26" y="83"/>
                    </a:cubicBezTo>
                    <a:cubicBezTo>
                      <a:pt x="15" y="65"/>
                      <a:pt x="6" y="56"/>
                      <a:pt x="1" y="34"/>
                    </a:cubicBezTo>
                    <a:cubicBezTo>
                      <a:pt x="0" y="25"/>
                      <a:pt x="1" y="18"/>
                      <a:pt x="5" y="13"/>
                    </a:cubicBezTo>
                    <a:cubicBezTo>
                      <a:pt x="11" y="4"/>
                      <a:pt x="23" y="0"/>
                      <a:pt x="36" y="4"/>
                    </a:cubicBezTo>
                    <a:cubicBezTo>
                      <a:pt x="56" y="9"/>
                      <a:pt x="70" y="26"/>
                      <a:pt x="81" y="43"/>
                    </a:cubicBezTo>
                    <a:cubicBezTo>
                      <a:pt x="86" y="50"/>
                      <a:pt x="90" y="58"/>
                      <a:pt x="94" y="66"/>
                    </a:cubicBezTo>
                    <a:cubicBezTo>
                      <a:pt x="106" y="87"/>
                      <a:pt x="122" y="109"/>
                      <a:pt x="119" y="134"/>
                    </a:cubicBezTo>
                    <a:cubicBezTo>
                      <a:pt x="116" y="149"/>
                      <a:pt x="108" y="163"/>
                      <a:pt x="99" y="175"/>
                    </a:cubicBezTo>
                    <a:cubicBezTo>
                      <a:pt x="93" y="184"/>
                      <a:pt x="83" y="195"/>
                      <a:pt x="80" y="207"/>
                    </a:cubicBezTo>
                    <a:cubicBezTo>
                      <a:pt x="77" y="219"/>
                      <a:pt x="88" y="228"/>
                      <a:pt x="95" y="237"/>
                    </a:cubicBezTo>
                    <a:cubicBezTo>
                      <a:pt x="104" y="247"/>
                      <a:pt x="112" y="257"/>
                      <a:pt x="121" y="267"/>
                    </a:cubicBezTo>
                    <a:cubicBezTo>
                      <a:pt x="126" y="273"/>
                      <a:pt x="131" y="280"/>
                      <a:pt x="139" y="288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15" y="298"/>
                      <a:pt x="84" y="275"/>
                      <a:pt x="71" y="264"/>
                    </a:cubicBezTo>
                    <a:cubicBezTo>
                      <a:pt x="57" y="253"/>
                      <a:pt x="40" y="241"/>
                      <a:pt x="33" y="223"/>
                    </a:cubicBezTo>
                    <a:cubicBezTo>
                      <a:pt x="32" y="221"/>
                      <a:pt x="32" y="218"/>
                      <a:pt x="3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0"/>
              <p:cNvSpPr/>
              <p:nvPr/>
            </p:nvSpPr>
            <p:spPr bwMode="auto">
              <a:xfrm>
                <a:off x="11050588" y="-222250"/>
                <a:ext cx="773113" cy="242888"/>
              </a:xfrm>
              <a:custGeom>
                <a:avLst/>
                <a:gdLst>
                  <a:gd name="T0" fmla="*/ 1 w 325"/>
                  <a:gd name="T1" fmla="*/ 84 h 102"/>
                  <a:gd name="T2" fmla="*/ 4 w 325"/>
                  <a:gd name="T3" fmla="*/ 77 h 102"/>
                  <a:gd name="T4" fmla="*/ 4 w 325"/>
                  <a:gd name="T5" fmla="*/ 77 h 102"/>
                  <a:gd name="T6" fmla="*/ 11 w 325"/>
                  <a:gd name="T7" fmla="*/ 80 h 102"/>
                  <a:gd name="T8" fmla="*/ 11 w 325"/>
                  <a:gd name="T9" fmla="*/ 80 h 102"/>
                  <a:gd name="T10" fmla="*/ 11 w 325"/>
                  <a:gd name="T11" fmla="*/ 80 h 102"/>
                  <a:gd name="T12" fmla="*/ 11 w 325"/>
                  <a:gd name="T13" fmla="*/ 80 h 102"/>
                  <a:gd name="T14" fmla="*/ 12 w 325"/>
                  <a:gd name="T15" fmla="*/ 81 h 102"/>
                  <a:gd name="T16" fmla="*/ 12 w 325"/>
                  <a:gd name="T17" fmla="*/ 81 h 102"/>
                  <a:gd name="T18" fmla="*/ 16 w 325"/>
                  <a:gd name="T19" fmla="*/ 85 h 102"/>
                  <a:gd name="T20" fmla="*/ 16 w 325"/>
                  <a:gd name="T21" fmla="*/ 85 h 102"/>
                  <a:gd name="T22" fmla="*/ 37 w 325"/>
                  <a:gd name="T23" fmla="*/ 91 h 102"/>
                  <a:gd name="T24" fmla="*/ 37 w 325"/>
                  <a:gd name="T25" fmla="*/ 91 h 102"/>
                  <a:gd name="T26" fmla="*/ 56 w 325"/>
                  <a:gd name="T27" fmla="*/ 88 h 102"/>
                  <a:gd name="T28" fmla="*/ 56 w 325"/>
                  <a:gd name="T29" fmla="*/ 88 h 102"/>
                  <a:gd name="T30" fmla="*/ 317 w 325"/>
                  <a:gd name="T31" fmla="*/ 1 h 102"/>
                  <a:gd name="T32" fmla="*/ 324 w 325"/>
                  <a:gd name="T33" fmla="*/ 5 h 102"/>
                  <a:gd name="T34" fmla="*/ 324 w 325"/>
                  <a:gd name="T35" fmla="*/ 5 h 102"/>
                  <a:gd name="T36" fmla="*/ 321 w 325"/>
                  <a:gd name="T37" fmla="*/ 12 h 102"/>
                  <a:gd name="T38" fmla="*/ 321 w 325"/>
                  <a:gd name="T39" fmla="*/ 12 h 102"/>
                  <a:gd name="T40" fmla="*/ 59 w 325"/>
                  <a:gd name="T41" fmla="*/ 99 h 102"/>
                  <a:gd name="T42" fmla="*/ 37 w 325"/>
                  <a:gd name="T43" fmla="*/ 102 h 102"/>
                  <a:gd name="T44" fmla="*/ 37 w 325"/>
                  <a:gd name="T45" fmla="*/ 102 h 102"/>
                  <a:gd name="T46" fmla="*/ 36 w 325"/>
                  <a:gd name="T47" fmla="*/ 102 h 102"/>
                  <a:gd name="T48" fmla="*/ 36 w 325"/>
                  <a:gd name="T49" fmla="*/ 102 h 102"/>
                  <a:gd name="T50" fmla="*/ 1 w 325"/>
                  <a:gd name="T5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5" h="102">
                    <a:moveTo>
                      <a:pt x="1" y="84"/>
                    </a:moveTo>
                    <a:cubicBezTo>
                      <a:pt x="0" y="81"/>
                      <a:pt x="1" y="78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6" y="76"/>
                      <a:pt x="10" y="77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80"/>
                      <a:pt x="12" y="80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3" y="82"/>
                      <a:pt x="14" y="83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20" y="88"/>
                      <a:pt x="26" y="91"/>
                      <a:pt x="37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42" y="91"/>
                      <a:pt x="48" y="90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317" y="1"/>
                      <a:pt x="317" y="1"/>
                      <a:pt x="317" y="1"/>
                    </a:cubicBezTo>
                    <a:cubicBezTo>
                      <a:pt x="320" y="0"/>
                      <a:pt x="323" y="2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5" y="8"/>
                      <a:pt x="324" y="11"/>
                      <a:pt x="321" y="12"/>
                    </a:cubicBezTo>
                    <a:cubicBezTo>
                      <a:pt x="321" y="12"/>
                      <a:pt x="321" y="12"/>
                      <a:pt x="321" y="12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1" y="101"/>
                      <a:pt x="43" y="102"/>
                      <a:pt x="37" y="102"/>
                    </a:cubicBezTo>
                    <a:cubicBezTo>
                      <a:pt x="37" y="102"/>
                      <a:pt x="37" y="102"/>
                      <a:pt x="37" y="102"/>
                    </a:cubicBezTo>
                    <a:cubicBezTo>
                      <a:pt x="37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10" y="102"/>
                      <a:pt x="1" y="85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1"/>
              <p:cNvSpPr/>
              <p:nvPr/>
            </p:nvSpPr>
            <p:spPr bwMode="auto">
              <a:xfrm>
                <a:off x="11137901" y="-490537"/>
                <a:ext cx="611188" cy="73025"/>
              </a:xfrm>
              <a:custGeom>
                <a:avLst/>
                <a:gdLst>
                  <a:gd name="T0" fmla="*/ 252 w 257"/>
                  <a:gd name="T1" fmla="*/ 31 h 31"/>
                  <a:gd name="T2" fmla="*/ 4 w 257"/>
                  <a:gd name="T3" fmla="*/ 8 h 31"/>
                  <a:gd name="T4" fmla="*/ 0 w 257"/>
                  <a:gd name="T5" fmla="*/ 4 h 31"/>
                  <a:gd name="T6" fmla="*/ 0 w 257"/>
                  <a:gd name="T7" fmla="*/ 4 h 31"/>
                  <a:gd name="T8" fmla="*/ 5 w 257"/>
                  <a:gd name="T9" fmla="*/ 0 h 31"/>
                  <a:gd name="T10" fmla="*/ 5 w 257"/>
                  <a:gd name="T11" fmla="*/ 0 h 31"/>
                  <a:gd name="T12" fmla="*/ 253 w 257"/>
                  <a:gd name="T13" fmla="*/ 23 h 31"/>
                  <a:gd name="T14" fmla="*/ 257 w 257"/>
                  <a:gd name="T15" fmla="*/ 27 h 31"/>
                  <a:gd name="T16" fmla="*/ 257 w 257"/>
                  <a:gd name="T17" fmla="*/ 27 h 31"/>
                  <a:gd name="T18" fmla="*/ 252 w 257"/>
                  <a:gd name="T19" fmla="*/ 31 h 31"/>
                  <a:gd name="T20" fmla="*/ 252 w 257"/>
                  <a:gd name="T21" fmla="*/ 31 h 31"/>
                  <a:gd name="T22" fmla="*/ 252 w 257"/>
                  <a:gd name="T2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7" h="31">
                    <a:moveTo>
                      <a:pt x="252" y="31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53" y="23"/>
                      <a:pt x="253" y="23"/>
                      <a:pt x="253" y="23"/>
                    </a:cubicBezTo>
                    <a:cubicBezTo>
                      <a:pt x="255" y="23"/>
                      <a:pt x="257" y="25"/>
                      <a:pt x="257" y="27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6" y="29"/>
                      <a:pt x="255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52" y="31"/>
                      <a:pt x="252" y="31"/>
                      <a:pt x="25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52"/>
              <p:cNvSpPr/>
              <p:nvPr/>
            </p:nvSpPr>
            <p:spPr bwMode="auto">
              <a:xfrm>
                <a:off x="11680826" y="-471487"/>
                <a:ext cx="20638" cy="90488"/>
              </a:xfrm>
              <a:custGeom>
                <a:avLst/>
                <a:gdLst>
                  <a:gd name="T0" fmla="*/ 0 w 9"/>
                  <a:gd name="T1" fmla="*/ 34 h 38"/>
                  <a:gd name="T2" fmla="*/ 0 w 9"/>
                  <a:gd name="T3" fmla="*/ 4 h 38"/>
                  <a:gd name="T4" fmla="*/ 4 w 9"/>
                  <a:gd name="T5" fmla="*/ 0 h 38"/>
                  <a:gd name="T6" fmla="*/ 4 w 9"/>
                  <a:gd name="T7" fmla="*/ 0 h 38"/>
                  <a:gd name="T8" fmla="*/ 9 w 9"/>
                  <a:gd name="T9" fmla="*/ 4 h 38"/>
                  <a:gd name="T10" fmla="*/ 9 w 9"/>
                  <a:gd name="T11" fmla="*/ 4 h 38"/>
                  <a:gd name="T12" fmla="*/ 9 w 9"/>
                  <a:gd name="T13" fmla="*/ 34 h 38"/>
                  <a:gd name="T14" fmla="*/ 4 w 9"/>
                  <a:gd name="T15" fmla="*/ 38 h 38"/>
                  <a:gd name="T16" fmla="*/ 4 w 9"/>
                  <a:gd name="T17" fmla="*/ 38 h 38"/>
                  <a:gd name="T18" fmla="*/ 0 w 9"/>
                  <a:gd name="T1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8">
                    <a:moveTo>
                      <a:pt x="0" y="3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9" y="36"/>
                      <a:pt x="7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0001221" y="1146240"/>
              <a:ext cx="600075" cy="1022351"/>
              <a:chOff x="7119938" y="-1006475"/>
              <a:chExt cx="600075" cy="1022351"/>
            </a:xfrm>
            <a:solidFill>
              <a:schemeClr val="bg1"/>
            </a:solidFill>
          </p:grpSpPr>
          <p:sp>
            <p:nvSpPr>
              <p:cNvPr id="92" name="Freeform 53"/>
              <p:cNvSpPr/>
              <p:nvPr/>
            </p:nvSpPr>
            <p:spPr bwMode="auto">
              <a:xfrm>
                <a:off x="7310438" y="-1006475"/>
                <a:ext cx="209550" cy="206375"/>
              </a:xfrm>
              <a:custGeom>
                <a:avLst/>
                <a:gdLst>
                  <a:gd name="T0" fmla="*/ 7 w 88"/>
                  <a:gd name="T1" fmla="*/ 31 h 87"/>
                  <a:gd name="T2" fmla="*/ 32 w 88"/>
                  <a:gd name="T3" fmla="*/ 80 h 87"/>
                  <a:gd name="T4" fmla="*/ 81 w 88"/>
                  <a:gd name="T5" fmla="*/ 56 h 87"/>
                  <a:gd name="T6" fmla="*/ 56 w 88"/>
                  <a:gd name="T7" fmla="*/ 7 h 87"/>
                  <a:gd name="T8" fmla="*/ 7 w 88"/>
                  <a:gd name="T9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" y="31"/>
                    </a:moveTo>
                    <a:cubicBezTo>
                      <a:pt x="0" y="52"/>
                      <a:pt x="11" y="74"/>
                      <a:pt x="32" y="80"/>
                    </a:cubicBezTo>
                    <a:cubicBezTo>
                      <a:pt x="52" y="87"/>
                      <a:pt x="74" y="76"/>
                      <a:pt x="81" y="56"/>
                    </a:cubicBezTo>
                    <a:cubicBezTo>
                      <a:pt x="88" y="35"/>
                      <a:pt x="77" y="13"/>
                      <a:pt x="56" y="7"/>
                    </a:cubicBezTo>
                    <a:cubicBezTo>
                      <a:pt x="36" y="0"/>
                      <a:pt x="14" y="1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54"/>
              <p:cNvSpPr/>
              <p:nvPr/>
            </p:nvSpPr>
            <p:spPr bwMode="auto">
              <a:xfrm>
                <a:off x="7181851" y="-796925"/>
                <a:ext cx="425450" cy="804863"/>
              </a:xfrm>
              <a:custGeom>
                <a:avLst/>
                <a:gdLst>
                  <a:gd name="T0" fmla="*/ 51 w 179"/>
                  <a:gd name="T1" fmla="*/ 16 h 339"/>
                  <a:gd name="T2" fmla="*/ 99 w 179"/>
                  <a:gd name="T3" fmla="*/ 15 h 339"/>
                  <a:gd name="T4" fmla="*/ 134 w 179"/>
                  <a:gd name="T5" fmla="*/ 61 h 339"/>
                  <a:gd name="T6" fmla="*/ 151 w 179"/>
                  <a:gd name="T7" fmla="*/ 95 h 339"/>
                  <a:gd name="T8" fmla="*/ 172 w 179"/>
                  <a:gd name="T9" fmla="*/ 135 h 339"/>
                  <a:gd name="T10" fmla="*/ 177 w 179"/>
                  <a:gd name="T11" fmla="*/ 150 h 339"/>
                  <a:gd name="T12" fmla="*/ 163 w 179"/>
                  <a:gd name="T13" fmla="*/ 164 h 339"/>
                  <a:gd name="T14" fmla="*/ 109 w 179"/>
                  <a:gd name="T15" fmla="*/ 77 h 339"/>
                  <a:gd name="T16" fmla="*/ 107 w 179"/>
                  <a:gd name="T17" fmla="*/ 111 h 339"/>
                  <a:gd name="T18" fmla="*/ 112 w 179"/>
                  <a:gd name="T19" fmla="*/ 153 h 339"/>
                  <a:gd name="T20" fmla="*/ 159 w 179"/>
                  <a:gd name="T21" fmla="*/ 336 h 339"/>
                  <a:gd name="T22" fmla="*/ 159 w 179"/>
                  <a:gd name="T23" fmla="*/ 337 h 339"/>
                  <a:gd name="T24" fmla="*/ 159 w 179"/>
                  <a:gd name="T25" fmla="*/ 338 h 339"/>
                  <a:gd name="T26" fmla="*/ 127 w 179"/>
                  <a:gd name="T27" fmla="*/ 339 h 339"/>
                  <a:gd name="T28" fmla="*/ 126 w 179"/>
                  <a:gd name="T29" fmla="*/ 338 h 339"/>
                  <a:gd name="T30" fmla="*/ 73 w 179"/>
                  <a:gd name="T31" fmla="*/ 190 h 339"/>
                  <a:gd name="T32" fmla="*/ 32 w 179"/>
                  <a:gd name="T33" fmla="*/ 337 h 339"/>
                  <a:gd name="T34" fmla="*/ 31 w 179"/>
                  <a:gd name="T35" fmla="*/ 338 h 339"/>
                  <a:gd name="T36" fmla="*/ 1 w 179"/>
                  <a:gd name="T37" fmla="*/ 334 h 339"/>
                  <a:gd name="T38" fmla="*/ 0 w 179"/>
                  <a:gd name="T39" fmla="*/ 334 h 339"/>
                  <a:gd name="T40" fmla="*/ 0 w 179"/>
                  <a:gd name="T41" fmla="*/ 333 h 339"/>
                  <a:gd name="T42" fmla="*/ 3 w 179"/>
                  <a:gd name="T43" fmla="*/ 314 h 339"/>
                  <a:gd name="T44" fmla="*/ 11 w 179"/>
                  <a:gd name="T45" fmla="*/ 268 h 339"/>
                  <a:gd name="T46" fmla="*/ 20 w 179"/>
                  <a:gd name="T47" fmla="*/ 214 h 339"/>
                  <a:gd name="T48" fmla="*/ 28 w 179"/>
                  <a:gd name="T49" fmla="*/ 169 h 339"/>
                  <a:gd name="T50" fmla="*/ 36 w 179"/>
                  <a:gd name="T51" fmla="*/ 82 h 339"/>
                  <a:gd name="T52" fmla="*/ 51 w 179"/>
                  <a:gd name="T53" fmla="*/ 16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339">
                    <a:moveTo>
                      <a:pt x="51" y="16"/>
                    </a:moveTo>
                    <a:cubicBezTo>
                      <a:pt x="65" y="0"/>
                      <a:pt x="84" y="4"/>
                      <a:pt x="99" y="15"/>
                    </a:cubicBezTo>
                    <a:cubicBezTo>
                      <a:pt x="115" y="27"/>
                      <a:pt x="125" y="44"/>
                      <a:pt x="134" y="61"/>
                    </a:cubicBezTo>
                    <a:cubicBezTo>
                      <a:pt x="140" y="72"/>
                      <a:pt x="145" y="84"/>
                      <a:pt x="151" y="95"/>
                    </a:cubicBezTo>
                    <a:cubicBezTo>
                      <a:pt x="158" y="108"/>
                      <a:pt x="165" y="122"/>
                      <a:pt x="172" y="135"/>
                    </a:cubicBezTo>
                    <a:cubicBezTo>
                      <a:pt x="172" y="137"/>
                      <a:pt x="179" y="148"/>
                      <a:pt x="177" y="150"/>
                    </a:cubicBezTo>
                    <a:cubicBezTo>
                      <a:pt x="163" y="164"/>
                      <a:pt x="163" y="164"/>
                      <a:pt x="163" y="164"/>
                    </a:cubicBezTo>
                    <a:cubicBezTo>
                      <a:pt x="154" y="151"/>
                      <a:pt x="109" y="77"/>
                      <a:pt x="109" y="77"/>
                    </a:cubicBezTo>
                    <a:cubicBezTo>
                      <a:pt x="108" y="82"/>
                      <a:pt x="107" y="95"/>
                      <a:pt x="107" y="111"/>
                    </a:cubicBezTo>
                    <a:cubicBezTo>
                      <a:pt x="107" y="126"/>
                      <a:pt x="108" y="143"/>
                      <a:pt x="112" y="153"/>
                    </a:cubicBezTo>
                    <a:cubicBezTo>
                      <a:pt x="159" y="336"/>
                      <a:pt x="159" y="336"/>
                      <a:pt x="159" y="336"/>
                    </a:cubicBezTo>
                    <a:cubicBezTo>
                      <a:pt x="160" y="337"/>
                      <a:pt x="159" y="337"/>
                      <a:pt x="159" y="337"/>
                    </a:cubicBezTo>
                    <a:cubicBezTo>
                      <a:pt x="159" y="337"/>
                      <a:pt x="159" y="338"/>
                      <a:pt x="159" y="338"/>
                    </a:cubicBezTo>
                    <a:cubicBezTo>
                      <a:pt x="127" y="339"/>
                      <a:pt x="127" y="339"/>
                      <a:pt x="127" y="339"/>
                    </a:cubicBezTo>
                    <a:cubicBezTo>
                      <a:pt x="126" y="338"/>
                      <a:pt x="126" y="338"/>
                      <a:pt x="126" y="338"/>
                    </a:cubicBezTo>
                    <a:cubicBezTo>
                      <a:pt x="73" y="190"/>
                      <a:pt x="73" y="190"/>
                      <a:pt x="73" y="190"/>
                    </a:cubicBezTo>
                    <a:cubicBezTo>
                      <a:pt x="32" y="337"/>
                      <a:pt x="32" y="337"/>
                      <a:pt x="32" y="337"/>
                    </a:cubicBezTo>
                    <a:cubicBezTo>
                      <a:pt x="32" y="338"/>
                      <a:pt x="31" y="338"/>
                      <a:pt x="31" y="338"/>
                    </a:cubicBezTo>
                    <a:cubicBezTo>
                      <a:pt x="1" y="334"/>
                      <a:pt x="1" y="334"/>
                      <a:pt x="1" y="334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3"/>
                      <a:pt x="0" y="333"/>
                      <a:pt x="0" y="333"/>
                    </a:cubicBezTo>
                    <a:cubicBezTo>
                      <a:pt x="1" y="327"/>
                      <a:pt x="2" y="320"/>
                      <a:pt x="3" y="314"/>
                    </a:cubicBezTo>
                    <a:cubicBezTo>
                      <a:pt x="6" y="299"/>
                      <a:pt x="8" y="284"/>
                      <a:pt x="11" y="268"/>
                    </a:cubicBezTo>
                    <a:cubicBezTo>
                      <a:pt x="14" y="250"/>
                      <a:pt x="17" y="232"/>
                      <a:pt x="20" y="214"/>
                    </a:cubicBezTo>
                    <a:cubicBezTo>
                      <a:pt x="23" y="199"/>
                      <a:pt x="26" y="184"/>
                      <a:pt x="28" y="169"/>
                    </a:cubicBezTo>
                    <a:cubicBezTo>
                      <a:pt x="33" y="140"/>
                      <a:pt x="33" y="111"/>
                      <a:pt x="36" y="82"/>
                    </a:cubicBezTo>
                    <a:cubicBezTo>
                      <a:pt x="37" y="60"/>
                      <a:pt x="37" y="34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55"/>
              <p:cNvSpPr/>
              <p:nvPr/>
            </p:nvSpPr>
            <p:spPr bwMode="auto">
              <a:xfrm>
                <a:off x="7573963" y="-446087"/>
                <a:ext cx="146050" cy="461963"/>
              </a:xfrm>
              <a:custGeom>
                <a:avLst/>
                <a:gdLst>
                  <a:gd name="T0" fmla="*/ 52 w 61"/>
                  <a:gd name="T1" fmla="*/ 191 h 194"/>
                  <a:gd name="T2" fmla="*/ 0 w 61"/>
                  <a:gd name="T3" fmla="*/ 5 h 194"/>
                  <a:gd name="T4" fmla="*/ 3 w 61"/>
                  <a:gd name="T5" fmla="*/ 0 h 194"/>
                  <a:gd name="T6" fmla="*/ 3 w 61"/>
                  <a:gd name="T7" fmla="*/ 0 h 194"/>
                  <a:gd name="T8" fmla="*/ 8 w 61"/>
                  <a:gd name="T9" fmla="*/ 3 h 194"/>
                  <a:gd name="T10" fmla="*/ 8 w 61"/>
                  <a:gd name="T11" fmla="*/ 3 h 194"/>
                  <a:gd name="T12" fmla="*/ 60 w 61"/>
                  <a:gd name="T13" fmla="*/ 189 h 194"/>
                  <a:gd name="T14" fmla="*/ 57 w 61"/>
                  <a:gd name="T15" fmla="*/ 194 h 194"/>
                  <a:gd name="T16" fmla="*/ 57 w 61"/>
                  <a:gd name="T17" fmla="*/ 194 h 194"/>
                  <a:gd name="T18" fmla="*/ 56 w 61"/>
                  <a:gd name="T19" fmla="*/ 194 h 194"/>
                  <a:gd name="T20" fmla="*/ 56 w 61"/>
                  <a:gd name="T21" fmla="*/ 194 h 194"/>
                  <a:gd name="T22" fmla="*/ 52 w 61"/>
                  <a:gd name="T23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94">
                    <a:moveTo>
                      <a:pt x="52" y="19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8" y="1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0" y="189"/>
                      <a:pt x="60" y="189"/>
                      <a:pt x="60" y="189"/>
                    </a:cubicBezTo>
                    <a:cubicBezTo>
                      <a:pt x="61" y="191"/>
                      <a:pt x="59" y="194"/>
                      <a:pt x="57" y="194"/>
                    </a:cubicBezTo>
                    <a:cubicBezTo>
                      <a:pt x="57" y="194"/>
                      <a:pt x="57" y="194"/>
                      <a:pt x="57" y="194"/>
                    </a:cubicBezTo>
                    <a:cubicBezTo>
                      <a:pt x="57" y="194"/>
                      <a:pt x="56" y="194"/>
                      <a:pt x="56" y="194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4" y="194"/>
                      <a:pt x="53" y="193"/>
                      <a:pt x="5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56"/>
              <p:cNvSpPr/>
              <p:nvPr/>
            </p:nvSpPr>
            <p:spPr bwMode="auto">
              <a:xfrm>
                <a:off x="7119938" y="-790575"/>
                <a:ext cx="142875" cy="315913"/>
              </a:xfrm>
              <a:custGeom>
                <a:avLst/>
                <a:gdLst>
                  <a:gd name="T0" fmla="*/ 49 w 60"/>
                  <a:gd name="T1" fmla="*/ 113 h 133"/>
                  <a:gd name="T2" fmla="*/ 23 w 60"/>
                  <a:gd name="T3" fmla="*/ 132 h 133"/>
                  <a:gd name="T4" fmla="*/ 23 w 60"/>
                  <a:gd name="T5" fmla="*/ 132 h 133"/>
                  <a:gd name="T6" fmla="*/ 1 w 60"/>
                  <a:gd name="T7" fmla="*/ 108 h 133"/>
                  <a:gd name="T8" fmla="*/ 10 w 60"/>
                  <a:gd name="T9" fmla="*/ 20 h 133"/>
                  <a:gd name="T10" fmla="*/ 37 w 60"/>
                  <a:gd name="T11" fmla="*/ 1 h 133"/>
                  <a:gd name="T12" fmla="*/ 37 w 60"/>
                  <a:gd name="T13" fmla="*/ 1 h 133"/>
                  <a:gd name="T14" fmla="*/ 59 w 60"/>
                  <a:gd name="T15" fmla="*/ 25 h 133"/>
                  <a:gd name="T16" fmla="*/ 49 w 60"/>
                  <a:gd name="T17" fmla="*/ 11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33">
                    <a:moveTo>
                      <a:pt x="49" y="113"/>
                    </a:moveTo>
                    <a:cubicBezTo>
                      <a:pt x="48" y="125"/>
                      <a:pt x="36" y="133"/>
                      <a:pt x="23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10" y="130"/>
                      <a:pt x="0" y="119"/>
                      <a:pt x="1" y="10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8"/>
                      <a:pt x="23" y="0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50" y="2"/>
                      <a:pt x="60" y="13"/>
                      <a:pt x="59" y="25"/>
                    </a:cubicBezTo>
                    <a:lnTo>
                      <a:pt x="49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050025" y="2847100"/>
              <a:ext cx="525462" cy="1201738"/>
              <a:chOff x="5346701" y="-1193800"/>
              <a:chExt cx="525462" cy="1201738"/>
            </a:xfrm>
            <a:solidFill>
              <a:schemeClr val="bg1"/>
            </a:solidFill>
          </p:grpSpPr>
          <p:sp>
            <p:nvSpPr>
              <p:cNvPr id="89" name="Freeform 57"/>
              <p:cNvSpPr/>
              <p:nvPr/>
            </p:nvSpPr>
            <p:spPr bwMode="auto">
              <a:xfrm>
                <a:off x="5561013" y="-917575"/>
                <a:ext cx="200025" cy="196850"/>
              </a:xfrm>
              <a:custGeom>
                <a:avLst/>
                <a:gdLst>
                  <a:gd name="T0" fmla="*/ 7 w 84"/>
                  <a:gd name="T1" fmla="*/ 30 h 83"/>
                  <a:gd name="T2" fmla="*/ 30 w 84"/>
                  <a:gd name="T3" fmla="*/ 77 h 83"/>
                  <a:gd name="T4" fmla="*/ 78 w 84"/>
                  <a:gd name="T5" fmla="*/ 53 h 83"/>
                  <a:gd name="T6" fmla="*/ 54 w 84"/>
                  <a:gd name="T7" fmla="*/ 6 h 83"/>
                  <a:gd name="T8" fmla="*/ 7 w 84"/>
                  <a:gd name="T9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7" y="30"/>
                    </a:moveTo>
                    <a:cubicBezTo>
                      <a:pt x="0" y="49"/>
                      <a:pt x="11" y="70"/>
                      <a:pt x="30" y="77"/>
                    </a:cubicBezTo>
                    <a:cubicBezTo>
                      <a:pt x="50" y="83"/>
                      <a:pt x="71" y="73"/>
                      <a:pt x="78" y="53"/>
                    </a:cubicBezTo>
                    <a:cubicBezTo>
                      <a:pt x="84" y="34"/>
                      <a:pt x="74" y="13"/>
                      <a:pt x="54" y="6"/>
                    </a:cubicBezTo>
                    <a:cubicBezTo>
                      <a:pt x="34" y="0"/>
                      <a:pt x="13" y="1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58"/>
              <p:cNvSpPr/>
              <p:nvPr/>
            </p:nvSpPr>
            <p:spPr bwMode="auto">
              <a:xfrm>
                <a:off x="5346701" y="-795337"/>
                <a:ext cx="515938" cy="803275"/>
              </a:xfrm>
              <a:custGeom>
                <a:avLst/>
                <a:gdLst>
                  <a:gd name="T0" fmla="*/ 192 w 217"/>
                  <a:gd name="T1" fmla="*/ 109 h 338"/>
                  <a:gd name="T2" fmla="*/ 184 w 217"/>
                  <a:gd name="T3" fmla="*/ 90 h 338"/>
                  <a:gd name="T4" fmla="*/ 165 w 217"/>
                  <a:gd name="T5" fmla="*/ 54 h 338"/>
                  <a:gd name="T6" fmla="*/ 148 w 217"/>
                  <a:gd name="T7" fmla="*/ 39 h 338"/>
                  <a:gd name="T8" fmla="*/ 86 w 217"/>
                  <a:gd name="T9" fmla="*/ 42 h 338"/>
                  <a:gd name="T10" fmla="*/ 46 w 217"/>
                  <a:gd name="T11" fmla="*/ 46 h 338"/>
                  <a:gd name="T12" fmla="*/ 36 w 217"/>
                  <a:gd name="T13" fmla="*/ 3 h 338"/>
                  <a:gd name="T14" fmla="*/ 18 w 217"/>
                  <a:gd name="T15" fmla="*/ 0 h 338"/>
                  <a:gd name="T16" fmla="*/ 27 w 217"/>
                  <a:gd name="T17" fmla="*/ 66 h 338"/>
                  <a:gd name="T18" fmla="*/ 90 w 217"/>
                  <a:gd name="T19" fmla="*/ 80 h 338"/>
                  <a:gd name="T20" fmla="*/ 106 w 217"/>
                  <a:gd name="T21" fmla="*/ 102 h 338"/>
                  <a:gd name="T22" fmla="*/ 117 w 217"/>
                  <a:gd name="T23" fmla="*/ 141 h 338"/>
                  <a:gd name="T24" fmla="*/ 94 w 217"/>
                  <a:gd name="T25" fmla="*/ 189 h 338"/>
                  <a:gd name="T26" fmla="*/ 84 w 217"/>
                  <a:gd name="T27" fmla="*/ 230 h 338"/>
                  <a:gd name="T28" fmla="*/ 92 w 217"/>
                  <a:gd name="T29" fmla="*/ 280 h 338"/>
                  <a:gd name="T30" fmla="*/ 112 w 217"/>
                  <a:gd name="T31" fmla="*/ 338 h 338"/>
                  <a:gd name="T32" fmla="*/ 141 w 217"/>
                  <a:gd name="T33" fmla="*/ 337 h 338"/>
                  <a:gd name="T34" fmla="*/ 130 w 217"/>
                  <a:gd name="T35" fmla="*/ 228 h 338"/>
                  <a:gd name="T36" fmla="*/ 193 w 217"/>
                  <a:gd name="T37" fmla="*/ 333 h 338"/>
                  <a:gd name="T38" fmla="*/ 217 w 217"/>
                  <a:gd name="T39" fmla="*/ 323 h 338"/>
                  <a:gd name="T40" fmla="*/ 172 w 217"/>
                  <a:gd name="T41" fmla="*/ 225 h 338"/>
                  <a:gd name="T42" fmla="*/ 199 w 217"/>
                  <a:gd name="T43" fmla="*/ 155 h 338"/>
                  <a:gd name="T44" fmla="*/ 192 w 217"/>
                  <a:gd name="T45" fmla="*/ 109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7" h="338">
                    <a:moveTo>
                      <a:pt x="192" y="109"/>
                    </a:moveTo>
                    <a:cubicBezTo>
                      <a:pt x="189" y="103"/>
                      <a:pt x="187" y="96"/>
                      <a:pt x="184" y="90"/>
                    </a:cubicBezTo>
                    <a:cubicBezTo>
                      <a:pt x="179" y="78"/>
                      <a:pt x="173" y="65"/>
                      <a:pt x="165" y="54"/>
                    </a:cubicBezTo>
                    <a:cubicBezTo>
                      <a:pt x="161" y="48"/>
                      <a:pt x="155" y="43"/>
                      <a:pt x="148" y="39"/>
                    </a:cubicBezTo>
                    <a:cubicBezTo>
                      <a:pt x="128" y="27"/>
                      <a:pt x="105" y="33"/>
                      <a:pt x="86" y="42"/>
                    </a:cubicBezTo>
                    <a:cubicBezTo>
                      <a:pt x="74" y="49"/>
                      <a:pt x="59" y="57"/>
                      <a:pt x="46" y="46"/>
                    </a:cubicBezTo>
                    <a:cubicBezTo>
                      <a:pt x="46" y="46"/>
                      <a:pt x="32" y="35"/>
                      <a:pt x="3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66"/>
                    </a:cubicBezTo>
                    <a:cubicBezTo>
                      <a:pt x="27" y="66"/>
                      <a:pt x="53" y="93"/>
                      <a:pt x="90" y="80"/>
                    </a:cubicBezTo>
                    <a:cubicBezTo>
                      <a:pt x="96" y="78"/>
                      <a:pt x="104" y="99"/>
                      <a:pt x="106" y="102"/>
                    </a:cubicBezTo>
                    <a:cubicBezTo>
                      <a:pt x="112" y="114"/>
                      <a:pt x="117" y="127"/>
                      <a:pt x="117" y="141"/>
                    </a:cubicBezTo>
                    <a:cubicBezTo>
                      <a:pt x="117" y="159"/>
                      <a:pt x="102" y="173"/>
                      <a:pt x="94" y="189"/>
                    </a:cubicBezTo>
                    <a:cubicBezTo>
                      <a:pt x="87" y="202"/>
                      <a:pt x="84" y="216"/>
                      <a:pt x="84" y="230"/>
                    </a:cubicBezTo>
                    <a:cubicBezTo>
                      <a:pt x="85" y="245"/>
                      <a:pt x="87" y="266"/>
                      <a:pt x="92" y="280"/>
                    </a:cubicBezTo>
                    <a:cubicBezTo>
                      <a:pt x="99" y="301"/>
                      <a:pt x="105" y="317"/>
                      <a:pt x="112" y="338"/>
                    </a:cubicBezTo>
                    <a:cubicBezTo>
                      <a:pt x="141" y="337"/>
                      <a:pt x="141" y="337"/>
                      <a:pt x="141" y="337"/>
                    </a:cubicBezTo>
                    <a:cubicBezTo>
                      <a:pt x="141" y="337"/>
                      <a:pt x="118" y="273"/>
                      <a:pt x="130" y="228"/>
                    </a:cubicBezTo>
                    <a:cubicBezTo>
                      <a:pt x="130" y="228"/>
                      <a:pt x="135" y="278"/>
                      <a:pt x="193" y="333"/>
                    </a:cubicBezTo>
                    <a:cubicBezTo>
                      <a:pt x="217" y="323"/>
                      <a:pt x="217" y="323"/>
                      <a:pt x="217" y="323"/>
                    </a:cubicBezTo>
                    <a:cubicBezTo>
                      <a:pt x="217" y="323"/>
                      <a:pt x="170" y="258"/>
                      <a:pt x="172" y="225"/>
                    </a:cubicBezTo>
                    <a:cubicBezTo>
                      <a:pt x="173" y="196"/>
                      <a:pt x="195" y="179"/>
                      <a:pt x="199" y="155"/>
                    </a:cubicBezTo>
                    <a:cubicBezTo>
                      <a:pt x="202" y="135"/>
                      <a:pt x="196" y="122"/>
                      <a:pt x="192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59"/>
              <p:cNvSpPr/>
              <p:nvPr/>
            </p:nvSpPr>
            <p:spPr bwMode="auto">
              <a:xfrm>
                <a:off x="5389563" y="-1193800"/>
                <a:ext cx="482600" cy="406400"/>
              </a:xfrm>
              <a:custGeom>
                <a:avLst/>
                <a:gdLst>
                  <a:gd name="T0" fmla="*/ 17 w 203"/>
                  <a:gd name="T1" fmla="*/ 171 h 171"/>
                  <a:gd name="T2" fmla="*/ 172 w 203"/>
                  <a:gd name="T3" fmla="*/ 56 h 171"/>
                  <a:gd name="T4" fmla="*/ 191 w 203"/>
                  <a:gd name="T5" fmla="*/ 17 h 171"/>
                  <a:gd name="T6" fmla="*/ 143 w 203"/>
                  <a:gd name="T7" fmla="*/ 36 h 171"/>
                  <a:gd name="T8" fmla="*/ 0 w 203"/>
                  <a:gd name="T9" fmla="*/ 168 h 171"/>
                  <a:gd name="T10" fmla="*/ 17 w 203"/>
                  <a:gd name="T11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3" h="171">
                    <a:moveTo>
                      <a:pt x="17" y="171"/>
                    </a:move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6"/>
                      <a:pt x="203" y="34"/>
                      <a:pt x="191" y="17"/>
                    </a:cubicBezTo>
                    <a:cubicBezTo>
                      <a:pt x="191" y="17"/>
                      <a:pt x="181" y="0"/>
                      <a:pt x="143" y="36"/>
                    </a:cubicBezTo>
                    <a:cubicBezTo>
                      <a:pt x="0" y="168"/>
                      <a:pt x="0" y="168"/>
                      <a:pt x="0" y="168"/>
                    </a:cubicBezTo>
                    <a:lnTo>
                      <a:pt x="17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6949281" y="5054179"/>
              <a:ext cx="931863" cy="976313"/>
              <a:chOff x="5992813" y="-968375"/>
              <a:chExt cx="931863" cy="976313"/>
            </a:xfrm>
            <a:solidFill>
              <a:schemeClr val="bg1"/>
            </a:solidFill>
          </p:grpSpPr>
          <p:sp>
            <p:nvSpPr>
              <p:cNvPr id="83" name="Freeform 60"/>
              <p:cNvSpPr/>
              <p:nvPr/>
            </p:nvSpPr>
            <p:spPr bwMode="auto">
              <a:xfrm>
                <a:off x="6276976" y="-968375"/>
                <a:ext cx="207963" cy="211138"/>
              </a:xfrm>
              <a:custGeom>
                <a:avLst/>
                <a:gdLst>
                  <a:gd name="T0" fmla="*/ 81 w 88"/>
                  <a:gd name="T1" fmla="*/ 32 h 89"/>
                  <a:gd name="T2" fmla="*/ 56 w 88"/>
                  <a:gd name="T3" fmla="*/ 82 h 89"/>
                  <a:gd name="T4" fmla="*/ 6 w 88"/>
                  <a:gd name="T5" fmla="*/ 57 h 89"/>
                  <a:gd name="T6" fmla="*/ 31 w 88"/>
                  <a:gd name="T7" fmla="*/ 7 h 89"/>
                  <a:gd name="T8" fmla="*/ 81 w 88"/>
                  <a:gd name="T9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9">
                    <a:moveTo>
                      <a:pt x="81" y="32"/>
                    </a:moveTo>
                    <a:cubicBezTo>
                      <a:pt x="88" y="53"/>
                      <a:pt x="77" y="75"/>
                      <a:pt x="56" y="82"/>
                    </a:cubicBezTo>
                    <a:cubicBezTo>
                      <a:pt x="36" y="89"/>
                      <a:pt x="13" y="77"/>
                      <a:pt x="6" y="57"/>
                    </a:cubicBezTo>
                    <a:cubicBezTo>
                      <a:pt x="0" y="36"/>
                      <a:pt x="11" y="14"/>
                      <a:pt x="31" y="7"/>
                    </a:cubicBezTo>
                    <a:cubicBezTo>
                      <a:pt x="52" y="0"/>
                      <a:pt x="74" y="11"/>
                      <a:pt x="8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61"/>
              <p:cNvSpPr/>
              <p:nvPr/>
            </p:nvSpPr>
            <p:spPr bwMode="auto">
              <a:xfrm>
                <a:off x="6197601" y="-781050"/>
                <a:ext cx="620713" cy="788988"/>
              </a:xfrm>
              <a:custGeom>
                <a:avLst/>
                <a:gdLst>
                  <a:gd name="T0" fmla="*/ 51 w 261"/>
                  <a:gd name="T1" fmla="*/ 99 h 332"/>
                  <a:gd name="T2" fmla="*/ 51 w 261"/>
                  <a:gd name="T3" fmla="*/ 99 h 332"/>
                  <a:gd name="T4" fmla="*/ 58 w 261"/>
                  <a:gd name="T5" fmla="*/ 84 h 332"/>
                  <a:gd name="T6" fmla="*/ 58 w 261"/>
                  <a:gd name="T7" fmla="*/ 84 h 332"/>
                  <a:gd name="T8" fmla="*/ 58 w 261"/>
                  <a:gd name="T9" fmla="*/ 83 h 332"/>
                  <a:gd name="T10" fmla="*/ 73 w 261"/>
                  <a:gd name="T11" fmla="*/ 37 h 332"/>
                  <a:gd name="T12" fmla="*/ 107 w 261"/>
                  <a:gd name="T13" fmla="*/ 5 h 332"/>
                  <a:gd name="T14" fmla="*/ 171 w 261"/>
                  <a:gd name="T15" fmla="*/ 13 h 332"/>
                  <a:gd name="T16" fmla="*/ 206 w 261"/>
                  <a:gd name="T17" fmla="*/ 24 h 332"/>
                  <a:gd name="T18" fmla="*/ 221 w 261"/>
                  <a:gd name="T19" fmla="*/ 40 h 332"/>
                  <a:gd name="T20" fmla="*/ 231 w 261"/>
                  <a:gd name="T21" fmla="*/ 102 h 332"/>
                  <a:gd name="T22" fmla="*/ 215 w 261"/>
                  <a:gd name="T23" fmla="*/ 105 h 332"/>
                  <a:gd name="T24" fmla="*/ 194 w 261"/>
                  <a:gd name="T25" fmla="*/ 49 h 332"/>
                  <a:gd name="T26" fmla="*/ 161 w 261"/>
                  <a:gd name="T27" fmla="*/ 44 h 332"/>
                  <a:gd name="T28" fmla="*/ 195 w 261"/>
                  <a:gd name="T29" fmla="*/ 108 h 332"/>
                  <a:gd name="T30" fmla="*/ 220 w 261"/>
                  <a:gd name="T31" fmla="*/ 152 h 332"/>
                  <a:gd name="T32" fmla="*/ 245 w 261"/>
                  <a:gd name="T33" fmla="*/ 213 h 332"/>
                  <a:gd name="T34" fmla="*/ 191 w 261"/>
                  <a:gd name="T35" fmla="*/ 187 h 332"/>
                  <a:gd name="T36" fmla="*/ 172 w 261"/>
                  <a:gd name="T37" fmla="*/ 165 h 332"/>
                  <a:gd name="T38" fmla="*/ 159 w 261"/>
                  <a:gd name="T39" fmla="*/ 159 h 332"/>
                  <a:gd name="T40" fmla="*/ 149 w 261"/>
                  <a:gd name="T41" fmla="*/ 168 h 332"/>
                  <a:gd name="T42" fmla="*/ 122 w 261"/>
                  <a:gd name="T43" fmla="*/ 221 h 332"/>
                  <a:gd name="T44" fmla="*/ 125 w 261"/>
                  <a:gd name="T45" fmla="*/ 271 h 332"/>
                  <a:gd name="T46" fmla="*/ 131 w 261"/>
                  <a:gd name="T47" fmla="*/ 315 h 332"/>
                  <a:gd name="T48" fmla="*/ 133 w 261"/>
                  <a:gd name="T49" fmla="*/ 332 h 332"/>
                  <a:gd name="T50" fmla="*/ 107 w 261"/>
                  <a:gd name="T51" fmla="*/ 332 h 332"/>
                  <a:gd name="T52" fmla="*/ 93 w 261"/>
                  <a:gd name="T53" fmla="*/ 275 h 332"/>
                  <a:gd name="T54" fmla="*/ 86 w 261"/>
                  <a:gd name="T55" fmla="*/ 212 h 332"/>
                  <a:gd name="T56" fmla="*/ 97 w 261"/>
                  <a:gd name="T57" fmla="*/ 178 h 332"/>
                  <a:gd name="T58" fmla="*/ 110 w 261"/>
                  <a:gd name="T59" fmla="*/ 145 h 332"/>
                  <a:gd name="T60" fmla="*/ 113 w 261"/>
                  <a:gd name="T61" fmla="*/ 138 h 332"/>
                  <a:gd name="T62" fmla="*/ 91 w 261"/>
                  <a:gd name="T63" fmla="*/ 71 h 332"/>
                  <a:gd name="T64" fmla="*/ 77 w 261"/>
                  <a:gd name="T65" fmla="*/ 110 h 332"/>
                  <a:gd name="T66" fmla="*/ 59 w 261"/>
                  <a:gd name="T67" fmla="*/ 122 h 332"/>
                  <a:gd name="T68" fmla="*/ 0 w 261"/>
                  <a:gd name="T69" fmla="*/ 118 h 332"/>
                  <a:gd name="T70" fmla="*/ 1 w 261"/>
                  <a:gd name="T71" fmla="*/ 105 h 332"/>
                  <a:gd name="T72" fmla="*/ 51 w 261"/>
                  <a:gd name="T73" fmla="*/ 99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1" h="332">
                    <a:moveTo>
                      <a:pt x="51" y="99"/>
                    </a:moveTo>
                    <a:cubicBezTo>
                      <a:pt x="51" y="99"/>
                      <a:pt x="51" y="99"/>
                      <a:pt x="51" y="99"/>
                    </a:cubicBezTo>
                    <a:cubicBezTo>
                      <a:pt x="53" y="98"/>
                      <a:pt x="54" y="96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68" y="49"/>
                      <a:pt x="73" y="37"/>
                    </a:cubicBezTo>
                    <a:cubicBezTo>
                      <a:pt x="79" y="21"/>
                      <a:pt x="90" y="10"/>
                      <a:pt x="107" y="5"/>
                    </a:cubicBezTo>
                    <a:cubicBezTo>
                      <a:pt x="126" y="0"/>
                      <a:pt x="149" y="7"/>
                      <a:pt x="171" y="13"/>
                    </a:cubicBezTo>
                    <a:cubicBezTo>
                      <a:pt x="182" y="16"/>
                      <a:pt x="196" y="19"/>
                      <a:pt x="206" y="24"/>
                    </a:cubicBezTo>
                    <a:cubicBezTo>
                      <a:pt x="206" y="24"/>
                      <a:pt x="218" y="27"/>
                      <a:pt x="221" y="40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0" y="49"/>
                      <a:pt x="170" y="45"/>
                      <a:pt x="161" y="44"/>
                    </a:cubicBezTo>
                    <a:cubicBezTo>
                      <a:pt x="166" y="53"/>
                      <a:pt x="182" y="83"/>
                      <a:pt x="195" y="108"/>
                    </a:cubicBezTo>
                    <a:cubicBezTo>
                      <a:pt x="203" y="123"/>
                      <a:pt x="212" y="137"/>
                      <a:pt x="220" y="152"/>
                    </a:cubicBezTo>
                    <a:cubicBezTo>
                      <a:pt x="226" y="163"/>
                      <a:pt x="261" y="211"/>
                      <a:pt x="245" y="213"/>
                    </a:cubicBezTo>
                    <a:cubicBezTo>
                      <a:pt x="222" y="216"/>
                      <a:pt x="205" y="204"/>
                      <a:pt x="191" y="187"/>
                    </a:cubicBezTo>
                    <a:cubicBezTo>
                      <a:pt x="185" y="180"/>
                      <a:pt x="178" y="172"/>
                      <a:pt x="172" y="165"/>
                    </a:cubicBezTo>
                    <a:cubicBezTo>
                      <a:pt x="169" y="161"/>
                      <a:pt x="163" y="158"/>
                      <a:pt x="159" y="159"/>
                    </a:cubicBezTo>
                    <a:cubicBezTo>
                      <a:pt x="154" y="160"/>
                      <a:pt x="151" y="164"/>
                      <a:pt x="149" y="168"/>
                    </a:cubicBezTo>
                    <a:cubicBezTo>
                      <a:pt x="139" y="184"/>
                      <a:pt x="129" y="203"/>
                      <a:pt x="122" y="221"/>
                    </a:cubicBezTo>
                    <a:cubicBezTo>
                      <a:pt x="117" y="235"/>
                      <a:pt x="122" y="257"/>
                      <a:pt x="125" y="271"/>
                    </a:cubicBezTo>
                    <a:cubicBezTo>
                      <a:pt x="127" y="288"/>
                      <a:pt x="128" y="298"/>
                      <a:pt x="131" y="315"/>
                    </a:cubicBezTo>
                    <a:cubicBezTo>
                      <a:pt x="131" y="317"/>
                      <a:pt x="133" y="330"/>
                      <a:pt x="133" y="332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3" y="315"/>
                      <a:pt x="97" y="292"/>
                      <a:pt x="93" y="275"/>
                    </a:cubicBezTo>
                    <a:cubicBezTo>
                      <a:pt x="88" y="256"/>
                      <a:pt x="81" y="233"/>
                      <a:pt x="86" y="212"/>
                    </a:cubicBezTo>
                    <a:cubicBezTo>
                      <a:pt x="89" y="200"/>
                      <a:pt x="92" y="189"/>
                      <a:pt x="97" y="178"/>
                    </a:cubicBezTo>
                    <a:cubicBezTo>
                      <a:pt x="102" y="166"/>
                      <a:pt x="106" y="157"/>
                      <a:pt x="110" y="145"/>
                    </a:cubicBezTo>
                    <a:cubicBezTo>
                      <a:pt x="111" y="144"/>
                      <a:pt x="113" y="139"/>
                      <a:pt x="113" y="138"/>
                    </a:cubicBezTo>
                    <a:cubicBezTo>
                      <a:pt x="113" y="138"/>
                      <a:pt x="91" y="71"/>
                      <a:pt x="91" y="7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5" y="121"/>
                      <a:pt x="59" y="12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" y="105"/>
                      <a:pt x="1" y="105"/>
                      <a:pt x="1" y="105"/>
                    </a:cubicBezTo>
                    <a:lnTo>
                      <a:pt x="51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62"/>
              <p:cNvSpPr/>
              <p:nvPr/>
            </p:nvSpPr>
            <p:spPr bwMode="auto">
              <a:xfrm>
                <a:off x="6575426" y="-676275"/>
                <a:ext cx="349250" cy="674688"/>
              </a:xfrm>
              <a:custGeom>
                <a:avLst/>
                <a:gdLst>
                  <a:gd name="T0" fmla="*/ 2 w 147"/>
                  <a:gd name="T1" fmla="*/ 0 h 284"/>
                  <a:gd name="T2" fmla="*/ 147 w 147"/>
                  <a:gd name="T3" fmla="*/ 282 h 284"/>
                  <a:gd name="T4" fmla="*/ 119 w 147"/>
                  <a:gd name="T5" fmla="*/ 284 h 284"/>
                  <a:gd name="T6" fmla="*/ 0 w 147"/>
                  <a:gd name="T7" fmla="*/ 115 h 284"/>
                  <a:gd name="T8" fmla="*/ 2 w 147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84">
                    <a:moveTo>
                      <a:pt x="2" y="0"/>
                    </a:moveTo>
                    <a:cubicBezTo>
                      <a:pt x="2" y="0"/>
                      <a:pt x="121" y="202"/>
                      <a:pt x="147" y="282"/>
                    </a:cubicBezTo>
                    <a:cubicBezTo>
                      <a:pt x="119" y="284"/>
                      <a:pt x="119" y="284"/>
                      <a:pt x="119" y="284"/>
                    </a:cubicBezTo>
                    <a:cubicBezTo>
                      <a:pt x="119" y="284"/>
                      <a:pt x="23" y="111"/>
                      <a:pt x="0" y="11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63"/>
              <p:cNvSpPr>
                <a:spLocks noEditPoints="1"/>
              </p:cNvSpPr>
              <p:nvPr/>
            </p:nvSpPr>
            <p:spPr bwMode="auto">
              <a:xfrm>
                <a:off x="5992813" y="-819150"/>
                <a:ext cx="171450" cy="190500"/>
              </a:xfrm>
              <a:custGeom>
                <a:avLst/>
                <a:gdLst>
                  <a:gd name="T0" fmla="*/ 6 w 72"/>
                  <a:gd name="T1" fmla="*/ 56 h 80"/>
                  <a:gd name="T2" fmla="*/ 0 w 72"/>
                  <a:gd name="T3" fmla="*/ 34 h 80"/>
                  <a:gd name="T4" fmla="*/ 0 w 72"/>
                  <a:gd name="T5" fmla="*/ 34 h 80"/>
                  <a:gd name="T6" fmla="*/ 17 w 72"/>
                  <a:gd name="T7" fmla="*/ 4 h 80"/>
                  <a:gd name="T8" fmla="*/ 17 w 72"/>
                  <a:gd name="T9" fmla="*/ 4 h 80"/>
                  <a:gd name="T10" fmla="*/ 31 w 72"/>
                  <a:gd name="T11" fmla="*/ 0 h 80"/>
                  <a:gd name="T12" fmla="*/ 31 w 72"/>
                  <a:gd name="T13" fmla="*/ 0 h 80"/>
                  <a:gd name="T14" fmla="*/ 66 w 72"/>
                  <a:gd name="T15" fmla="*/ 24 h 80"/>
                  <a:gd name="T16" fmla="*/ 66 w 72"/>
                  <a:gd name="T17" fmla="*/ 24 h 80"/>
                  <a:gd name="T18" fmla="*/ 63 w 72"/>
                  <a:gd name="T19" fmla="*/ 26 h 80"/>
                  <a:gd name="T20" fmla="*/ 66 w 72"/>
                  <a:gd name="T21" fmla="*/ 24 h 80"/>
                  <a:gd name="T22" fmla="*/ 72 w 72"/>
                  <a:gd name="T23" fmla="*/ 46 h 80"/>
                  <a:gd name="T24" fmla="*/ 72 w 72"/>
                  <a:gd name="T25" fmla="*/ 46 h 80"/>
                  <a:gd name="T26" fmla="*/ 55 w 72"/>
                  <a:gd name="T27" fmla="*/ 76 h 80"/>
                  <a:gd name="T28" fmla="*/ 55 w 72"/>
                  <a:gd name="T29" fmla="*/ 76 h 80"/>
                  <a:gd name="T30" fmla="*/ 41 w 72"/>
                  <a:gd name="T31" fmla="*/ 80 h 80"/>
                  <a:gd name="T32" fmla="*/ 41 w 72"/>
                  <a:gd name="T33" fmla="*/ 80 h 80"/>
                  <a:gd name="T34" fmla="*/ 6 w 72"/>
                  <a:gd name="T35" fmla="*/ 56 h 80"/>
                  <a:gd name="T36" fmla="*/ 31 w 72"/>
                  <a:gd name="T37" fmla="*/ 8 h 80"/>
                  <a:gd name="T38" fmla="*/ 21 w 72"/>
                  <a:gd name="T39" fmla="*/ 11 h 80"/>
                  <a:gd name="T40" fmla="*/ 21 w 72"/>
                  <a:gd name="T41" fmla="*/ 11 h 80"/>
                  <a:gd name="T42" fmla="*/ 8 w 72"/>
                  <a:gd name="T43" fmla="*/ 34 h 80"/>
                  <a:gd name="T44" fmla="*/ 8 w 72"/>
                  <a:gd name="T45" fmla="*/ 34 h 80"/>
                  <a:gd name="T46" fmla="*/ 13 w 72"/>
                  <a:gd name="T47" fmla="*/ 52 h 80"/>
                  <a:gd name="T48" fmla="*/ 13 w 72"/>
                  <a:gd name="T49" fmla="*/ 52 h 80"/>
                  <a:gd name="T50" fmla="*/ 41 w 72"/>
                  <a:gd name="T51" fmla="*/ 72 h 80"/>
                  <a:gd name="T52" fmla="*/ 41 w 72"/>
                  <a:gd name="T53" fmla="*/ 72 h 80"/>
                  <a:gd name="T54" fmla="*/ 51 w 72"/>
                  <a:gd name="T55" fmla="*/ 69 h 80"/>
                  <a:gd name="T56" fmla="*/ 51 w 72"/>
                  <a:gd name="T57" fmla="*/ 69 h 80"/>
                  <a:gd name="T58" fmla="*/ 64 w 72"/>
                  <a:gd name="T59" fmla="*/ 46 h 80"/>
                  <a:gd name="T60" fmla="*/ 64 w 72"/>
                  <a:gd name="T61" fmla="*/ 46 h 80"/>
                  <a:gd name="T62" fmla="*/ 59 w 72"/>
                  <a:gd name="T63" fmla="*/ 28 h 80"/>
                  <a:gd name="T64" fmla="*/ 59 w 72"/>
                  <a:gd name="T65" fmla="*/ 28 h 80"/>
                  <a:gd name="T66" fmla="*/ 59 w 72"/>
                  <a:gd name="T67" fmla="*/ 28 h 80"/>
                  <a:gd name="T68" fmla="*/ 31 w 72"/>
                  <a:gd name="T69" fmla="*/ 8 h 80"/>
                  <a:gd name="T70" fmla="*/ 31 w 72"/>
                  <a:gd name="T71" fmla="*/ 8 h 80"/>
                  <a:gd name="T72" fmla="*/ 31 w 72"/>
                  <a:gd name="T7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80">
                    <a:moveTo>
                      <a:pt x="6" y="56"/>
                    </a:moveTo>
                    <a:cubicBezTo>
                      <a:pt x="2" y="49"/>
                      <a:pt x="0" y="41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1"/>
                      <a:pt x="6" y="9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1" y="1"/>
                      <a:pt x="26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5" y="0"/>
                      <a:pt x="59" y="9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70" y="31"/>
                      <a:pt x="72" y="39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59"/>
                      <a:pt x="66" y="71"/>
                      <a:pt x="55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1" y="79"/>
                      <a:pt x="46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27" y="80"/>
                      <a:pt x="13" y="71"/>
                      <a:pt x="6" y="56"/>
                    </a:cubicBezTo>
                    <a:close/>
                    <a:moveTo>
                      <a:pt x="31" y="8"/>
                    </a:moveTo>
                    <a:cubicBezTo>
                      <a:pt x="27" y="8"/>
                      <a:pt x="24" y="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3" y="15"/>
                      <a:pt x="8" y="2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40"/>
                      <a:pt x="10" y="46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9" y="64"/>
                      <a:pt x="3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5" y="72"/>
                      <a:pt x="48" y="71"/>
                      <a:pt x="51" y="69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9" y="65"/>
                      <a:pt x="64" y="56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64" y="40"/>
                      <a:pt x="62" y="34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53" y="16"/>
                      <a:pt x="4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64"/>
              <p:cNvSpPr/>
              <p:nvPr/>
            </p:nvSpPr>
            <p:spPr bwMode="auto">
              <a:xfrm>
                <a:off x="6059488" y="-652462"/>
                <a:ext cx="165100" cy="153988"/>
              </a:xfrm>
              <a:custGeom>
                <a:avLst/>
                <a:gdLst>
                  <a:gd name="T0" fmla="*/ 61 w 69"/>
                  <a:gd name="T1" fmla="*/ 63 h 65"/>
                  <a:gd name="T2" fmla="*/ 42 w 69"/>
                  <a:gd name="T3" fmla="*/ 33 h 65"/>
                  <a:gd name="T4" fmla="*/ 42 w 69"/>
                  <a:gd name="T5" fmla="*/ 33 h 65"/>
                  <a:gd name="T6" fmla="*/ 3 w 69"/>
                  <a:gd name="T7" fmla="*/ 8 h 65"/>
                  <a:gd name="T8" fmla="*/ 3 w 69"/>
                  <a:gd name="T9" fmla="*/ 8 h 65"/>
                  <a:gd name="T10" fmla="*/ 0 w 69"/>
                  <a:gd name="T11" fmla="*/ 3 h 65"/>
                  <a:gd name="T12" fmla="*/ 0 w 69"/>
                  <a:gd name="T13" fmla="*/ 3 h 65"/>
                  <a:gd name="T14" fmla="*/ 5 w 69"/>
                  <a:gd name="T15" fmla="*/ 0 h 65"/>
                  <a:gd name="T16" fmla="*/ 5 w 69"/>
                  <a:gd name="T17" fmla="*/ 0 h 65"/>
                  <a:gd name="T18" fmla="*/ 49 w 69"/>
                  <a:gd name="T19" fmla="*/ 29 h 65"/>
                  <a:gd name="T20" fmla="*/ 49 w 69"/>
                  <a:gd name="T21" fmla="*/ 29 h 65"/>
                  <a:gd name="T22" fmla="*/ 68 w 69"/>
                  <a:gd name="T23" fmla="*/ 58 h 65"/>
                  <a:gd name="T24" fmla="*/ 68 w 69"/>
                  <a:gd name="T25" fmla="*/ 58 h 65"/>
                  <a:gd name="T26" fmla="*/ 66 w 69"/>
                  <a:gd name="T27" fmla="*/ 64 h 65"/>
                  <a:gd name="T28" fmla="*/ 66 w 69"/>
                  <a:gd name="T29" fmla="*/ 64 h 65"/>
                  <a:gd name="T30" fmla="*/ 64 w 69"/>
                  <a:gd name="T31" fmla="*/ 65 h 65"/>
                  <a:gd name="T32" fmla="*/ 64 w 69"/>
                  <a:gd name="T33" fmla="*/ 65 h 65"/>
                  <a:gd name="T34" fmla="*/ 61 w 69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5">
                    <a:moveTo>
                      <a:pt x="61" y="63"/>
                    </a:moveTo>
                    <a:cubicBezTo>
                      <a:pt x="54" y="51"/>
                      <a:pt x="47" y="41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2" y="18"/>
                      <a:pt x="24" y="12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7" y="4"/>
                      <a:pt x="39" y="12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4" y="37"/>
                      <a:pt x="61" y="46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60"/>
                      <a:pt x="68" y="63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5" y="65"/>
                      <a:pt x="64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3" y="65"/>
                      <a:pt x="61" y="64"/>
                      <a:pt x="6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65"/>
              <p:cNvSpPr/>
              <p:nvPr/>
            </p:nvSpPr>
            <p:spPr bwMode="auto">
              <a:xfrm>
                <a:off x="6135688" y="-692150"/>
                <a:ext cx="33338" cy="107950"/>
              </a:xfrm>
              <a:custGeom>
                <a:avLst/>
                <a:gdLst>
                  <a:gd name="T0" fmla="*/ 5 w 14"/>
                  <a:gd name="T1" fmla="*/ 43 h 46"/>
                  <a:gd name="T2" fmla="*/ 0 w 14"/>
                  <a:gd name="T3" fmla="*/ 18 h 46"/>
                  <a:gd name="T4" fmla="*/ 0 w 14"/>
                  <a:gd name="T5" fmla="*/ 18 h 46"/>
                  <a:gd name="T6" fmla="*/ 2 w 14"/>
                  <a:gd name="T7" fmla="*/ 3 h 46"/>
                  <a:gd name="T8" fmla="*/ 2 w 14"/>
                  <a:gd name="T9" fmla="*/ 3 h 46"/>
                  <a:gd name="T10" fmla="*/ 2 w 14"/>
                  <a:gd name="T11" fmla="*/ 3 h 46"/>
                  <a:gd name="T12" fmla="*/ 7 w 14"/>
                  <a:gd name="T13" fmla="*/ 1 h 46"/>
                  <a:gd name="T14" fmla="*/ 7 w 14"/>
                  <a:gd name="T15" fmla="*/ 1 h 46"/>
                  <a:gd name="T16" fmla="*/ 10 w 14"/>
                  <a:gd name="T17" fmla="*/ 6 h 46"/>
                  <a:gd name="T18" fmla="*/ 10 w 14"/>
                  <a:gd name="T19" fmla="*/ 6 h 46"/>
                  <a:gd name="T20" fmla="*/ 9 w 14"/>
                  <a:gd name="T21" fmla="*/ 9 h 46"/>
                  <a:gd name="T22" fmla="*/ 9 w 14"/>
                  <a:gd name="T23" fmla="*/ 9 h 46"/>
                  <a:gd name="T24" fmla="*/ 8 w 14"/>
                  <a:gd name="T25" fmla="*/ 18 h 46"/>
                  <a:gd name="T26" fmla="*/ 8 w 14"/>
                  <a:gd name="T27" fmla="*/ 18 h 46"/>
                  <a:gd name="T28" fmla="*/ 13 w 14"/>
                  <a:gd name="T29" fmla="*/ 40 h 46"/>
                  <a:gd name="T30" fmla="*/ 13 w 14"/>
                  <a:gd name="T31" fmla="*/ 40 h 46"/>
                  <a:gd name="T32" fmla="*/ 10 w 14"/>
                  <a:gd name="T33" fmla="*/ 46 h 46"/>
                  <a:gd name="T34" fmla="*/ 10 w 14"/>
                  <a:gd name="T35" fmla="*/ 46 h 46"/>
                  <a:gd name="T36" fmla="*/ 9 w 14"/>
                  <a:gd name="T37" fmla="*/ 46 h 46"/>
                  <a:gd name="T38" fmla="*/ 9 w 14"/>
                  <a:gd name="T39" fmla="*/ 46 h 46"/>
                  <a:gd name="T40" fmla="*/ 5 w 14"/>
                  <a:gd name="T41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46">
                    <a:moveTo>
                      <a:pt x="5" y="43"/>
                    </a:moveTo>
                    <a:cubicBezTo>
                      <a:pt x="1" y="34"/>
                      <a:pt x="0" y="25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0" y="1"/>
                      <a:pt x="11" y="4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1"/>
                      <a:pt x="8" y="14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24"/>
                      <a:pt x="9" y="32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4" y="42"/>
                      <a:pt x="13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7" y="46"/>
                      <a:pt x="6" y="45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18" name="Text Placeholder 2"/>
          <p:cNvSpPr txBox="1"/>
          <p:nvPr/>
        </p:nvSpPr>
        <p:spPr>
          <a:xfrm>
            <a:off x="7695803" y="486467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7583405" y="448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 Placeholder 2"/>
          <p:cNvSpPr txBox="1"/>
          <p:nvPr/>
        </p:nvSpPr>
        <p:spPr>
          <a:xfrm>
            <a:off x="8390326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文本框 36"/>
          <p:cNvSpPr txBox="1"/>
          <p:nvPr/>
        </p:nvSpPr>
        <p:spPr>
          <a:xfrm>
            <a:off x="8277928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Text Placeholder 2"/>
          <p:cNvSpPr txBox="1"/>
          <p:nvPr/>
        </p:nvSpPr>
        <p:spPr>
          <a:xfrm>
            <a:off x="7469845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3" name="文本框 36"/>
          <p:cNvSpPr txBox="1"/>
          <p:nvPr/>
        </p:nvSpPr>
        <p:spPr>
          <a:xfrm>
            <a:off x="7357447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 Placeholder 2"/>
          <p:cNvSpPr txBox="1"/>
          <p:nvPr/>
        </p:nvSpPr>
        <p:spPr>
          <a:xfrm>
            <a:off x="1189008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5" name="文本框 36"/>
          <p:cNvSpPr txBox="1"/>
          <p:nvPr/>
        </p:nvSpPr>
        <p:spPr>
          <a:xfrm>
            <a:off x="1076610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 Placeholder 2"/>
          <p:cNvSpPr txBox="1"/>
          <p:nvPr/>
        </p:nvSpPr>
        <p:spPr>
          <a:xfrm>
            <a:off x="2686749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7" name="文本框 36"/>
          <p:cNvSpPr txBox="1"/>
          <p:nvPr/>
        </p:nvSpPr>
        <p:spPr>
          <a:xfrm>
            <a:off x="2574351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 Placeholder 2"/>
          <p:cNvSpPr txBox="1"/>
          <p:nvPr/>
        </p:nvSpPr>
        <p:spPr>
          <a:xfrm>
            <a:off x="1525571" y="170602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9" name="文本框 36"/>
          <p:cNvSpPr txBox="1"/>
          <p:nvPr/>
        </p:nvSpPr>
        <p:spPr>
          <a:xfrm>
            <a:off x="1413173" y="13294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69627" y="1665966"/>
            <a:ext cx="3497637" cy="3495604"/>
            <a:chOff x="6443663" y="788988"/>
            <a:chExt cx="5461000" cy="5457826"/>
          </a:xfrm>
        </p:grpSpPr>
        <p:sp>
          <p:nvSpPr>
            <p:cNvPr id="3" name="Freeform 5"/>
            <p:cNvSpPr/>
            <p:nvPr/>
          </p:nvSpPr>
          <p:spPr bwMode="auto">
            <a:xfrm>
              <a:off x="9174163" y="4371976"/>
              <a:ext cx="1931988" cy="1874838"/>
            </a:xfrm>
            <a:custGeom>
              <a:avLst/>
              <a:gdLst>
                <a:gd name="T0" fmla="*/ 0 w 336"/>
                <a:gd name="T1" fmla="*/ 61 h 326"/>
                <a:gd name="T2" fmla="*/ 0 w 336"/>
                <a:gd name="T3" fmla="*/ 326 h 326"/>
                <a:gd name="T4" fmla="*/ 336 w 336"/>
                <a:gd name="T5" fmla="*/ 187 h 326"/>
                <a:gd name="T6" fmla="*/ 148 w 336"/>
                <a:gd name="T7" fmla="*/ 0 h 326"/>
                <a:gd name="T8" fmla="*/ 0 w 336"/>
                <a:gd name="T9" fmla="*/ 6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0" y="61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131" y="326"/>
                    <a:pt x="250" y="273"/>
                    <a:pt x="336" y="18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0" y="38"/>
                    <a:pt x="58" y="61"/>
                    <a:pt x="0" y="61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10025063" y="3521076"/>
              <a:ext cx="1879600" cy="1925638"/>
            </a:xfrm>
            <a:custGeom>
              <a:avLst/>
              <a:gdLst>
                <a:gd name="T0" fmla="*/ 62 w 327"/>
                <a:gd name="T1" fmla="*/ 0 h 335"/>
                <a:gd name="T2" fmla="*/ 0 w 327"/>
                <a:gd name="T3" fmla="*/ 148 h 335"/>
                <a:gd name="T4" fmla="*/ 188 w 327"/>
                <a:gd name="T5" fmla="*/ 335 h 335"/>
                <a:gd name="T6" fmla="*/ 327 w 327"/>
                <a:gd name="T7" fmla="*/ 0 h 335"/>
                <a:gd name="T8" fmla="*/ 62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62" y="0"/>
                  </a:moveTo>
                  <a:cubicBezTo>
                    <a:pt x="62" y="58"/>
                    <a:pt x="38" y="110"/>
                    <a:pt x="0" y="148"/>
                  </a:cubicBezTo>
                  <a:cubicBezTo>
                    <a:pt x="188" y="335"/>
                    <a:pt x="188" y="335"/>
                    <a:pt x="188" y="335"/>
                  </a:cubicBezTo>
                  <a:cubicBezTo>
                    <a:pt x="274" y="250"/>
                    <a:pt x="327" y="131"/>
                    <a:pt x="327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7242176" y="4371976"/>
              <a:ext cx="1931988" cy="1874838"/>
            </a:xfrm>
            <a:custGeom>
              <a:avLst/>
              <a:gdLst>
                <a:gd name="T0" fmla="*/ 188 w 336"/>
                <a:gd name="T1" fmla="*/ 0 h 326"/>
                <a:gd name="T2" fmla="*/ 0 w 336"/>
                <a:gd name="T3" fmla="*/ 187 h 326"/>
                <a:gd name="T4" fmla="*/ 336 w 336"/>
                <a:gd name="T5" fmla="*/ 326 h 326"/>
                <a:gd name="T6" fmla="*/ 336 w 336"/>
                <a:gd name="T7" fmla="*/ 61 h 326"/>
                <a:gd name="T8" fmla="*/ 188 w 336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6">
                  <a:moveTo>
                    <a:pt x="188" y="0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86" y="273"/>
                    <a:pt x="205" y="326"/>
                    <a:pt x="336" y="326"/>
                  </a:cubicBezTo>
                  <a:cubicBezTo>
                    <a:pt x="336" y="61"/>
                    <a:pt x="336" y="61"/>
                    <a:pt x="336" y="61"/>
                  </a:cubicBezTo>
                  <a:cubicBezTo>
                    <a:pt x="278" y="61"/>
                    <a:pt x="226" y="38"/>
                    <a:pt x="188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7242176" y="788988"/>
              <a:ext cx="1931988" cy="1881188"/>
            </a:xfrm>
            <a:custGeom>
              <a:avLst/>
              <a:gdLst>
                <a:gd name="T0" fmla="*/ 336 w 336"/>
                <a:gd name="T1" fmla="*/ 265 h 327"/>
                <a:gd name="T2" fmla="*/ 336 w 336"/>
                <a:gd name="T3" fmla="*/ 0 h 327"/>
                <a:gd name="T4" fmla="*/ 0 w 336"/>
                <a:gd name="T5" fmla="*/ 139 h 327"/>
                <a:gd name="T6" fmla="*/ 188 w 336"/>
                <a:gd name="T7" fmla="*/ 327 h 327"/>
                <a:gd name="T8" fmla="*/ 336 w 336"/>
                <a:gd name="T9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336" y="265"/>
                  </a:moveTo>
                  <a:cubicBezTo>
                    <a:pt x="336" y="0"/>
                    <a:pt x="336" y="0"/>
                    <a:pt x="336" y="0"/>
                  </a:cubicBezTo>
                  <a:cubicBezTo>
                    <a:pt x="205" y="0"/>
                    <a:pt x="86" y="53"/>
                    <a:pt x="0" y="139"/>
                  </a:cubicBezTo>
                  <a:cubicBezTo>
                    <a:pt x="188" y="327"/>
                    <a:pt x="188" y="327"/>
                    <a:pt x="188" y="327"/>
                  </a:cubicBezTo>
                  <a:cubicBezTo>
                    <a:pt x="226" y="289"/>
                    <a:pt x="278" y="265"/>
                    <a:pt x="336" y="265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10025063" y="1589088"/>
              <a:ext cx="1879600" cy="1931988"/>
            </a:xfrm>
            <a:custGeom>
              <a:avLst/>
              <a:gdLst>
                <a:gd name="T0" fmla="*/ 62 w 327"/>
                <a:gd name="T1" fmla="*/ 336 h 336"/>
                <a:gd name="T2" fmla="*/ 327 w 327"/>
                <a:gd name="T3" fmla="*/ 336 h 336"/>
                <a:gd name="T4" fmla="*/ 188 w 327"/>
                <a:gd name="T5" fmla="*/ 0 h 336"/>
                <a:gd name="T6" fmla="*/ 0 w 327"/>
                <a:gd name="T7" fmla="*/ 188 h 336"/>
                <a:gd name="T8" fmla="*/ 62 w 327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62" y="336"/>
                  </a:moveTo>
                  <a:cubicBezTo>
                    <a:pt x="327" y="336"/>
                    <a:pt x="327" y="336"/>
                    <a:pt x="327" y="336"/>
                  </a:cubicBezTo>
                  <a:cubicBezTo>
                    <a:pt x="327" y="205"/>
                    <a:pt x="274" y="86"/>
                    <a:pt x="188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8" y="226"/>
                    <a:pt x="62" y="278"/>
                    <a:pt x="62" y="336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9174163" y="788988"/>
              <a:ext cx="1931988" cy="1881188"/>
            </a:xfrm>
            <a:custGeom>
              <a:avLst/>
              <a:gdLst>
                <a:gd name="T0" fmla="*/ 148 w 336"/>
                <a:gd name="T1" fmla="*/ 327 h 327"/>
                <a:gd name="T2" fmla="*/ 336 w 336"/>
                <a:gd name="T3" fmla="*/ 139 h 327"/>
                <a:gd name="T4" fmla="*/ 0 w 336"/>
                <a:gd name="T5" fmla="*/ 0 h 327"/>
                <a:gd name="T6" fmla="*/ 0 w 336"/>
                <a:gd name="T7" fmla="*/ 265 h 327"/>
                <a:gd name="T8" fmla="*/ 148 w 336"/>
                <a:gd name="T9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27">
                  <a:moveTo>
                    <a:pt x="148" y="327"/>
                  </a:moveTo>
                  <a:cubicBezTo>
                    <a:pt x="336" y="139"/>
                    <a:pt x="336" y="139"/>
                    <a:pt x="336" y="139"/>
                  </a:cubicBezTo>
                  <a:cubicBezTo>
                    <a:pt x="250" y="53"/>
                    <a:pt x="131" y="0"/>
                    <a:pt x="0" y="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58" y="265"/>
                    <a:pt x="110" y="289"/>
                    <a:pt x="148" y="32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443663" y="1589088"/>
              <a:ext cx="1879600" cy="1931988"/>
            </a:xfrm>
            <a:custGeom>
              <a:avLst/>
              <a:gdLst>
                <a:gd name="T0" fmla="*/ 327 w 327"/>
                <a:gd name="T1" fmla="*/ 188 h 336"/>
                <a:gd name="T2" fmla="*/ 139 w 327"/>
                <a:gd name="T3" fmla="*/ 0 h 336"/>
                <a:gd name="T4" fmla="*/ 0 w 327"/>
                <a:gd name="T5" fmla="*/ 336 h 336"/>
                <a:gd name="T6" fmla="*/ 266 w 327"/>
                <a:gd name="T7" fmla="*/ 336 h 336"/>
                <a:gd name="T8" fmla="*/ 327 w 327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6">
                  <a:moveTo>
                    <a:pt x="327" y="18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54" y="86"/>
                    <a:pt x="0" y="205"/>
                    <a:pt x="0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278"/>
                    <a:pt x="289" y="226"/>
                    <a:pt x="327" y="1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6443663" y="3521076"/>
              <a:ext cx="1879600" cy="1925638"/>
            </a:xfrm>
            <a:custGeom>
              <a:avLst/>
              <a:gdLst>
                <a:gd name="T0" fmla="*/ 266 w 327"/>
                <a:gd name="T1" fmla="*/ 0 h 335"/>
                <a:gd name="T2" fmla="*/ 0 w 327"/>
                <a:gd name="T3" fmla="*/ 0 h 335"/>
                <a:gd name="T4" fmla="*/ 139 w 327"/>
                <a:gd name="T5" fmla="*/ 335 h 335"/>
                <a:gd name="T6" fmla="*/ 327 w 327"/>
                <a:gd name="T7" fmla="*/ 148 h 335"/>
                <a:gd name="T8" fmla="*/ 266 w 327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5">
                  <a:moveTo>
                    <a:pt x="26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1"/>
                    <a:pt x="54" y="250"/>
                    <a:pt x="139" y="335"/>
                  </a:cubicBezTo>
                  <a:cubicBezTo>
                    <a:pt x="327" y="148"/>
                    <a:pt x="327" y="148"/>
                    <a:pt x="327" y="148"/>
                  </a:cubicBezTo>
                  <a:cubicBezTo>
                    <a:pt x="289" y="110"/>
                    <a:pt x="266" y="58"/>
                    <a:pt x="266" y="0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8478838" y="2778126"/>
              <a:ext cx="425450" cy="1466850"/>
            </a:xfrm>
            <a:custGeom>
              <a:avLst/>
              <a:gdLst>
                <a:gd name="T0" fmla="*/ 71 w 74"/>
                <a:gd name="T1" fmla="*/ 56 h 255"/>
                <a:gd name="T2" fmla="*/ 68 w 74"/>
                <a:gd name="T3" fmla="*/ 54 h 255"/>
                <a:gd name="T4" fmla="*/ 46 w 74"/>
                <a:gd name="T5" fmla="*/ 46 h 255"/>
                <a:gd name="T6" fmla="*/ 46 w 74"/>
                <a:gd name="T7" fmla="*/ 46 h 255"/>
                <a:gd name="T8" fmla="*/ 46 w 74"/>
                <a:gd name="T9" fmla="*/ 43 h 255"/>
                <a:gd name="T10" fmla="*/ 54 w 74"/>
                <a:gd name="T11" fmla="*/ 29 h 255"/>
                <a:gd name="T12" fmla="*/ 55 w 74"/>
                <a:gd name="T13" fmla="*/ 16 h 255"/>
                <a:gd name="T14" fmla="*/ 38 w 74"/>
                <a:gd name="T15" fmla="*/ 0 h 255"/>
                <a:gd name="T16" fmla="*/ 20 w 74"/>
                <a:gd name="T17" fmla="*/ 16 h 255"/>
                <a:gd name="T18" fmla="*/ 22 w 74"/>
                <a:gd name="T19" fmla="*/ 29 h 255"/>
                <a:gd name="T20" fmla="*/ 30 w 74"/>
                <a:gd name="T21" fmla="*/ 43 h 255"/>
                <a:gd name="T22" fmla="*/ 30 w 74"/>
                <a:gd name="T23" fmla="*/ 46 h 255"/>
                <a:gd name="T24" fmla="*/ 29 w 74"/>
                <a:gd name="T25" fmla="*/ 46 h 255"/>
                <a:gd name="T26" fmla="*/ 8 w 74"/>
                <a:gd name="T27" fmla="*/ 54 h 255"/>
                <a:gd name="T28" fmla="*/ 5 w 74"/>
                <a:gd name="T29" fmla="*/ 55 h 255"/>
                <a:gd name="T30" fmla="*/ 0 w 74"/>
                <a:gd name="T31" fmla="*/ 63 h 255"/>
                <a:gd name="T32" fmla="*/ 0 w 74"/>
                <a:gd name="T33" fmla="*/ 133 h 255"/>
                <a:gd name="T34" fmla="*/ 9 w 74"/>
                <a:gd name="T35" fmla="*/ 142 h 255"/>
                <a:gd name="T36" fmla="*/ 12 w 74"/>
                <a:gd name="T37" fmla="*/ 141 h 255"/>
                <a:gd name="T38" fmla="*/ 11 w 74"/>
                <a:gd name="T39" fmla="*/ 142 h 255"/>
                <a:gd name="T40" fmla="*/ 11 w 74"/>
                <a:gd name="T41" fmla="*/ 243 h 255"/>
                <a:gd name="T42" fmla="*/ 23 w 74"/>
                <a:gd name="T43" fmla="*/ 255 h 255"/>
                <a:gd name="T44" fmla="*/ 35 w 74"/>
                <a:gd name="T45" fmla="*/ 243 h 255"/>
                <a:gd name="T46" fmla="*/ 35 w 74"/>
                <a:gd name="T47" fmla="*/ 162 h 255"/>
                <a:gd name="T48" fmla="*/ 37 w 74"/>
                <a:gd name="T49" fmla="*/ 162 h 255"/>
                <a:gd name="T50" fmla="*/ 40 w 74"/>
                <a:gd name="T51" fmla="*/ 162 h 255"/>
                <a:gd name="T52" fmla="*/ 40 w 74"/>
                <a:gd name="T53" fmla="*/ 243 h 255"/>
                <a:gd name="T54" fmla="*/ 52 w 74"/>
                <a:gd name="T55" fmla="*/ 255 h 255"/>
                <a:gd name="T56" fmla="*/ 63 w 74"/>
                <a:gd name="T57" fmla="*/ 243 h 255"/>
                <a:gd name="T58" fmla="*/ 63 w 74"/>
                <a:gd name="T59" fmla="*/ 142 h 255"/>
                <a:gd name="T60" fmla="*/ 64 w 74"/>
                <a:gd name="T61" fmla="*/ 142 h 255"/>
                <a:gd name="T62" fmla="*/ 66 w 74"/>
                <a:gd name="T63" fmla="*/ 142 h 255"/>
                <a:gd name="T64" fmla="*/ 74 w 74"/>
                <a:gd name="T65" fmla="*/ 133 h 255"/>
                <a:gd name="T66" fmla="*/ 74 w 74"/>
                <a:gd name="T67" fmla="*/ 63 h 255"/>
                <a:gd name="T68" fmla="*/ 71 w 74"/>
                <a:gd name="T69" fmla="*/ 5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4" h="255">
                  <a:moveTo>
                    <a:pt x="71" y="56"/>
                  </a:moveTo>
                  <a:cubicBezTo>
                    <a:pt x="70" y="54"/>
                    <a:pt x="68" y="54"/>
                    <a:pt x="68" y="54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1"/>
                    <a:pt x="52" y="36"/>
                    <a:pt x="54" y="29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7"/>
                    <a:pt x="47" y="0"/>
                    <a:pt x="38" y="0"/>
                  </a:cubicBezTo>
                  <a:cubicBezTo>
                    <a:pt x="28" y="0"/>
                    <a:pt x="20" y="7"/>
                    <a:pt x="20" y="1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6"/>
                    <a:pt x="26" y="40"/>
                    <a:pt x="30" y="4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6" y="54"/>
                    <a:pt x="5" y="55"/>
                  </a:cubicBezTo>
                  <a:cubicBezTo>
                    <a:pt x="2" y="56"/>
                    <a:pt x="0" y="59"/>
                    <a:pt x="0" y="6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9" y="142"/>
                  </a:cubicBezTo>
                  <a:cubicBezTo>
                    <a:pt x="10" y="142"/>
                    <a:pt x="11" y="142"/>
                    <a:pt x="12" y="141"/>
                  </a:cubicBezTo>
                  <a:cubicBezTo>
                    <a:pt x="12" y="141"/>
                    <a:pt x="11" y="142"/>
                    <a:pt x="11" y="142"/>
                  </a:cubicBezTo>
                  <a:cubicBezTo>
                    <a:pt x="11" y="243"/>
                    <a:pt x="11" y="243"/>
                    <a:pt x="11" y="243"/>
                  </a:cubicBezTo>
                  <a:cubicBezTo>
                    <a:pt x="11" y="250"/>
                    <a:pt x="17" y="255"/>
                    <a:pt x="23" y="255"/>
                  </a:cubicBezTo>
                  <a:cubicBezTo>
                    <a:pt x="30" y="255"/>
                    <a:pt x="35" y="250"/>
                    <a:pt x="35" y="243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2"/>
                    <a:pt x="36" y="162"/>
                    <a:pt x="37" y="162"/>
                  </a:cubicBezTo>
                  <a:cubicBezTo>
                    <a:pt x="38" y="162"/>
                    <a:pt x="39" y="162"/>
                    <a:pt x="40" y="162"/>
                  </a:cubicBezTo>
                  <a:cubicBezTo>
                    <a:pt x="40" y="243"/>
                    <a:pt x="40" y="243"/>
                    <a:pt x="40" y="243"/>
                  </a:cubicBezTo>
                  <a:cubicBezTo>
                    <a:pt x="40" y="250"/>
                    <a:pt x="45" y="255"/>
                    <a:pt x="52" y="255"/>
                  </a:cubicBezTo>
                  <a:cubicBezTo>
                    <a:pt x="58" y="255"/>
                    <a:pt x="63" y="250"/>
                    <a:pt x="63" y="243"/>
                  </a:cubicBezTo>
                  <a:cubicBezTo>
                    <a:pt x="63" y="142"/>
                    <a:pt x="63" y="142"/>
                    <a:pt x="63" y="142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5" y="142"/>
                    <a:pt x="65" y="142"/>
                    <a:pt x="66" y="142"/>
                  </a:cubicBezTo>
                  <a:cubicBezTo>
                    <a:pt x="70" y="142"/>
                    <a:pt x="74" y="138"/>
                    <a:pt x="74" y="13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0"/>
                    <a:pt x="73" y="57"/>
                    <a:pt x="71" y="56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8312151" y="3514726"/>
              <a:ext cx="379413" cy="442913"/>
            </a:xfrm>
            <a:custGeom>
              <a:avLst/>
              <a:gdLst>
                <a:gd name="T0" fmla="*/ 65 w 66"/>
                <a:gd name="T1" fmla="*/ 30 h 77"/>
                <a:gd name="T2" fmla="*/ 62 w 66"/>
                <a:gd name="T3" fmla="*/ 25 h 77"/>
                <a:gd name="T4" fmla="*/ 45 w 66"/>
                <a:gd name="T5" fmla="*/ 19 h 77"/>
                <a:gd name="T6" fmla="*/ 45 w 66"/>
                <a:gd name="T7" fmla="*/ 11 h 77"/>
                <a:gd name="T8" fmla="*/ 44 w 66"/>
                <a:gd name="T9" fmla="*/ 8 h 77"/>
                <a:gd name="T10" fmla="*/ 39 w 66"/>
                <a:gd name="T11" fmla="*/ 6 h 77"/>
                <a:gd name="T12" fmla="*/ 39 w 66"/>
                <a:gd name="T13" fmla="*/ 10 h 77"/>
                <a:gd name="T14" fmla="*/ 39 w 66"/>
                <a:gd name="T15" fmla="*/ 10 h 77"/>
                <a:gd name="T16" fmla="*/ 42 w 66"/>
                <a:gd name="T17" fmla="*/ 11 h 77"/>
                <a:gd name="T18" fmla="*/ 42 w 66"/>
                <a:gd name="T19" fmla="*/ 17 h 77"/>
                <a:gd name="T20" fmla="*/ 27 w 66"/>
                <a:gd name="T21" fmla="*/ 11 h 77"/>
                <a:gd name="T22" fmla="*/ 27 w 66"/>
                <a:gd name="T23" fmla="*/ 5 h 77"/>
                <a:gd name="T24" fmla="*/ 29 w 66"/>
                <a:gd name="T25" fmla="*/ 6 h 77"/>
                <a:gd name="T26" fmla="*/ 29 w 66"/>
                <a:gd name="T27" fmla="*/ 2 h 77"/>
                <a:gd name="T28" fmla="*/ 28 w 66"/>
                <a:gd name="T29" fmla="*/ 1 h 77"/>
                <a:gd name="T30" fmla="*/ 23 w 66"/>
                <a:gd name="T31" fmla="*/ 3 h 77"/>
                <a:gd name="T32" fmla="*/ 23 w 66"/>
                <a:gd name="T33" fmla="*/ 10 h 77"/>
                <a:gd name="T34" fmla="*/ 14 w 66"/>
                <a:gd name="T35" fmla="*/ 6 h 77"/>
                <a:gd name="T36" fmla="*/ 7 w 66"/>
                <a:gd name="T37" fmla="*/ 6 h 77"/>
                <a:gd name="T38" fmla="*/ 5 w 66"/>
                <a:gd name="T39" fmla="*/ 7 h 77"/>
                <a:gd name="T40" fmla="*/ 2 w 66"/>
                <a:gd name="T41" fmla="*/ 12 h 77"/>
                <a:gd name="T42" fmla="*/ 0 w 66"/>
                <a:gd name="T43" fmla="*/ 52 h 77"/>
                <a:gd name="T44" fmla="*/ 3 w 66"/>
                <a:gd name="T45" fmla="*/ 57 h 77"/>
                <a:gd name="T46" fmla="*/ 51 w 66"/>
                <a:gd name="T47" fmla="*/ 76 h 77"/>
                <a:gd name="T48" fmla="*/ 58 w 66"/>
                <a:gd name="T49" fmla="*/ 76 h 77"/>
                <a:gd name="T50" fmla="*/ 63 w 66"/>
                <a:gd name="T51" fmla="*/ 73 h 77"/>
                <a:gd name="T52" fmla="*/ 66 w 66"/>
                <a:gd name="T53" fmla="*/ 68 h 77"/>
                <a:gd name="T54" fmla="*/ 65 w 66"/>
                <a:gd name="T55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77">
                  <a:moveTo>
                    <a:pt x="65" y="30"/>
                  </a:moveTo>
                  <a:cubicBezTo>
                    <a:pt x="65" y="28"/>
                    <a:pt x="64" y="26"/>
                    <a:pt x="62" y="25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7"/>
                    <a:pt x="45" y="12"/>
                    <a:pt x="45" y="11"/>
                  </a:cubicBezTo>
                  <a:cubicBezTo>
                    <a:pt x="45" y="9"/>
                    <a:pt x="44" y="8"/>
                    <a:pt x="44" y="8"/>
                  </a:cubicBezTo>
                  <a:cubicBezTo>
                    <a:pt x="44" y="8"/>
                    <a:pt x="42" y="7"/>
                    <a:pt x="39" y="6"/>
                  </a:cubicBezTo>
                  <a:cubicBezTo>
                    <a:pt x="39" y="6"/>
                    <a:pt x="36" y="8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29" y="5"/>
                    <a:pt x="29" y="3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4" y="0"/>
                    <a:pt x="23" y="3"/>
                    <a:pt x="23" y="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5"/>
                    <a:pt x="9" y="5"/>
                    <a:pt x="7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2" y="10"/>
                    <a:pt x="2" y="1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7"/>
                    <a:pt x="56" y="77"/>
                    <a:pt x="58" y="76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4" y="72"/>
                    <a:pt x="66" y="70"/>
                    <a:pt x="66" y="68"/>
                  </a:cubicBezTo>
                  <a:lnTo>
                    <a:pt x="65" y="3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8678863" y="3065463"/>
              <a:ext cx="28575" cy="12700"/>
            </a:xfrm>
            <a:custGeom>
              <a:avLst/>
              <a:gdLst>
                <a:gd name="T0" fmla="*/ 15 w 18"/>
                <a:gd name="T1" fmla="*/ 8 h 8"/>
                <a:gd name="T2" fmla="*/ 18 w 18"/>
                <a:gd name="T3" fmla="*/ 0 h 8"/>
                <a:gd name="T4" fmla="*/ 0 w 18"/>
                <a:gd name="T5" fmla="*/ 0 h 8"/>
                <a:gd name="T6" fmla="*/ 4 w 18"/>
                <a:gd name="T7" fmla="*/ 8 h 8"/>
                <a:gd name="T8" fmla="*/ 15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8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8661401" y="3089276"/>
              <a:ext cx="69850" cy="293688"/>
            </a:xfrm>
            <a:custGeom>
              <a:avLst/>
              <a:gdLst>
                <a:gd name="T0" fmla="*/ 15 w 44"/>
                <a:gd name="T1" fmla="*/ 0 h 185"/>
                <a:gd name="T2" fmla="*/ 0 w 44"/>
                <a:gd name="T3" fmla="*/ 163 h 185"/>
                <a:gd name="T4" fmla="*/ 22 w 44"/>
                <a:gd name="T5" fmla="*/ 185 h 185"/>
                <a:gd name="T6" fmla="*/ 44 w 44"/>
                <a:gd name="T7" fmla="*/ 163 h 185"/>
                <a:gd name="T8" fmla="*/ 26 w 44"/>
                <a:gd name="T9" fmla="*/ 0 h 185"/>
                <a:gd name="T10" fmla="*/ 15 w 44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85">
                  <a:moveTo>
                    <a:pt x="15" y="0"/>
                  </a:moveTo>
                  <a:lnTo>
                    <a:pt x="0" y="163"/>
                  </a:lnTo>
                  <a:lnTo>
                    <a:pt x="22" y="185"/>
                  </a:lnTo>
                  <a:lnTo>
                    <a:pt x="44" y="163"/>
                  </a:lnTo>
                  <a:lnTo>
                    <a:pt x="2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9099551" y="2813051"/>
              <a:ext cx="476250" cy="482600"/>
            </a:xfrm>
            <a:custGeom>
              <a:avLst/>
              <a:gdLst>
                <a:gd name="T0" fmla="*/ 78 w 83"/>
                <a:gd name="T1" fmla="*/ 39 h 84"/>
                <a:gd name="T2" fmla="*/ 72 w 83"/>
                <a:gd name="T3" fmla="*/ 38 h 84"/>
                <a:gd name="T4" fmla="*/ 71 w 83"/>
                <a:gd name="T5" fmla="*/ 32 h 84"/>
                <a:gd name="T6" fmla="*/ 76 w 83"/>
                <a:gd name="T7" fmla="*/ 29 h 84"/>
                <a:gd name="T8" fmla="*/ 77 w 83"/>
                <a:gd name="T9" fmla="*/ 20 h 84"/>
                <a:gd name="T10" fmla="*/ 73 w 83"/>
                <a:gd name="T11" fmla="*/ 15 h 84"/>
                <a:gd name="T12" fmla="*/ 65 w 83"/>
                <a:gd name="T13" fmla="*/ 14 h 84"/>
                <a:gd name="T14" fmla="*/ 60 w 83"/>
                <a:gd name="T15" fmla="*/ 18 h 84"/>
                <a:gd name="T16" fmla="*/ 55 w 83"/>
                <a:gd name="T17" fmla="*/ 15 h 84"/>
                <a:gd name="T18" fmla="*/ 56 w 83"/>
                <a:gd name="T19" fmla="*/ 9 h 84"/>
                <a:gd name="T20" fmla="*/ 51 w 83"/>
                <a:gd name="T21" fmla="*/ 2 h 84"/>
                <a:gd name="T22" fmla="*/ 45 w 83"/>
                <a:gd name="T23" fmla="*/ 1 h 84"/>
                <a:gd name="T24" fmla="*/ 38 w 83"/>
                <a:gd name="T25" fmla="*/ 6 h 84"/>
                <a:gd name="T26" fmla="*/ 37 w 83"/>
                <a:gd name="T27" fmla="*/ 12 h 84"/>
                <a:gd name="T28" fmla="*/ 31 w 83"/>
                <a:gd name="T29" fmla="*/ 13 h 84"/>
                <a:gd name="T30" fmla="*/ 28 w 83"/>
                <a:gd name="T31" fmla="*/ 8 h 84"/>
                <a:gd name="T32" fmla="*/ 20 w 83"/>
                <a:gd name="T33" fmla="*/ 7 h 84"/>
                <a:gd name="T34" fmla="*/ 14 w 83"/>
                <a:gd name="T35" fmla="*/ 11 h 84"/>
                <a:gd name="T36" fmla="*/ 13 w 83"/>
                <a:gd name="T37" fmla="*/ 19 h 84"/>
                <a:gd name="T38" fmla="*/ 16 w 83"/>
                <a:gd name="T39" fmla="*/ 23 h 84"/>
                <a:gd name="T40" fmla="*/ 13 w 83"/>
                <a:gd name="T41" fmla="*/ 29 h 84"/>
                <a:gd name="T42" fmla="*/ 8 w 83"/>
                <a:gd name="T43" fmla="*/ 28 h 84"/>
                <a:gd name="T44" fmla="*/ 1 w 83"/>
                <a:gd name="T45" fmla="*/ 33 h 84"/>
                <a:gd name="T46" fmla="*/ 0 w 83"/>
                <a:gd name="T47" fmla="*/ 39 h 84"/>
                <a:gd name="T48" fmla="*/ 5 w 83"/>
                <a:gd name="T49" fmla="*/ 46 h 84"/>
                <a:gd name="T50" fmla="*/ 10 w 83"/>
                <a:gd name="T51" fmla="*/ 47 h 84"/>
                <a:gd name="T52" fmla="*/ 11 w 83"/>
                <a:gd name="T53" fmla="*/ 53 h 84"/>
                <a:gd name="T54" fmla="*/ 7 w 83"/>
                <a:gd name="T55" fmla="*/ 56 h 84"/>
                <a:gd name="T56" fmla="*/ 6 w 83"/>
                <a:gd name="T57" fmla="*/ 64 h 84"/>
                <a:gd name="T58" fmla="*/ 10 w 83"/>
                <a:gd name="T59" fmla="*/ 70 h 84"/>
                <a:gd name="T60" fmla="*/ 18 w 83"/>
                <a:gd name="T61" fmla="*/ 71 h 84"/>
                <a:gd name="T62" fmla="*/ 22 w 83"/>
                <a:gd name="T63" fmla="*/ 68 h 84"/>
                <a:gd name="T64" fmla="*/ 28 w 83"/>
                <a:gd name="T65" fmla="*/ 71 h 84"/>
                <a:gd name="T66" fmla="*/ 27 w 83"/>
                <a:gd name="T67" fmla="*/ 76 h 84"/>
                <a:gd name="T68" fmla="*/ 32 w 83"/>
                <a:gd name="T69" fmla="*/ 83 h 84"/>
                <a:gd name="T70" fmla="*/ 39 w 83"/>
                <a:gd name="T71" fmla="*/ 84 h 84"/>
                <a:gd name="T72" fmla="*/ 45 w 83"/>
                <a:gd name="T73" fmla="*/ 79 h 84"/>
                <a:gd name="T74" fmla="*/ 46 w 83"/>
                <a:gd name="T75" fmla="*/ 74 h 84"/>
                <a:gd name="T76" fmla="*/ 52 w 83"/>
                <a:gd name="T77" fmla="*/ 72 h 84"/>
                <a:gd name="T78" fmla="*/ 55 w 83"/>
                <a:gd name="T79" fmla="*/ 77 h 84"/>
                <a:gd name="T80" fmla="*/ 63 w 83"/>
                <a:gd name="T81" fmla="*/ 78 h 84"/>
                <a:gd name="T82" fmla="*/ 69 w 83"/>
                <a:gd name="T83" fmla="*/ 74 h 84"/>
                <a:gd name="T84" fmla="*/ 70 w 83"/>
                <a:gd name="T85" fmla="*/ 66 h 84"/>
                <a:gd name="T86" fmla="*/ 67 w 83"/>
                <a:gd name="T87" fmla="*/ 61 h 84"/>
                <a:gd name="T88" fmla="*/ 70 w 83"/>
                <a:gd name="T89" fmla="*/ 56 h 84"/>
                <a:gd name="T90" fmla="*/ 75 w 83"/>
                <a:gd name="T91" fmla="*/ 57 h 84"/>
                <a:gd name="T92" fmla="*/ 82 w 83"/>
                <a:gd name="T93" fmla="*/ 52 h 84"/>
                <a:gd name="T94" fmla="*/ 83 w 83"/>
                <a:gd name="T95" fmla="*/ 45 h 84"/>
                <a:gd name="T96" fmla="*/ 78 w 83"/>
                <a:gd name="T97" fmla="*/ 39 h 84"/>
                <a:gd name="T98" fmla="*/ 50 w 83"/>
                <a:gd name="T99" fmla="*/ 55 h 84"/>
                <a:gd name="T100" fmla="*/ 28 w 83"/>
                <a:gd name="T101" fmla="*/ 52 h 84"/>
                <a:gd name="T102" fmla="*/ 32 w 83"/>
                <a:gd name="T103" fmla="*/ 30 h 84"/>
                <a:gd name="T104" fmla="*/ 54 w 83"/>
                <a:gd name="T105" fmla="*/ 34 h 84"/>
                <a:gd name="T106" fmla="*/ 50 w 83"/>
                <a:gd name="T10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" h="84">
                  <a:moveTo>
                    <a:pt x="78" y="39"/>
                  </a:moveTo>
                  <a:cubicBezTo>
                    <a:pt x="72" y="38"/>
                    <a:pt x="72" y="38"/>
                    <a:pt x="72" y="38"/>
                  </a:cubicBezTo>
                  <a:cubicBezTo>
                    <a:pt x="72" y="36"/>
                    <a:pt x="71" y="34"/>
                    <a:pt x="71" y="3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27"/>
                    <a:pt x="79" y="23"/>
                    <a:pt x="77" y="2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3"/>
                    <a:pt x="67" y="12"/>
                    <a:pt x="65" y="14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8" y="16"/>
                    <a:pt x="57" y="15"/>
                    <a:pt x="55" y="15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6" y="5"/>
                    <a:pt x="54" y="2"/>
                    <a:pt x="51" y="2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1" y="0"/>
                    <a:pt x="38" y="3"/>
                    <a:pt x="38" y="6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2"/>
                    <a:pt x="33" y="12"/>
                    <a:pt x="31" y="1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2" y="5"/>
                    <a:pt x="20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3"/>
                    <a:pt x="11" y="16"/>
                    <a:pt x="13" y="1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4" y="28"/>
                    <a:pt x="2" y="30"/>
                    <a:pt x="1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2" y="46"/>
                    <a:pt x="5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9"/>
                    <a:pt x="11" y="51"/>
                    <a:pt x="11" y="5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5" y="58"/>
                    <a:pt x="4" y="62"/>
                    <a:pt x="6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2" y="72"/>
                    <a:pt x="16" y="73"/>
                    <a:pt x="18" y="71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9"/>
                    <a:pt x="26" y="70"/>
                    <a:pt x="28" y="71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9"/>
                    <a:pt x="29" y="82"/>
                    <a:pt x="32" y="83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2" y="84"/>
                    <a:pt x="45" y="82"/>
                    <a:pt x="45" y="79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8" y="74"/>
                    <a:pt x="50" y="73"/>
                    <a:pt x="52" y="72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7" y="79"/>
                    <a:pt x="61" y="80"/>
                    <a:pt x="63" y="78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2"/>
                    <a:pt x="72" y="68"/>
                    <a:pt x="70" y="66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59"/>
                    <a:pt x="69" y="58"/>
                    <a:pt x="70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9" y="57"/>
                    <a:pt x="82" y="55"/>
                    <a:pt x="82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2"/>
                    <a:pt x="81" y="39"/>
                    <a:pt x="78" y="39"/>
                  </a:cubicBezTo>
                  <a:close/>
                  <a:moveTo>
                    <a:pt x="50" y="55"/>
                  </a:moveTo>
                  <a:cubicBezTo>
                    <a:pt x="43" y="61"/>
                    <a:pt x="33" y="59"/>
                    <a:pt x="28" y="52"/>
                  </a:cubicBezTo>
                  <a:cubicBezTo>
                    <a:pt x="23" y="45"/>
                    <a:pt x="25" y="35"/>
                    <a:pt x="32" y="30"/>
                  </a:cubicBezTo>
                  <a:cubicBezTo>
                    <a:pt x="39" y="25"/>
                    <a:pt x="49" y="27"/>
                    <a:pt x="54" y="34"/>
                  </a:cubicBezTo>
                  <a:cubicBezTo>
                    <a:pt x="59" y="40"/>
                    <a:pt x="57" y="50"/>
                    <a:pt x="50" y="55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9558338" y="3082926"/>
              <a:ext cx="276225" cy="276225"/>
            </a:xfrm>
            <a:custGeom>
              <a:avLst/>
              <a:gdLst>
                <a:gd name="T0" fmla="*/ 45 w 48"/>
                <a:gd name="T1" fmla="*/ 22 h 48"/>
                <a:gd name="T2" fmla="*/ 41 w 48"/>
                <a:gd name="T3" fmla="*/ 21 h 48"/>
                <a:gd name="T4" fmla="*/ 41 w 48"/>
                <a:gd name="T5" fmla="*/ 18 h 48"/>
                <a:gd name="T6" fmla="*/ 44 w 48"/>
                <a:gd name="T7" fmla="*/ 16 h 48"/>
                <a:gd name="T8" fmla="*/ 44 w 48"/>
                <a:gd name="T9" fmla="*/ 11 h 48"/>
                <a:gd name="T10" fmla="*/ 42 w 48"/>
                <a:gd name="T11" fmla="*/ 8 h 48"/>
                <a:gd name="T12" fmla="*/ 37 w 48"/>
                <a:gd name="T13" fmla="*/ 8 h 48"/>
                <a:gd name="T14" fmla="*/ 34 w 48"/>
                <a:gd name="T15" fmla="*/ 10 h 48"/>
                <a:gd name="T16" fmla="*/ 32 w 48"/>
                <a:gd name="T17" fmla="*/ 8 h 48"/>
                <a:gd name="T18" fmla="*/ 32 w 48"/>
                <a:gd name="T19" fmla="*/ 4 h 48"/>
                <a:gd name="T20" fmla="*/ 29 w 48"/>
                <a:gd name="T21" fmla="*/ 1 h 48"/>
                <a:gd name="T22" fmla="*/ 26 w 48"/>
                <a:gd name="T23" fmla="*/ 0 h 48"/>
                <a:gd name="T24" fmla="*/ 22 w 48"/>
                <a:gd name="T25" fmla="*/ 3 h 48"/>
                <a:gd name="T26" fmla="*/ 21 w 48"/>
                <a:gd name="T27" fmla="*/ 6 h 48"/>
                <a:gd name="T28" fmla="*/ 18 w 48"/>
                <a:gd name="T29" fmla="*/ 7 h 48"/>
                <a:gd name="T30" fmla="*/ 16 w 48"/>
                <a:gd name="T31" fmla="*/ 4 h 48"/>
                <a:gd name="T32" fmla="*/ 11 w 48"/>
                <a:gd name="T33" fmla="*/ 4 h 48"/>
                <a:gd name="T34" fmla="*/ 8 w 48"/>
                <a:gd name="T35" fmla="*/ 6 h 48"/>
                <a:gd name="T36" fmla="*/ 8 w 48"/>
                <a:gd name="T37" fmla="*/ 10 h 48"/>
                <a:gd name="T38" fmla="*/ 9 w 48"/>
                <a:gd name="T39" fmla="*/ 13 h 48"/>
                <a:gd name="T40" fmla="*/ 7 w 48"/>
                <a:gd name="T41" fmla="*/ 16 h 48"/>
                <a:gd name="T42" fmla="*/ 4 w 48"/>
                <a:gd name="T43" fmla="*/ 16 h 48"/>
                <a:gd name="T44" fmla="*/ 1 w 48"/>
                <a:gd name="T45" fmla="*/ 18 h 48"/>
                <a:gd name="T46" fmla="*/ 0 w 48"/>
                <a:gd name="T47" fmla="*/ 22 h 48"/>
                <a:gd name="T48" fmla="*/ 3 w 48"/>
                <a:gd name="T49" fmla="*/ 26 h 48"/>
                <a:gd name="T50" fmla="*/ 6 w 48"/>
                <a:gd name="T51" fmla="*/ 26 h 48"/>
                <a:gd name="T52" fmla="*/ 7 w 48"/>
                <a:gd name="T53" fmla="*/ 30 h 48"/>
                <a:gd name="T54" fmla="*/ 4 w 48"/>
                <a:gd name="T55" fmla="*/ 32 h 48"/>
                <a:gd name="T56" fmla="*/ 4 w 48"/>
                <a:gd name="T57" fmla="*/ 36 h 48"/>
                <a:gd name="T58" fmla="*/ 6 w 48"/>
                <a:gd name="T59" fmla="*/ 39 h 48"/>
                <a:gd name="T60" fmla="*/ 11 w 48"/>
                <a:gd name="T61" fmla="*/ 40 h 48"/>
                <a:gd name="T62" fmla="*/ 13 w 48"/>
                <a:gd name="T63" fmla="*/ 39 h 48"/>
                <a:gd name="T64" fmla="*/ 16 w 48"/>
                <a:gd name="T65" fmla="*/ 41 h 48"/>
                <a:gd name="T66" fmla="*/ 16 w 48"/>
                <a:gd name="T67" fmla="*/ 43 h 48"/>
                <a:gd name="T68" fmla="*/ 18 w 48"/>
                <a:gd name="T69" fmla="*/ 47 h 48"/>
                <a:gd name="T70" fmla="*/ 22 w 48"/>
                <a:gd name="T71" fmla="*/ 48 h 48"/>
                <a:gd name="T72" fmla="*/ 26 w 48"/>
                <a:gd name="T73" fmla="*/ 45 h 48"/>
                <a:gd name="T74" fmla="*/ 26 w 48"/>
                <a:gd name="T75" fmla="*/ 42 h 48"/>
                <a:gd name="T76" fmla="*/ 30 w 48"/>
                <a:gd name="T77" fmla="*/ 41 h 48"/>
                <a:gd name="T78" fmla="*/ 32 w 48"/>
                <a:gd name="T79" fmla="*/ 43 h 48"/>
                <a:gd name="T80" fmla="*/ 36 w 48"/>
                <a:gd name="T81" fmla="*/ 44 h 48"/>
                <a:gd name="T82" fmla="*/ 40 w 48"/>
                <a:gd name="T83" fmla="*/ 42 h 48"/>
                <a:gd name="T84" fmla="*/ 40 w 48"/>
                <a:gd name="T85" fmla="*/ 37 h 48"/>
                <a:gd name="T86" fmla="*/ 38 w 48"/>
                <a:gd name="T87" fmla="*/ 35 h 48"/>
                <a:gd name="T88" fmla="*/ 40 w 48"/>
                <a:gd name="T89" fmla="*/ 32 h 48"/>
                <a:gd name="T90" fmla="*/ 43 w 48"/>
                <a:gd name="T91" fmla="*/ 32 h 48"/>
                <a:gd name="T92" fmla="*/ 47 w 48"/>
                <a:gd name="T93" fmla="*/ 29 h 48"/>
                <a:gd name="T94" fmla="*/ 48 w 48"/>
                <a:gd name="T95" fmla="*/ 26 h 48"/>
                <a:gd name="T96" fmla="*/ 45 w 48"/>
                <a:gd name="T97" fmla="*/ 22 h 48"/>
                <a:gd name="T98" fmla="*/ 29 w 48"/>
                <a:gd name="T99" fmla="*/ 31 h 48"/>
                <a:gd name="T100" fmla="*/ 16 w 48"/>
                <a:gd name="T101" fmla="*/ 29 h 48"/>
                <a:gd name="T102" fmla="*/ 18 w 48"/>
                <a:gd name="T103" fmla="*/ 17 h 48"/>
                <a:gd name="T104" fmla="*/ 31 w 48"/>
                <a:gd name="T105" fmla="*/ 19 h 48"/>
                <a:gd name="T106" fmla="*/ 29 w 48"/>
                <a:gd name="T107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48">
                  <a:moveTo>
                    <a:pt x="45" y="22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3"/>
                    <a:pt x="44" y="1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7"/>
                    <a:pt x="39" y="6"/>
                    <a:pt x="37" y="8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3" y="8"/>
                    <a:pt x="32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1"/>
                    <a:pt x="29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2" y="1"/>
                    <a:pt x="22" y="3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9" y="7"/>
                    <a:pt x="18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3"/>
                    <a:pt x="11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9"/>
                    <a:pt x="8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8" y="15"/>
                    <a:pt x="7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7"/>
                    <a:pt x="1" y="1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3"/>
                    <a:pt x="3" y="35"/>
                    <a:pt x="4" y="36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41"/>
                    <a:pt x="9" y="41"/>
                    <a:pt x="11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9"/>
                    <a:pt x="15" y="40"/>
                    <a:pt x="16" y="4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5"/>
                    <a:pt x="17" y="47"/>
                    <a:pt x="18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6" y="47"/>
                    <a:pt x="26" y="4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9" y="41"/>
                    <a:pt x="30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5"/>
                    <a:pt x="35" y="45"/>
                    <a:pt x="36" y="44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40" y="33"/>
                    <a:pt x="40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5" y="32"/>
                    <a:pt x="47" y="31"/>
                    <a:pt x="47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4"/>
                    <a:pt x="47" y="22"/>
                    <a:pt x="45" y="22"/>
                  </a:cubicBezTo>
                  <a:close/>
                  <a:moveTo>
                    <a:pt x="29" y="31"/>
                  </a:moveTo>
                  <a:cubicBezTo>
                    <a:pt x="25" y="34"/>
                    <a:pt x="19" y="33"/>
                    <a:pt x="16" y="29"/>
                  </a:cubicBezTo>
                  <a:cubicBezTo>
                    <a:pt x="13" y="25"/>
                    <a:pt x="14" y="20"/>
                    <a:pt x="18" y="17"/>
                  </a:cubicBezTo>
                  <a:cubicBezTo>
                    <a:pt x="22" y="14"/>
                    <a:pt x="28" y="15"/>
                    <a:pt x="31" y="19"/>
                  </a:cubicBezTo>
                  <a:cubicBezTo>
                    <a:pt x="34" y="23"/>
                    <a:pt x="33" y="28"/>
                    <a:pt x="29" y="31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1514138" y="3514726"/>
              <a:ext cx="263525" cy="230188"/>
            </a:xfrm>
            <a:custGeom>
              <a:avLst/>
              <a:gdLst>
                <a:gd name="T0" fmla="*/ 166 w 166"/>
                <a:gd name="T1" fmla="*/ 0 h 145"/>
                <a:gd name="T2" fmla="*/ 83 w 166"/>
                <a:gd name="T3" fmla="*/ 145 h 145"/>
                <a:gd name="T4" fmla="*/ 0 w 166"/>
                <a:gd name="T5" fmla="*/ 0 h 145"/>
                <a:gd name="T6" fmla="*/ 166 w 16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166" y="0"/>
                  </a:moveTo>
                  <a:lnTo>
                    <a:pt x="83" y="145"/>
                  </a:lnTo>
                  <a:lnTo>
                    <a:pt x="0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10829926" y="1668463"/>
              <a:ext cx="252413" cy="258763"/>
            </a:xfrm>
            <a:custGeom>
              <a:avLst/>
              <a:gdLst>
                <a:gd name="T0" fmla="*/ 116 w 159"/>
                <a:gd name="T1" fmla="*/ 0 h 163"/>
                <a:gd name="T2" fmla="*/ 159 w 159"/>
                <a:gd name="T3" fmla="*/ 163 h 163"/>
                <a:gd name="T4" fmla="*/ 0 w 159"/>
                <a:gd name="T5" fmla="*/ 120 h 163"/>
                <a:gd name="T6" fmla="*/ 116 w 159"/>
                <a:gd name="T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116" y="0"/>
                  </a:moveTo>
                  <a:lnTo>
                    <a:pt x="159" y="163"/>
                  </a:lnTo>
                  <a:lnTo>
                    <a:pt x="0" y="12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9167813" y="920751"/>
              <a:ext cx="230188" cy="271463"/>
            </a:xfrm>
            <a:custGeom>
              <a:avLst/>
              <a:gdLst>
                <a:gd name="T0" fmla="*/ 0 w 145"/>
                <a:gd name="T1" fmla="*/ 0 h 171"/>
                <a:gd name="T2" fmla="*/ 145 w 145"/>
                <a:gd name="T3" fmla="*/ 84 h 171"/>
                <a:gd name="T4" fmla="*/ 0 w 145"/>
                <a:gd name="T5" fmla="*/ 171 h 171"/>
                <a:gd name="T6" fmla="*/ 0 w 145"/>
                <a:gd name="T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71">
                  <a:moveTo>
                    <a:pt x="0" y="0"/>
                  </a:moveTo>
                  <a:lnTo>
                    <a:pt x="145" y="84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7345363" y="1633538"/>
              <a:ext cx="258763" cy="254000"/>
            </a:xfrm>
            <a:custGeom>
              <a:avLst/>
              <a:gdLst>
                <a:gd name="T0" fmla="*/ 0 w 163"/>
                <a:gd name="T1" fmla="*/ 40 h 160"/>
                <a:gd name="T2" fmla="*/ 163 w 163"/>
                <a:gd name="T3" fmla="*/ 0 h 160"/>
                <a:gd name="T4" fmla="*/ 120 w 163"/>
                <a:gd name="T5" fmla="*/ 160 h 160"/>
                <a:gd name="T6" fmla="*/ 0 w 163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0">
                  <a:moveTo>
                    <a:pt x="0" y="40"/>
                  </a:moveTo>
                  <a:lnTo>
                    <a:pt x="163" y="0"/>
                  </a:lnTo>
                  <a:lnTo>
                    <a:pt x="120" y="16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6610351" y="3295651"/>
              <a:ext cx="263525" cy="230188"/>
            </a:xfrm>
            <a:custGeom>
              <a:avLst/>
              <a:gdLst>
                <a:gd name="T0" fmla="*/ 0 w 166"/>
                <a:gd name="T1" fmla="*/ 145 h 145"/>
                <a:gd name="T2" fmla="*/ 83 w 166"/>
                <a:gd name="T3" fmla="*/ 0 h 145"/>
                <a:gd name="T4" fmla="*/ 166 w 166"/>
                <a:gd name="T5" fmla="*/ 145 h 145"/>
                <a:gd name="T6" fmla="*/ 0 w 166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5">
                  <a:moveTo>
                    <a:pt x="0" y="145"/>
                  </a:moveTo>
                  <a:lnTo>
                    <a:pt x="83" y="0"/>
                  </a:lnTo>
                  <a:lnTo>
                    <a:pt x="166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299326" y="5078413"/>
              <a:ext cx="252413" cy="258763"/>
            </a:xfrm>
            <a:custGeom>
              <a:avLst/>
              <a:gdLst>
                <a:gd name="T0" fmla="*/ 44 w 159"/>
                <a:gd name="T1" fmla="*/ 163 h 163"/>
                <a:gd name="T2" fmla="*/ 0 w 159"/>
                <a:gd name="T3" fmla="*/ 0 h 163"/>
                <a:gd name="T4" fmla="*/ 159 w 159"/>
                <a:gd name="T5" fmla="*/ 44 h 163"/>
                <a:gd name="T6" fmla="*/ 44 w 159"/>
                <a:gd name="T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63">
                  <a:moveTo>
                    <a:pt x="44" y="163"/>
                  </a:moveTo>
                  <a:lnTo>
                    <a:pt x="0" y="0"/>
                  </a:lnTo>
                  <a:lnTo>
                    <a:pt x="159" y="44"/>
                  </a:lnTo>
                  <a:lnTo>
                    <a:pt x="44" y="16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8950326" y="5826126"/>
              <a:ext cx="228600" cy="265113"/>
            </a:xfrm>
            <a:custGeom>
              <a:avLst/>
              <a:gdLst>
                <a:gd name="T0" fmla="*/ 144 w 144"/>
                <a:gd name="T1" fmla="*/ 167 h 167"/>
                <a:gd name="T2" fmla="*/ 0 w 144"/>
                <a:gd name="T3" fmla="*/ 83 h 167"/>
                <a:gd name="T4" fmla="*/ 144 w 144"/>
                <a:gd name="T5" fmla="*/ 0 h 167"/>
                <a:gd name="T6" fmla="*/ 144 w 144"/>
                <a:gd name="T7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7">
                  <a:moveTo>
                    <a:pt x="144" y="167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144" y="167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0755313" y="5159376"/>
              <a:ext cx="258763" cy="258763"/>
            </a:xfrm>
            <a:custGeom>
              <a:avLst/>
              <a:gdLst>
                <a:gd name="T0" fmla="*/ 163 w 163"/>
                <a:gd name="T1" fmla="*/ 120 h 163"/>
                <a:gd name="T2" fmla="*/ 0 w 163"/>
                <a:gd name="T3" fmla="*/ 163 h 163"/>
                <a:gd name="T4" fmla="*/ 43 w 163"/>
                <a:gd name="T5" fmla="*/ 0 h 163"/>
                <a:gd name="T6" fmla="*/ 163 w 163"/>
                <a:gd name="T7" fmla="*/ 12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63">
                  <a:moveTo>
                    <a:pt x="163" y="120"/>
                  </a:moveTo>
                  <a:lnTo>
                    <a:pt x="0" y="163"/>
                  </a:lnTo>
                  <a:lnTo>
                    <a:pt x="43" y="0"/>
                  </a:lnTo>
                  <a:lnTo>
                    <a:pt x="163" y="12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900863" y="3876014"/>
              <a:ext cx="874713" cy="544513"/>
              <a:chOff x="11048155" y="4957718"/>
              <a:chExt cx="874713" cy="544513"/>
            </a:xfrm>
            <a:solidFill>
              <a:schemeClr val="bg1"/>
            </a:solidFill>
          </p:grpSpPr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11048155" y="5160918"/>
                <a:ext cx="427038" cy="341313"/>
              </a:xfrm>
              <a:custGeom>
                <a:avLst/>
                <a:gdLst>
                  <a:gd name="T0" fmla="*/ 62 w 114"/>
                  <a:gd name="T1" fmla="*/ 91 h 91"/>
                  <a:gd name="T2" fmla="*/ 40 w 114"/>
                  <a:gd name="T3" fmla="*/ 88 h 91"/>
                  <a:gd name="T4" fmla="*/ 10 w 114"/>
                  <a:gd name="T5" fmla="*/ 14 h 91"/>
                  <a:gd name="T6" fmla="*/ 10 w 114"/>
                  <a:gd name="T7" fmla="*/ 13 h 91"/>
                  <a:gd name="T8" fmla="*/ 11 w 114"/>
                  <a:gd name="T9" fmla="*/ 12 h 91"/>
                  <a:gd name="T10" fmla="*/ 45 w 114"/>
                  <a:gd name="T11" fmla="*/ 0 h 91"/>
                  <a:gd name="T12" fmla="*/ 113 w 114"/>
                  <a:gd name="T13" fmla="*/ 57 h 91"/>
                  <a:gd name="T14" fmla="*/ 114 w 114"/>
                  <a:gd name="T15" fmla="*/ 58 h 91"/>
                  <a:gd name="T16" fmla="*/ 113 w 114"/>
                  <a:gd name="T17" fmla="*/ 60 h 91"/>
                  <a:gd name="T18" fmla="*/ 62 w 114"/>
                  <a:gd name="T19" fmla="*/ 91 h 91"/>
                  <a:gd name="T20" fmla="*/ 17 w 114"/>
                  <a:gd name="T21" fmla="*/ 17 h 91"/>
                  <a:gd name="T22" fmla="*/ 42 w 114"/>
                  <a:gd name="T23" fmla="*/ 80 h 91"/>
                  <a:gd name="T24" fmla="*/ 62 w 114"/>
                  <a:gd name="T25" fmla="*/ 83 h 91"/>
                  <a:gd name="T26" fmla="*/ 105 w 114"/>
                  <a:gd name="T27" fmla="*/ 58 h 91"/>
                  <a:gd name="T28" fmla="*/ 45 w 114"/>
                  <a:gd name="T29" fmla="*/ 8 h 91"/>
                  <a:gd name="T30" fmla="*/ 17 w 114"/>
                  <a:gd name="T31" fmla="*/ 1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91">
                    <a:moveTo>
                      <a:pt x="62" y="91"/>
                    </a:moveTo>
                    <a:cubicBezTo>
                      <a:pt x="56" y="91"/>
                      <a:pt x="48" y="90"/>
                      <a:pt x="40" y="88"/>
                    </a:cubicBezTo>
                    <a:cubicBezTo>
                      <a:pt x="0" y="79"/>
                      <a:pt x="7" y="32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21" y="0"/>
                      <a:pt x="45" y="0"/>
                    </a:cubicBezTo>
                    <a:cubicBezTo>
                      <a:pt x="89" y="0"/>
                      <a:pt x="112" y="54"/>
                      <a:pt x="113" y="57"/>
                    </a:cubicBezTo>
                    <a:cubicBezTo>
                      <a:pt x="114" y="58"/>
                      <a:pt x="114" y="58"/>
                      <a:pt x="114" y="5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03" y="80"/>
                      <a:pt x="86" y="91"/>
                      <a:pt x="62" y="91"/>
                    </a:cubicBezTo>
                    <a:moveTo>
                      <a:pt x="17" y="17"/>
                    </a:moveTo>
                    <a:cubicBezTo>
                      <a:pt x="12" y="56"/>
                      <a:pt x="19" y="75"/>
                      <a:pt x="42" y="80"/>
                    </a:cubicBezTo>
                    <a:cubicBezTo>
                      <a:pt x="49" y="82"/>
                      <a:pt x="56" y="83"/>
                      <a:pt x="62" y="83"/>
                    </a:cubicBezTo>
                    <a:cubicBezTo>
                      <a:pt x="82" y="83"/>
                      <a:pt x="96" y="75"/>
                      <a:pt x="105" y="58"/>
                    </a:cubicBezTo>
                    <a:cubicBezTo>
                      <a:pt x="101" y="49"/>
                      <a:pt x="79" y="8"/>
                      <a:pt x="45" y="8"/>
                    </a:cubicBezTo>
                    <a:cubicBezTo>
                      <a:pt x="28" y="8"/>
                      <a:pt x="20" y="14"/>
                      <a:pt x="1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30"/>
              <p:cNvSpPr/>
              <p:nvPr/>
            </p:nvSpPr>
            <p:spPr bwMode="auto">
              <a:xfrm>
                <a:off x="11070380" y="4957718"/>
                <a:ext cx="44450" cy="274638"/>
              </a:xfrm>
              <a:custGeom>
                <a:avLst/>
                <a:gdLst>
                  <a:gd name="T0" fmla="*/ 8 w 12"/>
                  <a:gd name="T1" fmla="*/ 73 h 73"/>
                  <a:gd name="T2" fmla="*/ 4 w 12"/>
                  <a:gd name="T3" fmla="*/ 69 h 73"/>
                  <a:gd name="T4" fmla="*/ 0 w 12"/>
                  <a:gd name="T5" fmla="*/ 4 h 73"/>
                  <a:gd name="T6" fmla="*/ 3 w 12"/>
                  <a:gd name="T7" fmla="*/ 0 h 73"/>
                  <a:gd name="T8" fmla="*/ 8 w 12"/>
                  <a:gd name="T9" fmla="*/ 3 h 73"/>
                  <a:gd name="T10" fmla="*/ 12 w 12"/>
                  <a:gd name="T11" fmla="*/ 68 h 73"/>
                  <a:gd name="T12" fmla="*/ 8 w 12"/>
                  <a:gd name="T13" fmla="*/ 72 h 73"/>
                  <a:gd name="T14" fmla="*/ 8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8" y="73"/>
                    </a:moveTo>
                    <a:cubicBezTo>
                      <a:pt x="5" y="73"/>
                      <a:pt x="4" y="71"/>
                      <a:pt x="4" y="6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0"/>
                      <a:pt x="10" y="72"/>
                      <a:pt x="8" y="72"/>
                    </a:cubicBezTo>
                    <a:cubicBezTo>
                      <a:pt x="8" y="73"/>
                      <a:pt x="8" y="73"/>
                      <a:pt x="8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31"/>
              <p:cNvSpPr>
                <a:spLocks noEditPoints="1"/>
              </p:cNvSpPr>
              <p:nvPr/>
            </p:nvSpPr>
            <p:spPr bwMode="auto">
              <a:xfrm>
                <a:off x="11494243" y="5160918"/>
                <a:ext cx="428625" cy="341313"/>
              </a:xfrm>
              <a:custGeom>
                <a:avLst/>
                <a:gdLst>
                  <a:gd name="T0" fmla="*/ 51 w 114"/>
                  <a:gd name="T1" fmla="*/ 91 h 91"/>
                  <a:gd name="T2" fmla="*/ 51 w 114"/>
                  <a:gd name="T3" fmla="*/ 91 h 91"/>
                  <a:gd name="T4" fmla="*/ 1 w 114"/>
                  <a:gd name="T5" fmla="*/ 60 h 91"/>
                  <a:gd name="T6" fmla="*/ 0 w 114"/>
                  <a:gd name="T7" fmla="*/ 58 h 91"/>
                  <a:gd name="T8" fmla="*/ 1 w 114"/>
                  <a:gd name="T9" fmla="*/ 57 h 91"/>
                  <a:gd name="T10" fmla="*/ 69 w 114"/>
                  <a:gd name="T11" fmla="*/ 0 h 91"/>
                  <a:gd name="T12" fmla="*/ 103 w 114"/>
                  <a:gd name="T13" fmla="*/ 12 h 91"/>
                  <a:gd name="T14" fmla="*/ 104 w 114"/>
                  <a:gd name="T15" fmla="*/ 13 h 91"/>
                  <a:gd name="T16" fmla="*/ 104 w 114"/>
                  <a:gd name="T17" fmla="*/ 14 h 91"/>
                  <a:gd name="T18" fmla="*/ 74 w 114"/>
                  <a:gd name="T19" fmla="*/ 88 h 91"/>
                  <a:gd name="T20" fmla="*/ 51 w 114"/>
                  <a:gd name="T21" fmla="*/ 91 h 91"/>
                  <a:gd name="T22" fmla="*/ 9 w 114"/>
                  <a:gd name="T23" fmla="*/ 58 h 91"/>
                  <a:gd name="T24" fmla="*/ 51 w 114"/>
                  <a:gd name="T25" fmla="*/ 83 h 91"/>
                  <a:gd name="T26" fmla="*/ 72 w 114"/>
                  <a:gd name="T27" fmla="*/ 80 h 91"/>
                  <a:gd name="T28" fmla="*/ 96 w 114"/>
                  <a:gd name="T29" fmla="*/ 17 h 91"/>
                  <a:gd name="T30" fmla="*/ 69 w 114"/>
                  <a:gd name="T31" fmla="*/ 8 h 91"/>
                  <a:gd name="T32" fmla="*/ 9 w 114"/>
                  <a:gd name="T33" fmla="*/ 5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91">
                    <a:moveTo>
                      <a:pt x="51" y="91"/>
                    </a:moveTo>
                    <a:cubicBezTo>
                      <a:pt x="51" y="91"/>
                      <a:pt x="51" y="91"/>
                      <a:pt x="51" y="91"/>
                    </a:cubicBezTo>
                    <a:cubicBezTo>
                      <a:pt x="28" y="91"/>
                      <a:pt x="11" y="80"/>
                      <a:pt x="1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54"/>
                      <a:pt x="25" y="0"/>
                      <a:pt x="69" y="0"/>
                    </a:cubicBezTo>
                    <a:cubicBezTo>
                      <a:pt x="92" y="0"/>
                      <a:pt x="103" y="11"/>
                      <a:pt x="103" y="12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7" y="32"/>
                      <a:pt x="114" y="79"/>
                      <a:pt x="74" y="88"/>
                    </a:cubicBezTo>
                    <a:cubicBezTo>
                      <a:pt x="66" y="90"/>
                      <a:pt x="58" y="91"/>
                      <a:pt x="51" y="91"/>
                    </a:cubicBezTo>
                    <a:moveTo>
                      <a:pt x="9" y="58"/>
                    </a:moveTo>
                    <a:cubicBezTo>
                      <a:pt x="17" y="75"/>
                      <a:pt x="31" y="83"/>
                      <a:pt x="51" y="83"/>
                    </a:cubicBezTo>
                    <a:cubicBezTo>
                      <a:pt x="58" y="83"/>
                      <a:pt x="65" y="82"/>
                      <a:pt x="72" y="80"/>
                    </a:cubicBezTo>
                    <a:cubicBezTo>
                      <a:pt x="95" y="75"/>
                      <a:pt x="102" y="56"/>
                      <a:pt x="96" y="17"/>
                    </a:cubicBezTo>
                    <a:cubicBezTo>
                      <a:pt x="94" y="14"/>
                      <a:pt x="85" y="8"/>
                      <a:pt x="69" y="8"/>
                    </a:cubicBezTo>
                    <a:cubicBezTo>
                      <a:pt x="34" y="8"/>
                      <a:pt x="13" y="49"/>
                      <a:pt x="9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32"/>
              <p:cNvSpPr/>
              <p:nvPr/>
            </p:nvSpPr>
            <p:spPr bwMode="auto">
              <a:xfrm>
                <a:off x="11856193" y="4957718"/>
                <a:ext cx="44450" cy="274638"/>
              </a:xfrm>
              <a:custGeom>
                <a:avLst/>
                <a:gdLst>
                  <a:gd name="T0" fmla="*/ 4 w 12"/>
                  <a:gd name="T1" fmla="*/ 73 h 73"/>
                  <a:gd name="T2" fmla="*/ 4 w 12"/>
                  <a:gd name="T3" fmla="*/ 72 h 73"/>
                  <a:gd name="T4" fmla="*/ 0 w 12"/>
                  <a:gd name="T5" fmla="*/ 68 h 73"/>
                  <a:gd name="T6" fmla="*/ 4 w 12"/>
                  <a:gd name="T7" fmla="*/ 3 h 73"/>
                  <a:gd name="T8" fmla="*/ 8 w 12"/>
                  <a:gd name="T9" fmla="*/ 0 h 73"/>
                  <a:gd name="T10" fmla="*/ 12 w 12"/>
                  <a:gd name="T11" fmla="*/ 4 h 73"/>
                  <a:gd name="T12" fmla="*/ 8 w 12"/>
                  <a:gd name="T13" fmla="*/ 69 h 73"/>
                  <a:gd name="T14" fmla="*/ 4 w 1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3">
                    <a:moveTo>
                      <a:pt x="4" y="73"/>
                    </a:moveTo>
                    <a:cubicBezTo>
                      <a:pt x="4" y="73"/>
                      <a:pt x="4" y="73"/>
                      <a:pt x="4" y="72"/>
                    </a:cubicBezTo>
                    <a:cubicBezTo>
                      <a:pt x="2" y="72"/>
                      <a:pt x="0" y="70"/>
                      <a:pt x="0" y="6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"/>
                      <a:pt x="6" y="0"/>
                      <a:pt x="8" y="0"/>
                    </a:cubicBezTo>
                    <a:cubicBezTo>
                      <a:pt x="10" y="0"/>
                      <a:pt x="12" y="2"/>
                      <a:pt x="12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3"/>
                      <a:pt x="4" y="7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Rectangle 33"/>
              <p:cNvSpPr>
                <a:spLocks noChangeArrowheads="1"/>
              </p:cNvSpPr>
              <p:nvPr/>
            </p:nvSpPr>
            <p:spPr bwMode="auto">
              <a:xfrm>
                <a:off x="11457730" y="5378405"/>
                <a:ext cx="523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11389468" y="5419680"/>
                <a:ext cx="187325" cy="44450"/>
              </a:xfrm>
              <a:custGeom>
                <a:avLst/>
                <a:gdLst>
                  <a:gd name="T0" fmla="*/ 49 w 50"/>
                  <a:gd name="T1" fmla="*/ 12 h 12"/>
                  <a:gd name="T2" fmla="*/ 2 w 50"/>
                  <a:gd name="T3" fmla="*/ 12 h 12"/>
                  <a:gd name="T4" fmla="*/ 0 w 50"/>
                  <a:gd name="T5" fmla="*/ 8 h 12"/>
                  <a:gd name="T6" fmla="*/ 50 w 50"/>
                  <a:gd name="T7" fmla="*/ 8 h 12"/>
                  <a:gd name="T8" fmla="*/ 49 w 5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">
                    <a:moveTo>
                      <a:pt x="49" y="12"/>
                    </a:moveTo>
                    <a:cubicBezTo>
                      <a:pt x="24" y="4"/>
                      <a:pt x="2" y="12"/>
                      <a:pt x="2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3" y="0"/>
                      <a:pt x="50" y="8"/>
                    </a:cubicBezTo>
                    <a:lnTo>
                      <a:pt x="4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029575" y="5048250"/>
              <a:ext cx="793751" cy="481013"/>
              <a:chOff x="9917945" y="4987880"/>
              <a:chExt cx="793751" cy="481013"/>
            </a:xfrm>
            <a:solidFill>
              <a:schemeClr val="bg1"/>
            </a:solidFill>
          </p:grpSpPr>
          <p:sp>
            <p:nvSpPr>
              <p:cNvPr id="55" name="Freeform 16"/>
              <p:cNvSpPr/>
              <p:nvPr/>
            </p:nvSpPr>
            <p:spPr bwMode="auto">
              <a:xfrm>
                <a:off x="9917945" y="4987880"/>
                <a:ext cx="398463" cy="481013"/>
              </a:xfrm>
              <a:custGeom>
                <a:avLst/>
                <a:gdLst>
                  <a:gd name="T0" fmla="*/ 106 w 106"/>
                  <a:gd name="T1" fmla="*/ 128 h 128"/>
                  <a:gd name="T2" fmla="*/ 63 w 106"/>
                  <a:gd name="T3" fmla="*/ 96 h 128"/>
                  <a:gd name="T4" fmla="*/ 13 w 106"/>
                  <a:gd name="T5" fmla="*/ 68 h 128"/>
                  <a:gd name="T6" fmla="*/ 1 w 106"/>
                  <a:gd name="T7" fmla="*/ 53 h 128"/>
                  <a:gd name="T8" fmla="*/ 1 w 106"/>
                  <a:gd name="T9" fmla="*/ 8 h 128"/>
                  <a:gd name="T10" fmla="*/ 9 w 106"/>
                  <a:gd name="T11" fmla="*/ 0 h 128"/>
                  <a:gd name="T12" fmla="*/ 106 w 106"/>
                  <a:gd name="T13" fmla="*/ 0 h 128"/>
                  <a:gd name="T14" fmla="*/ 106 w 106"/>
                  <a:gd name="T15" fmla="*/ 8 h 128"/>
                  <a:gd name="T16" fmla="*/ 9 w 106"/>
                  <a:gd name="T17" fmla="*/ 8 h 128"/>
                  <a:gd name="T18" fmla="*/ 9 w 106"/>
                  <a:gd name="T19" fmla="*/ 54 h 128"/>
                  <a:gd name="T20" fmla="*/ 16 w 106"/>
                  <a:gd name="T21" fmla="*/ 60 h 128"/>
                  <a:gd name="T22" fmla="*/ 70 w 106"/>
                  <a:gd name="T23" fmla="*/ 93 h 128"/>
                  <a:gd name="T24" fmla="*/ 106 w 106"/>
                  <a:gd name="T25" fmla="*/ 120 h 128"/>
                  <a:gd name="T26" fmla="*/ 106 w 106"/>
                  <a:gd name="T2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8">
                    <a:moveTo>
                      <a:pt x="106" y="128"/>
                    </a:moveTo>
                    <a:cubicBezTo>
                      <a:pt x="86" y="128"/>
                      <a:pt x="71" y="117"/>
                      <a:pt x="63" y="96"/>
                    </a:cubicBezTo>
                    <a:cubicBezTo>
                      <a:pt x="58" y="85"/>
                      <a:pt x="28" y="72"/>
                      <a:pt x="13" y="68"/>
                    </a:cubicBezTo>
                    <a:cubicBezTo>
                      <a:pt x="2" y="64"/>
                      <a:pt x="0" y="57"/>
                      <a:pt x="1" y="5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4"/>
                      <a:pt x="5" y="0"/>
                      <a:pt x="9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8" y="58"/>
                      <a:pt x="16" y="60"/>
                    </a:cubicBezTo>
                    <a:cubicBezTo>
                      <a:pt x="16" y="60"/>
                      <a:pt x="63" y="75"/>
                      <a:pt x="70" y="93"/>
                    </a:cubicBezTo>
                    <a:cubicBezTo>
                      <a:pt x="75" y="105"/>
                      <a:pt x="85" y="120"/>
                      <a:pt x="106" y="120"/>
                    </a:cubicBezTo>
                    <a:lnTo>
                      <a:pt x="106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17"/>
              <p:cNvSpPr/>
              <p:nvPr/>
            </p:nvSpPr>
            <p:spPr bwMode="auto">
              <a:xfrm>
                <a:off x="10316408" y="4987880"/>
                <a:ext cx="395288" cy="481013"/>
              </a:xfrm>
              <a:custGeom>
                <a:avLst/>
                <a:gdLst>
                  <a:gd name="T0" fmla="*/ 0 w 105"/>
                  <a:gd name="T1" fmla="*/ 128 h 128"/>
                  <a:gd name="T2" fmla="*/ 0 w 105"/>
                  <a:gd name="T3" fmla="*/ 120 h 128"/>
                  <a:gd name="T4" fmla="*/ 35 w 105"/>
                  <a:gd name="T5" fmla="*/ 93 h 128"/>
                  <a:gd name="T6" fmla="*/ 90 w 105"/>
                  <a:gd name="T7" fmla="*/ 60 h 128"/>
                  <a:gd name="T8" fmla="*/ 97 w 105"/>
                  <a:gd name="T9" fmla="*/ 54 h 128"/>
                  <a:gd name="T10" fmla="*/ 96 w 105"/>
                  <a:gd name="T11" fmla="*/ 53 h 128"/>
                  <a:gd name="T12" fmla="*/ 96 w 105"/>
                  <a:gd name="T13" fmla="*/ 8 h 128"/>
                  <a:gd name="T14" fmla="*/ 0 w 105"/>
                  <a:gd name="T15" fmla="*/ 8 h 128"/>
                  <a:gd name="T16" fmla="*/ 0 w 105"/>
                  <a:gd name="T17" fmla="*/ 0 h 128"/>
                  <a:gd name="T18" fmla="*/ 96 w 105"/>
                  <a:gd name="T19" fmla="*/ 0 h 128"/>
                  <a:gd name="T20" fmla="*/ 104 w 105"/>
                  <a:gd name="T21" fmla="*/ 8 h 128"/>
                  <a:gd name="T22" fmla="*/ 104 w 105"/>
                  <a:gd name="T23" fmla="*/ 53 h 128"/>
                  <a:gd name="T24" fmla="*/ 92 w 105"/>
                  <a:gd name="T25" fmla="*/ 68 h 128"/>
                  <a:gd name="T26" fmla="*/ 43 w 105"/>
                  <a:gd name="T27" fmla="*/ 96 h 128"/>
                  <a:gd name="T28" fmla="*/ 0 w 105"/>
                  <a:gd name="T2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28">
                    <a:moveTo>
                      <a:pt x="0" y="128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21" y="120"/>
                      <a:pt x="31" y="105"/>
                      <a:pt x="35" y="93"/>
                    </a:cubicBezTo>
                    <a:cubicBezTo>
                      <a:pt x="42" y="75"/>
                      <a:pt x="89" y="60"/>
                      <a:pt x="90" y="60"/>
                    </a:cubicBezTo>
                    <a:cubicBezTo>
                      <a:pt x="97" y="58"/>
                      <a:pt x="97" y="54"/>
                      <a:pt x="97" y="54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1" y="0"/>
                      <a:pt x="104" y="4"/>
                      <a:pt x="104" y="8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57"/>
                      <a:pt x="104" y="64"/>
                      <a:pt x="92" y="68"/>
                    </a:cubicBezTo>
                    <a:cubicBezTo>
                      <a:pt x="78" y="72"/>
                      <a:pt x="47" y="85"/>
                      <a:pt x="43" y="96"/>
                    </a:cubicBezTo>
                    <a:cubicBezTo>
                      <a:pt x="35" y="117"/>
                      <a:pt x="20" y="128"/>
                      <a:pt x="0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Rectangle 18"/>
              <p:cNvSpPr>
                <a:spLocks noChangeArrowheads="1"/>
              </p:cNvSpPr>
              <p:nvPr/>
            </p:nvSpPr>
            <p:spPr bwMode="auto">
              <a:xfrm>
                <a:off x="9936995" y="5054555"/>
                <a:ext cx="75565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19"/>
              <p:cNvSpPr/>
              <p:nvPr/>
            </p:nvSpPr>
            <p:spPr bwMode="auto">
              <a:xfrm>
                <a:off x="10087808" y="5062493"/>
                <a:ext cx="123825" cy="222250"/>
              </a:xfrm>
              <a:custGeom>
                <a:avLst/>
                <a:gdLst>
                  <a:gd name="T0" fmla="*/ 1 w 33"/>
                  <a:gd name="T1" fmla="*/ 59 h 59"/>
                  <a:gd name="T2" fmla="*/ 0 w 33"/>
                  <a:gd name="T3" fmla="*/ 55 h 59"/>
                  <a:gd name="T4" fmla="*/ 29 w 33"/>
                  <a:gd name="T5" fmla="*/ 0 h 59"/>
                  <a:gd name="T6" fmla="*/ 33 w 33"/>
                  <a:gd name="T7" fmla="*/ 0 h 59"/>
                  <a:gd name="T8" fmla="*/ 1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1" y="59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29" y="45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48"/>
                      <a:pt x="2" y="58"/>
                      <a:pt x="1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20"/>
              <p:cNvSpPr/>
              <p:nvPr/>
            </p:nvSpPr>
            <p:spPr bwMode="auto">
              <a:xfrm>
                <a:off x="10414833" y="5062493"/>
                <a:ext cx="123825" cy="222250"/>
              </a:xfrm>
              <a:custGeom>
                <a:avLst/>
                <a:gdLst>
                  <a:gd name="T0" fmla="*/ 32 w 33"/>
                  <a:gd name="T1" fmla="*/ 59 h 59"/>
                  <a:gd name="T2" fmla="*/ 0 w 33"/>
                  <a:gd name="T3" fmla="*/ 0 h 59"/>
                  <a:gd name="T4" fmla="*/ 4 w 33"/>
                  <a:gd name="T5" fmla="*/ 0 h 59"/>
                  <a:gd name="T6" fmla="*/ 33 w 33"/>
                  <a:gd name="T7" fmla="*/ 55 h 59"/>
                  <a:gd name="T8" fmla="*/ 32 w 33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9">
                    <a:moveTo>
                      <a:pt x="32" y="59"/>
                    </a:moveTo>
                    <a:cubicBezTo>
                      <a:pt x="30" y="58"/>
                      <a:pt x="0" y="48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6"/>
                      <a:pt x="32" y="55"/>
                      <a:pt x="33" y="55"/>
                    </a:cubicBezTo>
                    <a:lnTo>
                      <a:pt x="3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9417050" y="4930776"/>
              <a:ext cx="835025" cy="522288"/>
              <a:chOff x="11108480" y="4075068"/>
              <a:chExt cx="835025" cy="5222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3" name="Freeform 27"/>
              <p:cNvSpPr>
                <a:spLocks noEditPoints="1"/>
              </p:cNvSpPr>
              <p:nvPr/>
            </p:nvSpPr>
            <p:spPr bwMode="auto">
              <a:xfrm>
                <a:off x="11108480" y="4075068"/>
                <a:ext cx="835025" cy="522288"/>
              </a:xfrm>
              <a:custGeom>
                <a:avLst/>
                <a:gdLst>
                  <a:gd name="T0" fmla="*/ 4 w 222"/>
                  <a:gd name="T1" fmla="*/ 139 h 139"/>
                  <a:gd name="T2" fmla="*/ 0 w 222"/>
                  <a:gd name="T3" fmla="*/ 135 h 139"/>
                  <a:gd name="T4" fmla="*/ 47 w 222"/>
                  <a:gd name="T5" fmla="*/ 85 h 139"/>
                  <a:gd name="T6" fmla="*/ 50 w 222"/>
                  <a:gd name="T7" fmla="*/ 85 h 139"/>
                  <a:gd name="T8" fmla="*/ 85 w 222"/>
                  <a:gd name="T9" fmla="*/ 93 h 139"/>
                  <a:gd name="T10" fmla="*/ 85 w 222"/>
                  <a:gd name="T11" fmla="*/ 93 h 139"/>
                  <a:gd name="T12" fmla="*/ 103 w 222"/>
                  <a:gd name="T13" fmla="*/ 87 h 139"/>
                  <a:gd name="T14" fmla="*/ 200 w 222"/>
                  <a:gd name="T15" fmla="*/ 1 h 139"/>
                  <a:gd name="T16" fmla="*/ 205 w 222"/>
                  <a:gd name="T17" fmla="*/ 1 h 139"/>
                  <a:gd name="T18" fmla="*/ 221 w 222"/>
                  <a:gd name="T19" fmla="*/ 59 h 139"/>
                  <a:gd name="T20" fmla="*/ 204 w 222"/>
                  <a:gd name="T21" fmla="*/ 72 h 139"/>
                  <a:gd name="T22" fmla="*/ 160 w 222"/>
                  <a:gd name="T23" fmla="*/ 92 h 139"/>
                  <a:gd name="T24" fmla="*/ 143 w 222"/>
                  <a:gd name="T25" fmla="*/ 104 h 139"/>
                  <a:gd name="T26" fmla="*/ 80 w 222"/>
                  <a:gd name="T27" fmla="*/ 139 h 139"/>
                  <a:gd name="T28" fmla="*/ 4 w 222"/>
                  <a:gd name="T29" fmla="*/ 139 h 139"/>
                  <a:gd name="T30" fmla="*/ 49 w 222"/>
                  <a:gd name="T31" fmla="*/ 93 h 139"/>
                  <a:gd name="T32" fmla="*/ 9 w 222"/>
                  <a:gd name="T33" fmla="*/ 131 h 139"/>
                  <a:gd name="T34" fmla="*/ 80 w 222"/>
                  <a:gd name="T35" fmla="*/ 131 h 139"/>
                  <a:gd name="T36" fmla="*/ 139 w 222"/>
                  <a:gd name="T37" fmla="*/ 97 h 139"/>
                  <a:gd name="T38" fmla="*/ 155 w 222"/>
                  <a:gd name="T39" fmla="*/ 86 h 139"/>
                  <a:gd name="T40" fmla="*/ 202 w 222"/>
                  <a:gd name="T41" fmla="*/ 65 h 139"/>
                  <a:gd name="T42" fmla="*/ 213 w 222"/>
                  <a:gd name="T43" fmla="*/ 59 h 139"/>
                  <a:gd name="T44" fmla="*/ 202 w 222"/>
                  <a:gd name="T45" fmla="*/ 10 h 139"/>
                  <a:gd name="T46" fmla="*/ 108 w 222"/>
                  <a:gd name="T47" fmla="*/ 93 h 139"/>
                  <a:gd name="T48" fmla="*/ 85 w 222"/>
                  <a:gd name="T49" fmla="*/ 101 h 139"/>
                  <a:gd name="T50" fmla="*/ 85 w 222"/>
                  <a:gd name="T51" fmla="*/ 101 h 139"/>
                  <a:gd name="T52" fmla="*/ 49 w 222"/>
                  <a:gd name="T53" fmla="*/ 9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2" h="139">
                    <a:moveTo>
                      <a:pt x="4" y="139"/>
                    </a:moveTo>
                    <a:cubicBezTo>
                      <a:pt x="2" y="139"/>
                      <a:pt x="0" y="137"/>
                      <a:pt x="0" y="135"/>
                    </a:cubicBezTo>
                    <a:cubicBezTo>
                      <a:pt x="0" y="111"/>
                      <a:pt x="42" y="88"/>
                      <a:pt x="47" y="85"/>
                    </a:cubicBezTo>
                    <a:cubicBezTo>
                      <a:pt x="48" y="84"/>
                      <a:pt x="49" y="84"/>
                      <a:pt x="50" y="85"/>
                    </a:cubicBezTo>
                    <a:cubicBezTo>
                      <a:pt x="50" y="85"/>
                      <a:pt x="69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93" y="93"/>
                      <a:pt x="99" y="91"/>
                      <a:pt x="103" y="87"/>
                    </a:cubicBezTo>
                    <a:cubicBezTo>
                      <a:pt x="131" y="62"/>
                      <a:pt x="199" y="2"/>
                      <a:pt x="200" y="1"/>
                    </a:cubicBezTo>
                    <a:cubicBezTo>
                      <a:pt x="201" y="0"/>
                      <a:pt x="204" y="0"/>
                      <a:pt x="205" y="1"/>
                    </a:cubicBezTo>
                    <a:cubicBezTo>
                      <a:pt x="222" y="18"/>
                      <a:pt x="221" y="57"/>
                      <a:pt x="221" y="59"/>
                    </a:cubicBezTo>
                    <a:cubicBezTo>
                      <a:pt x="221" y="68"/>
                      <a:pt x="213" y="70"/>
                      <a:pt x="204" y="72"/>
                    </a:cubicBezTo>
                    <a:cubicBezTo>
                      <a:pt x="194" y="75"/>
                      <a:pt x="179" y="78"/>
                      <a:pt x="160" y="92"/>
                    </a:cubicBezTo>
                    <a:cubicBezTo>
                      <a:pt x="154" y="96"/>
                      <a:pt x="148" y="100"/>
                      <a:pt x="143" y="104"/>
                    </a:cubicBezTo>
                    <a:cubicBezTo>
                      <a:pt x="114" y="125"/>
                      <a:pt x="95" y="139"/>
                      <a:pt x="80" y="139"/>
                    </a:cubicBezTo>
                    <a:cubicBezTo>
                      <a:pt x="7" y="139"/>
                      <a:pt x="4" y="139"/>
                      <a:pt x="4" y="139"/>
                    </a:cubicBezTo>
                    <a:moveTo>
                      <a:pt x="49" y="93"/>
                    </a:moveTo>
                    <a:cubicBezTo>
                      <a:pt x="37" y="100"/>
                      <a:pt x="13" y="116"/>
                      <a:pt x="9" y="131"/>
                    </a:cubicBezTo>
                    <a:cubicBezTo>
                      <a:pt x="16" y="131"/>
                      <a:pt x="34" y="131"/>
                      <a:pt x="80" y="131"/>
                    </a:cubicBezTo>
                    <a:cubicBezTo>
                      <a:pt x="92" y="131"/>
                      <a:pt x="112" y="117"/>
                      <a:pt x="139" y="97"/>
                    </a:cubicBezTo>
                    <a:cubicBezTo>
                      <a:pt x="144" y="94"/>
                      <a:pt x="149" y="90"/>
                      <a:pt x="155" y="86"/>
                    </a:cubicBezTo>
                    <a:cubicBezTo>
                      <a:pt x="176" y="71"/>
                      <a:pt x="192" y="67"/>
                      <a:pt x="202" y="65"/>
                    </a:cubicBezTo>
                    <a:cubicBezTo>
                      <a:pt x="212" y="62"/>
                      <a:pt x="213" y="62"/>
                      <a:pt x="213" y="59"/>
                    </a:cubicBezTo>
                    <a:cubicBezTo>
                      <a:pt x="213" y="58"/>
                      <a:pt x="214" y="26"/>
                      <a:pt x="202" y="10"/>
                    </a:cubicBezTo>
                    <a:cubicBezTo>
                      <a:pt x="188" y="22"/>
                      <a:pt x="133" y="71"/>
                      <a:pt x="108" y="93"/>
                    </a:cubicBezTo>
                    <a:cubicBezTo>
                      <a:pt x="103" y="98"/>
                      <a:pt x="95" y="101"/>
                      <a:pt x="85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70" y="101"/>
                      <a:pt x="54" y="95"/>
                      <a:pt x="49" y="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28"/>
              <p:cNvSpPr>
                <a:spLocks noEditPoints="1"/>
              </p:cNvSpPr>
              <p:nvPr/>
            </p:nvSpPr>
            <p:spPr bwMode="auto">
              <a:xfrm>
                <a:off x="11740305" y="4311605"/>
                <a:ext cx="157163" cy="285750"/>
              </a:xfrm>
              <a:custGeom>
                <a:avLst/>
                <a:gdLst>
                  <a:gd name="T0" fmla="*/ 11 w 42"/>
                  <a:gd name="T1" fmla="*/ 76 h 76"/>
                  <a:gd name="T2" fmla="*/ 7 w 42"/>
                  <a:gd name="T3" fmla="*/ 72 h 76"/>
                  <a:gd name="T4" fmla="*/ 7 w 42"/>
                  <a:gd name="T5" fmla="*/ 28 h 76"/>
                  <a:gd name="T6" fmla="*/ 4 w 42"/>
                  <a:gd name="T7" fmla="*/ 21 h 76"/>
                  <a:gd name="T8" fmla="*/ 0 w 42"/>
                  <a:gd name="T9" fmla="*/ 17 h 76"/>
                  <a:gd name="T10" fmla="*/ 4 w 42"/>
                  <a:gd name="T11" fmla="*/ 13 h 76"/>
                  <a:gd name="T12" fmla="*/ 4 w 42"/>
                  <a:gd name="T13" fmla="*/ 13 h 76"/>
                  <a:gd name="T14" fmla="*/ 4 w 42"/>
                  <a:gd name="T15" fmla="*/ 13 h 76"/>
                  <a:gd name="T16" fmla="*/ 36 w 42"/>
                  <a:gd name="T17" fmla="*/ 1 h 76"/>
                  <a:gd name="T18" fmla="*/ 41 w 42"/>
                  <a:gd name="T19" fmla="*/ 2 h 76"/>
                  <a:gd name="T20" fmla="*/ 41 w 42"/>
                  <a:gd name="T21" fmla="*/ 7 h 76"/>
                  <a:gd name="T22" fmla="*/ 31 w 42"/>
                  <a:gd name="T23" fmla="*/ 44 h 76"/>
                  <a:gd name="T24" fmla="*/ 31 w 42"/>
                  <a:gd name="T25" fmla="*/ 72 h 76"/>
                  <a:gd name="T26" fmla="*/ 30 w 42"/>
                  <a:gd name="T27" fmla="*/ 75 h 76"/>
                  <a:gd name="T28" fmla="*/ 27 w 42"/>
                  <a:gd name="T29" fmla="*/ 76 h 76"/>
                  <a:gd name="T30" fmla="*/ 11 w 42"/>
                  <a:gd name="T31" fmla="*/ 76 h 76"/>
                  <a:gd name="T32" fmla="*/ 13 w 42"/>
                  <a:gd name="T33" fmla="*/ 19 h 76"/>
                  <a:gd name="T34" fmla="*/ 15 w 42"/>
                  <a:gd name="T35" fmla="*/ 28 h 76"/>
                  <a:gd name="T36" fmla="*/ 15 w 42"/>
                  <a:gd name="T37" fmla="*/ 68 h 76"/>
                  <a:gd name="T38" fmla="*/ 23 w 42"/>
                  <a:gd name="T39" fmla="*/ 68 h 76"/>
                  <a:gd name="T40" fmla="*/ 23 w 42"/>
                  <a:gd name="T41" fmla="*/ 44 h 76"/>
                  <a:gd name="T42" fmla="*/ 29 w 42"/>
                  <a:gd name="T43" fmla="*/ 13 h 76"/>
                  <a:gd name="T44" fmla="*/ 13 w 42"/>
                  <a:gd name="T4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76">
                    <a:moveTo>
                      <a:pt x="11" y="76"/>
                    </a:moveTo>
                    <a:cubicBezTo>
                      <a:pt x="9" y="76"/>
                      <a:pt x="7" y="74"/>
                      <a:pt x="7" y="72"/>
                    </a:cubicBezTo>
                    <a:cubicBezTo>
                      <a:pt x="7" y="70"/>
                      <a:pt x="7" y="32"/>
                      <a:pt x="7" y="28"/>
                    </a:cubicBezTo>
                    <a:cubicBezTo>
                      <a:pt x="7" y="24"/>
                      <a:pt x="5" y="22"/>
                      <a:pt x="4" y="21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0" y="15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7" y="13"/>
                      <a:pt x="23" y="7"/>
                      <a:pt x="36" y="1"/>
                    </a:cubicBezTo>
                    <a:cubicBezTo>
                      <a:pt x="38" y="0"/>
                      <a:pt x="40" y="1"/>
                      <a:pt x="41" y="2"/>
                    </a:cubicBezTo>
                    <a:cubicBezTo>
                      <a:pt x="42" y="4"/>
                      <a:pt x="42" y="6"/>
                      <a:pt x="41" y="7"/>
                    </a:cubicBezTo>
                    <a:cubicBezTo>
                      <a:pt x="41" y="8"/>
                      <a:pt x="31" y="20"/>
                      <a:pt x="31" y="4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3"/>
                      <a:pt x="30" y="74"/>
                      <a:pt x="30" y="75"/>
                    </a:cubicBezTo>
                    <a:cubicBezTo>
                      <a:pt x="29" y="75"/>
                      <a:pt x="28" y="76"/>
                      <a:pt x="27" y="76"/>
                    </a:cubicBezTo>
                    <a:cubicBezTo>
                      <a:pt x="11" y="76"/>
                      <a:pt x="11" y="76"/>
                      <a:pt x="11" y="76"/>
                    </a:cubicBezTo>
                    <a:close/>
                    <a:moveTo>
                      <a:pt x="13" y="19"/>
                    </a:moveTo>
                    <a:cubicBezTo>
                      <a:pt x="14" y="21"/>
                      <a:pt x="15" y="24"/>
                      <a:pt x="15" y="28"/>
                    </a:cubicBezTo>
                    <a:cubicBezTo>
                      <a:pt x="15" y="31"/>
                      <a:pt x="15" y="58"/>
                      <a:pt x="15" y="68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30"/>
                      <a:pt x="26" y="20"/>
                      <a:pt x="29" y="13"/>
                    </a:cubicBezTo>
                    <a:cubicBezTo>
                      <a:pt x="23" y="15"/>
                      <a:pt x="17" y="17"/>
                      <a:pt x="1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0490200" y="4043392"/>
              <a:ext cx="949325" cy="371475"/>
              <a:chOff x="9916358" y="4146505"/>
              <a:chExt cx="949325" cy="371475"/>
            </a:xfrm>
            <a:solidFill>
              <a:schemeClr val="bg1"/>
            </a:solidFill>
          </p:grpSpPr>
          <p:sp>
            <p:nvSpPr>
              <p:cNvPr id="47" name="Freeform 21"/>
              <p:cNvSpPr>
                <a:spLocks noEditPoints="1"/>
              </p:cNvSpPr>
              <p:nvPr/>
            </p:nvSpPr>
            <p:spPr bwMode="auto">
              <a:xfrm>
                <a:off x="9916358" y="4146505"/>
                <a:ext cx="949325" cy="371475"/>
              </a:xfrm>
              <a:custGeom>
                <a:avLst/>
                <a:gdLst>
                  <a:gd name="T0" fmla="*/ 54 w 253"/>
                  <a:gd name="T1" fmla="*/ 99 h 99"/>
                  <a:gd name="T2" fmla="*/ 0 w 253"/>
                  <a:gd name="T3" fmla="*/ 77 h 99"/>
                  <a:gd name="T4" fmla="*/ 0 w 253"/>
                  <a:gd name="T5" fmla="*/ 75 h 99"/>
                  <a:gd name="T6" fmla="*/ 64 w 253"/>
                  <a:gd name="T7" fmla="*/ 49 h 99"/>
                  <a:gd name="T8" fmla="*/ 121 w 253"/>
                  <a:gd name="T9" fmla="*/ 17 h 99"/>
                  <a:gd name="T10" fmla="*/ 154 w 253"/>
                  <a:gd name="T11" fmla="*/ 0 h 99"/>
                  <a:gd name="T12" fmla="*/ 161 w 253"/>
                  <a:gd name="T13" fmla="*/ 3 h 99"/>
                  <a:gd name="T14" fmla="*/ 163 w 253"/>
                  <a:gd name="T15" fmla="*/ 14 h 99"/>
                  <a:gd name="T16" fmla="*/ 164 w 253"/>
                  <a:gd name="T17" fmla="*/ 19 h 99"/>
                  <a:gd name="T18" fmla="*/ 175 w 253"/>
                  <a:gd name="T19" fmla="*/ 22 h 99"/>
                  <a:gd name="T20" fmla="*/ 229 w 253"/>
                  <a:gd name="T21" fmla="*/ 8 h 99"/>
                  <a:gd name="T22" fmla="*/ 234 w 253"/>
                  <a:gd name="T23" fmla="*/ 10 h 99"/>
                  <a:gd name="T24" fmla="*/ 247 w 253"/>
                  <a:gd name="T25" fmla="*/ 73 h 99"/>
                  <a:gd name="T26" fmla="*/ 243 w 253"/>
                  <a:gd name="T27" fmla="*/ 76 h 99"/>
                  <a:gd name="T28" fmla="*/ 140 w 253"/>
                  <a:gd name="T29" fmla="*/ 89 h 99"/>
                  <a:gd name="T30" fmla="*/ 54 w 253"/>
                  <a:gd name="T31" fmla="*/ 99 h 99"/>
                  <a:gd name="T32" fmla="*/ 8 w 253"/>
                  <a:gd name="T33" fmla="*/ 78 h 99"/>
                  <a:gd name="T34" fmla="*/ 54 w 253"/>
                  <a:gd name="T35" fmla="*/ 91 h 99"/>
                  <a:gd name="T36" fmla="*/ 138 w 253"/>
                  <a:gd name="T37" fmla="*/ 81 h 99"/>
                  <a:gd name="T38" fmla="*/ 239 w 253"/>
                  <a:gd name="T39" fmla="*/ 68 h 99"/>
                  <a:gd name="T40" fmla="*/ 229 w 253"/>
                  <a:gd name="T41" fmla="*/ 17 h 99"/>
                  <a:gd name="T42" fmla="*/ 175 w 253"/>
                  <a:gd name="T43" fmla="*/ 30 h 99"/>
                  <a:gd name="T44" fmla="*/ 158 w 253"/>
                  <a:gd name="T45" fmla="*/ 24 h 99"/>
                  <a:gd name="T46" fmla="*/ 155 w 253"/>
                  <a:gd name="T47" fmla="*/ 13 h 99"/>
                  <a:gd name="T48" fmla="*/ 155 w 253"/>
                  <a:gd name="T49" fmla="*/ 8 h 99"/>
                  <a:gd name="T50" fmla="*/ 154 w 253"/>
                  <a:gd name="T51" fmla="*/ 8 h 99"/>
                  <a:gd name="T52" fmla="*/ 126 w 253"/>
                  <a:gd name="T53" fmla="*/ 23 h 99"/>
                  <a:gd name="T54" fmla="*/ 65 w 253"/>
                  <a:gd name="T55" fmla="*/ 57 h 99"/>
                  <a:gd name="T56" fmla="*/ 8 w 253"/>
                  <a:gd name="T57" fmla="*/ 7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53" h="99">
                    <a:moveTo>
                      <a:pt x="54" y="99"/>
                    </a:moveTo>
                    <a:cubicBezTo>
                      <a:pt x="19" y="99"/>
                      <a:pt x="1" y="92"/>
                      <a:pt x="0" y="77"/>
                    </a:cubicBezTo>
                    <a:cubicBezTo>
                      <a:pt x="0" y="76"/>
                      <a:pt x="0" y="76"/>
                      <a:pt x="0" y="75"/>
                    </a:cubicBezTo>
                    <a:cubicBezTo>
                      <a:pt x="1" y="73"/>
                      <a:pt x="10" y="58"/>
                      <a:pt x="64" y="49"/>
                    </a:cubicBezTo>
                    <a:cubicBezTo>
                      <a:pt x="86" y="45"/>
                      <a:pt x="121" y="17"/>
                      <a:pt x="121" y="17"/>
                    </a:cubicBezTo>
                    <a:cubicBezTo>
                      <a:pt x="124" y="15"/>
                      <a:pt x="143" y="0"/>
                      <a:pt x="154" y="0"/>
                    </a:cubicBezTo>
                    <a:cubicBezTo>
                      <a:pt x="158" y="0"/>
                      <a:pt x="160" y="2"/>
                      <a:pt x="161" y="3"/>
                    </a:cubicBezTo>
                    <a:cubicBezTo>
                      <a:pt x="163" y="5"/>
                      <a:pt x="164" y="9"/>
                      <a:pt x="163" y="14"/>
                    </a:cubicBezTo>
                    <a:cubicBezTo>
                      <a:pt x="163" y="17"/>
                      <a:pt x="164" y="19"/>
                      <a:pt x="164" y="19"/>
                    </a:cubicBezTo>
                    <a:cubicBezTo>
                      <a:pt x="165" y="21"/>
                      <a:pt x="169" y="22"/>
                      <a:pt x="175" y="22"/>
                    </a:cubicBezTo>
                    <a:cubicBezTo>
                      <a:pt x="195" y="22"/>
                      <a:pt x="229" y="9"/>
                      <a:pt x="229" y="8"/>
                    </a:cubicBezTo>
                    <a:cubicBezTo>
                      <a:pt x="231" y="8"/>
                      <a:pt x="233" y="8"/>
                      <a:pt x="234" y="10"/>
                    </a:cubicBezTo>
                    <a:cubicBezTo>
                      <a:pt x="235" y="11"/>
                      <a:pt x="253" y="40"/>
                      <a:pt x="247" y="73"/>
                    </a:cubicBezTo>
                    <a:cubicBezTo>
                      <a:pt x="246" y="75"/>
                      <a:pt x="245" y="76"/>
                      <a:pt x="243" y="76"/>
                    </a:cubicBezTo>
                    <a:cubicBezTo>
                      <a:pt x="242" y="76"/>
                      <a:pt x="177" y="77"/>
                      <a:pt x="140" y="89"/>
                    </a:cubicBezTo>
                    <a:cubicBezTo>
                      <a:pt x="132" y="91"/>
                      <a:pt x="91" y="99"/>
                      <a:pt x="54" y="99"/>
                    </a:cubicBezTo>
                    <a:moveTo>
                      <a:pt x="8" y="78"/>
                    </a:moveTo>
                    <a:cubicBezTo>
                      <a:pt x="10" y="86"/>
                      <a:pt x="27" y="91"/>
                      <a:pt x="54" y="91"/>
                    </a:cubicBezTo>
                    <a:cubicBezTo>
                      <a:pt x="89" y="91"/>
                      <a:pt x="130" y="83"/>
                      <a:pt x="138" y="81"/>
                    </a:cubicBezTo>
                    <a:cubicBezTo>
                      <a:pt x="171" y="71"/>
                      <a:pt x="225" y="69"/>
                      <a:pt x="239" y="68"/>
                    </a:cubicBezTo>
                    <a:cubicBezTo>
                      <a:pt x="243" y="45"/>
                      <a:pt x="233" y="24"/>
                      <a:pt x="229" y="17"/>
                    </a:cubicBezTo>
                    <a:cubicBezTo>
                      <a:pt x="220" y="20"/>
                      <a:pt x="193" y="30"/>
                      <a:pt x="175" y="30"/>
                    </a:cubicBezTo>
                    <a:cubicBezTo>
                      <a:pt x="166" y="30"/>
                      <a:pt x="161" y="28"/>
                      <a:pt x="158" y="24"/>
                    </a:cubicBezTo>
                    <a:cubicBezTo>
                      <a:pt x="155" y="21"/>
                      <a:pt x="155" y="18"/>
                      <a:pt x="155" y="13"/>
                    </a:cubicBezTo>
                    <a:cubicBezTo>
                      <a:pt x="156" y="9"/>
                      <a:pt x="155" y="8"/>
                      <a:pt x="155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48" y="8"/>
                      <a:pt x="134" y="17"/>
                      <a:pt x="126" y="23"/>
                    </a:cubicBezTo>
                    <a:cubicBezTo>
                      <a:pt x="125" y="24"/>
                      <a:pt x="90" y="53"/>
                      <a:pt x="65" y="57"/>
                    </a:cubicBezTo>
                    <a:cubicBezTo>
                      <a:pt x="23" y="64"/>
                      <a:pt x="11" y="75"/>
                      <a:pt x="8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22"/>
              <p:cNvSpPr>
                <a:spLocks noEditPoints="1"/>
              </p:cNvSpPr>
              <p:nvPr/>
            </p:nvSpPr>
            <p:spPr bwMode="auto">
              <a:xfrm>
                <a:off x="10524370" y="4394155"/>
                <a:ext cx="315913" cy="120650"/>
              </a:xfrm>
              <a:custGeom>
                <a:avLst/>
                <a:gdLst>
                  <a:gd name="T0" fmla="*/ 4 w 84"/>
                  <a:gd name="T1" fmla="*/ 32 h 32"/>
                  <a:gd name="T2" fmla="*/ 0 w 84"/>
                  <a:gd name="T3" fmla="*/ 28 h 32"/>
                  <a:gd name="T4" fmla="*/ 0 w 84"/>
                  <a:gd name="T5" fmla="*/ 13 h 32"/>
                  <a:gd name="T6" fmla="*/ 3 w 84"/>
                  <a:gd name="T7" fmla="*/ 9 h 32"/>
                  <a:gd name="T8" fmla="*/ 80 w 84"/>
                  <a:gd name="T9" fmla="*/ 0 h 32"/>
                  <a:gd name="T10" fmla="*/ 83 w 84"/>
                  <a:gd name="T11" fmla="*/ 1 h 32"/>
                  <a:gd name="T12" fmla="*/ 84 w 84"/>
                  <a:gd name="T13" fmla="*/ 4 h 32"/>
                  <a:gd name="T14" fmla="*/ 84 w 84"/>
                  <a:gd name="T15" fmla="*/ 28 h 32"/>
                  <a:gd name="T16" fmla="*/ 83 w 84"/>
                  <a:gd name="T17" fmla="*/ 31 h 32"/>
                  <a:gd name="T18" fmla="*/ 80 w 84"/>
                  <a:gd name="T19" fmla="*/ 32 h 32"/>
                  <a:gd name="T20" fmla="*/ 4 w 84"/>
                  <a:gd name="T21" fmla="*/ 32 h 32"/>
                  <a:gd name="T22" fmla="*/ 8 w 84"/>
                  <a:gd name="T23" fmla="*/ 17 h 32"/>
                  <a:gd name="T24" fmla="*/ 8 w 84"/>
                  <a:gd name="T25" fmla="*/ 24 h 32"/>
                  <a:gd name="T26" fmla="*/ 76 w 84"/>
                  <a:gd name="T27" fmla="*/ 24 h 32"/>
                  <a:gd name="T28" fmla="*/ 76 w 84"/>
                  <a:gd name="T29" fmla="*/ 9 h 32"/>
                  <a:gd name="T30" fmla="*/ 8 w 84"/>
                  <a:gd name="T3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1" y="9"/>
                      <a:pt x="3" y="9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1" y="0"/>
                      <a:pt x="82" y="1"/>
                      <a:pt x="83" y="1"/>
                    </a:cubicBezTo>
                    <a:cubicBezTo>
                      <a:pt x="84" y="2"/>
                      <a:pt x="84" y="3"/>
                      <a:pt x="84" y="4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9"/>
                      <a:pt x="84" y="30"/>
                      <a:pt x="83" y="31"/>
                    </a:cubicBezTo>
                    <a:cubicBezTo>
                      <a:pt x="82" y="32"/>
                      <a:pt x="81" y="32"/>
                      <a:pt x="80" y="32"/>
                    </a:cubicBezTo>
                    <a:cubicBezTo>
                      <a:pt x="4" y="32"/>
                      <a:pt x="4" y="32"/>
                      <a:pt x="4" y="32"/>
                    </a:cubicBezTo>
                    <a:close/>
                    <a:moveTo>
                      <a:pt x="8" y="17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9"/>
                      <a:pt x="76" y="9"/>
                      <a:pt x="76" y="9"/>
                    </a:cubicBezTo>
                    <a:lnTo>
                      <a:pt x="8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23"/>
              <p:cNvSpPr/>
              <p:nvPr/>
            </p:nvSpPr>
            <p:spPr bwMode="auto">
              <a:xfrm>
                <a:off x="10129083" y="4317955"/>
                <a:ext cx="87313" cy="184150"/>
              </a:xfrm>
              <a:custGeom>
                <a:avLst/>
                <a:gdLst>
                  <a:gd name="T0" fmla="*/ 19 w 23"/>
                  <a:gd name="T1" fmla="*/ 49 h 49"/>
                  <a:gd name="T2" fmla="*/ 19 w 23"/>
                  <a:gd name="T3" fmla="*/ 0 h 49"/>
                  <a:gd name="T4" fmla="*/ 23 w 23"/>
                  <a:gd name="T5" fmla="*/ 2 h 49"/>
                  <a:gd name="T6" fmla="*/ 22 w 23"/>
                  <a:gd name="T7" fmla="*/ 46 h 49"/>
                  <a:gd name="T8" fmla="*/ 19 w 23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9">
                    <a:moveTo>
                      <a:pt x="19" y="49"/>
                    </a:moveTo>
                    <a:cubicBezTo>
                      <a:pt x="0" y="30"/>
                      <a:pt x="19" y="0"/>
                      <a:pt x="19" y="0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5" y="29"/>
                      <a:pt x="22" y="46"/>
                    </a:cubicBezTo>
                    <a:lnTo>
                      <a:pt x="19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24"/>
              <p:cNvSpPr/>
              <p:nvPr/>
            </p:nvSpPr>
            <p:spPr bwMode="auto">
              <a:xfrm>
                <a:off x="10321170" y="4254455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1 w 14"/>
                  <a:gd name="T5" fmla="*/ 3 h 14"/>
                  <a:gd name="T6" fmla="*/ 1 w 14"/>
                  <a:gd name="T7" fmla="*/ 1 h 14"/>
                  <a:gd name="T8" fmla="*/ 3 w 14"/>
                  <a:gd name="T9" fmla="*/ 1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25"/>
              <p:cNvSpPr/>
              <p:nvPr/>
            </p:nvSpPr>
            <p:spPr bwMode="auto">
              <a:xfrm>
                <a:off x="10359270" y="4232230"/>
                <a:ext cx="52388" cy="52388"/>
              </a:xfrm>
              <a:custGeom>
                <a:avLst/>
                <a:gdLst>
                  <a:gd name="T0" fmla="*/ 12 w 14"/>
                  <a:gd name="T1" fmla="*/ 14 h 14"/>
                  <a:gd name="T2" fmla="*/ 11 w 14"/>
                  <a:gd name="T3" fmla="*/ 14 h 14"/>
                  <a:gd name="T4" fmla="*/ 0 w 14"/>
                  <a:gd name="T5" fmla="*/ 3 h 14"/>
                  <a:gd name="T6" fmla="*/ 0 w 14"/>
                  <a:gd name="T7" fmla="*/ 0 h 14"/>
                  <a:gd name="T8" fmla="*/ 3 w 14"/>
                  <a:gd name="T9" fmla="*/ 0 h 14"/>
                  <a:gd name="T10" fmla="*/ 14 w 14"/>
                  <a:gd name="T11" fmla="*/ 11 h 14"/>
                  <a:gd name="T12" fmla="*/ 14 w 14"/>
                  <a:gd name="T13" fmla="*/ 14 h 14"/>
                  <a:gd name="T14" fmla="*/ 12 w 14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4"/>
                    </a:moveTo>
                    <a:cubicBezTo>
                      <a:pt x="12" y="14"/>
                      <a:pt x="11" y="14"/>
                      <a:pt x="11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3"/>
                      <a:pt x="14" y="14"/>
                    </a:cubicBezTo>
                    <a:cubicBezTo>
                      <a:pt x="13" y="14"/>
                      <a:pt x="13" y="14"/>
                      <a:pt x="1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26"/>
              <p:cNvSpPr/>
              <p:nvPr/>
            </p:nvSpPr>
            <p:spPr bwMode="auto">
              <a:xfrm>
                <a:off x="10392608" y="4205243"/>
                <a:ext cx="57150" cy="57150"/>
              </a:xfrm>
              <a:custGeom>
                <a:avLst/>
                <a:gdLst>
                  <a:gd name="T0" fmla="*/ 13 w 15"/>
                  <a:gd name="T1" fmla="*/ 15 h 15"/>
                  <a:gd name="T2" fmla="*/ 11 w 15"/>
                  <a:gd name="T3" fmla="*/ 14 h 15"/>
                  <a:gd name="T4" fmla="*/ 1 w 15"/>
                  <a:gd name="T5" fmla="*/ 4 h 15"/>
                  <a:gd name="T6" fmla="*/ 1 w 15"/>
                  <a:gd name="T7" fmla="*/ 1 h 15"/>
                  <a:gd name="T8" fmla="*/ 4 w 15"/>
                  <a:gd name="T9" fmla="*/ 1 h 15"/>
                  <a:gd name="T10" fmla="*/ 14 w 15"/>
                  <a:gd name="T11" fmla="*/ 11 h 15"/>
                  <a:gd name="T12" fmla="*/ 14 w 15"/>
                  <a:gd name="T13" fmla="*/ 14 h 15"/>
                  <a:gd name="T14" fmla="*/ 13 w 1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cubicBezTo>
                      <a:pt x="12" y="15"/>
                      <a:pt x="12" y="14"/>
                      <a:pt x="1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2"/>
                      <a:pt x="15" y="13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598151" y="2517775"/>
              <a:ext cx="831850" cy="703263"/>
              <a:chOff x="8840839" y="3968705"/>
              <a:chExt cx="831850" cy="703263"/>
            </a:xfrm>
          </p:grpSpPr>
          <p:sp>
            <p:nvSpPr>
              <p:cNvPr id="43" name="Freeform 12"/>
              <p:cNvSpPr>
                <a:spLocks noEditPoints="1"/>
              </p:cNvSpPr>
              <p:nvPr/>
            </p:nvSpPr>
            <p:spPr bwMode="auto">
              <a:xfrm>
                <a:off x="9315501" y="3976643"/>
                <a:ext cx="357188" cy="695325"/>
              </a:xfrm>
              <a:custGeom>
                <a:avLst/>
                <a:gdLst>
                  <a:gd name="T0" fmla="*/ 42 w 95"/>
                  <a:gd name="T1" fmla="*/ 185 h 185"/>
                  <a:gd name="T2" fmla="*/ 37 w 95"/>
                  <a:gd name="T3" fmla="*/ 185 h 185"/>
                  <a:gd name="T4" fmla="*/ 10 w 95"/>
                  <a:gd name="T5" fmla="*/ 137 h 185"/>
                  <a:gd name="T6" fmla="*/ 11 w 95"/>
                  <a:gd name="T7" fmla="*/ 132 h 185"/>
                  <a:gd name="T8" fmla="*/ 4 w 95"/>
                  <a:gd name="T9" fmla="*/ 65 h 185"/>
                  <a:gd name="T10" fmla="*/ 11 w 95"/>
                  <a:gd name="T11" fmla="*/ 19 h 185"/>
                  <a:gd name="T12" fmla="*/ 50 w 95"/>
                  <a:gd name="T13" fmla="*/ 0 h 185"/>
                  <a:gd name="T14" fmla="*/ 94 w 95"/>
                  <a:gd name="T15" fmla="*/ 68 h 185"/>
                  <a:gd name="T16" fmla="*/ 94 w 95"/>
                  <a:gd name="T17" fmla="*/ 69 h 185"/>
                  <a:gd name="T18" fmla="*/ 87 w 95"/>
                  <a:gd name="T19" fmla="*/ 146 h 185"/>
                  <a:gd name="T20" fmla="*/ 86 w 95"/>
                  <a:gd name="T21" fmla="*/ 146 h 185"/>
                  <a:gd name="T22" fmla="*/ 42 w 95"/>
                  <a:gd name="T23" fmla="*/ 185 h 185"/>
                  <a:gd name="T24" fmla="*/ 50 w 95"/>
                  <a:gd name="T25" fmla="*/ 8 h 185"/>
                  <a:gd name="T26" fmla="*/ 18 w 95"/>
                  <a:gd name="T27" fmla="*/ 23 h 185"/>
                  <a:gd name="T28" fmla="*/ 11 w 95"/>
                  <a:gd name="T29" fmla="*/ 63 h 185"/>
                  <a:gd name="T30" fmla="*/ 19 w 95"/>
                  <a:gd name="T31" fmla="*/ 132 h 185"/>
                  <a:gd name="T32" fmla="*/ 18 w 95"/>
                  <a:gd name="T33" fmla="*/ 138 h 185"/>
                  <a:gd name="T34" fmla="*/ 38 w 95"/>
                  <a:gd name="T35" fmla="*/ 177 h 185"/>
                  <a:gd name="T36" fmla="*/ 42 w 95"/>
                  <a:gd name="T37" fmla="*/ 177 h 185"/>
                  <a:gd name="T38" fmla="*/ 79 w 95"/>
                  <a:gd name="T39" fmla="*/ 144 h 185"/>
                  <a:gd name="T40" fmla="*/ 79 w 95"/>
                  <a:gd name="T41" fmla="*/ 143 h 185"/>
                  <a:gd name="T42" fmla="*/ 86 w 95"/>
                  <a:gd name="T43" fmla="*/ 69 h 185"/>
                  <a:gd name="T44" fmla="*/ 86 w 95"/>
                  <a:gd name="T45" fmla="*/ 68 h 185"/>
                  <a:gd name="T46" fmla="*/ 50 w 95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5" h="185">
                    <a:moveTo>
                      <a:pt x="42" y="185"/>
                    </a:moveTo>
                    <a:cubicBezTo>
                      <a:pt x="40" y="185"/>
                      <a:pt x="39" y="185"/>
                      <a:pt x="37" y="185"/>
                    </a:cubicBezTo>
                    <a:cubicBezTo>
                      <a:pt x="15" y="183"/>
                      <a:pt x="9" y="159"/>
                      <a:pt x="10" y="137"/>
                    </a:cubicBezTo>
                    <a:cubicBezTo>
                      <a:pt x="11" y="135"/>
                      <a:pt x="11" y="134"/>
                      <a:pt x="11" y="132"/>
                    </a:cubicBezTo>
                    <a:cubicBezTo>
                      <a:pt x="12" y="115"/>
                      <a:pt x="14" y="95"/>
                      <a:pt x="4" y="65"/>
                    </a:cubicBezTo>
                    <a:cubicBezTo>
                      <a:pt x="0" y="54"/>
                      <a:pt x="1" y="33"/>
                      <a:pt x="11" y="19"/>
                    </a:cubicBezTo>
                    <a:cubicBezTo>
                      <a:pt x="18" y="10"/>
                      <a:pt x="29" y="0"/>
                      <a:pt x="50" y="0"/>
                    </a:cubicBezTo>
                    <a:cubicBezTo>
                      <a:pt x="69" y="0"/>
                      <a:pt x="93" y="12"/>
                      <a:pt x="94" y="68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77"/>
                      <a:pt x="95" y="119"/>
                      <a:pt x="87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78"/>
                      <a:pt x="57" y="185"/>
                      <a:pt x="42" y="185"/>
                    </a:cubicBezTo>
                    <a:moveTo>
                      <a:pt x="50" y="8"/>
                    </a:moveTo>
                    <a:cubicBezTo>
                      <a:pt x="36" y="8"/>
                      <a:pt x="25" y="13"/>
                      <a:pt x="18" y="23"/>
                    </a:cubicBezTo>
                    <a:cubicBezTo>
                      <a:pt x="9" y="35"/>
                      <a:pt x="8" y="53"/>
                      <a:pt x="11" y="63"/>
                    </a:cubicBezTo>
                    <a:cubicBezTo>
                      <a:pt x="22" y="94"/>
                      <a:pt x="20" y="116"/>
                      <a:pt x="19" y="132"/>
                    </a:cubicBezTo>
                    <a:cubicBezTo>
                      <a:pt x="19" y="134"/>
                      <a:pt x="19" y="136"/>
                      <a:pt x="18" y="138"/>
                    </a:cubicBezTo>
                    <a:cubicBezTo>
                      <a:pt x="18" y="144"/>
                      <a:pt x="16" y="175"/>
                      <a:pt x="38" y="177"/>
                    </a:cubicBezTo>
                    <a:cubicBezTo>
                      <a:pt x="39" y="177"/>
                      <a:pt x="41" y="177"/>
                      <a:pt x="42" y="177"/>
                    </a:cubicBezTo>
                    <a:cubicBezTo>
                      <a:pt x="60" y="177"/>
                      <a:pt x="72" y="166"/>
                      <a:pt x="79" y="144"/>
                    </a:cubicBezTo>
                    <a:cubicBezTo>
                      <a:pt x="79" y="143"/>
                      <a:pt x="79" y="143"/>
                      <a:pt x="79" y="143"/>
                    </a:cubicBezTo>
                    <a:cubicBezTo>
                      <a:pt x="87" y="118"/>
                      <a:pt x="86" y="77"/>
                      <a:pt x="86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5" y="28"/>
                      <a:pt x="73" y="8"/>
                      <a:pt x="50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13"/>
              <p:cNvSpPr>
                <a:spLocks noEditPoints="1"/>
              </p:cNvSpPr>
              <p:nvPr/>
            </p:nvSpPr>
            <p:spPr bwMode="auto">
              <a:xfrm>
                <a:off x="9352014" y="4133805"/>
                <a:ext cx="307975" cy="196850"/>
              </a:xfrm>
              <a:custGeom>
                <a:avLst/>
                <a:gdLst>
                  <a:gd name="T0" fmla="*/ 6 w 82"/>
                  <a:gd name="T1" fmla="*/ 52 h 52"/>
                  <a:gd name="T2" fmla="*/ 5 w 82"/>
                  <a:gd name="T3" fmla="*/ 52 h 52"/>
                  <a:gd name="T4" fmla="*/ 4 w 82"/>
                  <a:gd name="T5" fmla="*/ 51 h 52"/>
                  <a:gd name="T6" fmla="*/ 2 w 82"/>
                  <a:gd name="T7" fmla="*/ 34 h 52"/>
                  <a:gd name="T8" fmla="*/ 6 w 82"/>
                  <a:gd name="T9" fmla="*/ 32 h 52"/>
                  <a:gd name="T10" fmla="*/ 31 w 82"/>
                  <a:gd name="T11" fmla="*/ 1 h 52"/>
                  <a:gd name="T12" fmla="*/ 33 w 82"/>
                  <a:gd name="T13" fmla="*/ 0 h 52"/>
                  <a:gd name="T14" fmla="*/ 38 w 82"/>
                  <a:gd name="T15" fmla="*/ 0 h 52"/>
                  <a:gd name="T16" fmla="*/ 39 w 82"/>
                  <a:gd name="T17" fmla="*/ 1 h 52"/>
                  <a:gd name="T18" fmla="*/ 49 w 82"/>
                  <a:gd name="T19" fmla="*/ 22 h 52"/>
                  <a:gd name="T20" fmla="*/ 80 w 82"/>
                  <a:gd name="T21" fmla="*/ 36 h 52"/>
                  <a:gd name="T22" fmla="*/ 82 w 82"/>
                  <a:gd name="T23" fmla="*/ 38 h 52"/>
                  <a:gd name="T24" fmla="*/ 82 w 82"/>
                  <a:gd name="T25" fmla="*/ 44 h 52"/>
                  <a:gd name="T26" fmla="*/ 78 w 82"/>
                  <a:gd name="T27" fmla="*/ 52 h 52"/>
                  <a:gd name="T28" fmla="*/ 36 w 82"/>
                  <a:gd name="T29" fmla="*/ 32 h 52"/>
                  <a:gd name="T30" fmla="*/ 7 w 82"/>
                  <a:gd name="T31" fmla="*/ 52 h 52"/>
                  <a:gd name="T32" fmla="*/ 6 w 82"/>
                  <a:gd name="T33" fmla="*/ 52 h 52"/>
                  <a:gd name="T34" fmla="*/ 36 w 82"/>
                  <a:gd name="T35" fmla="*/ 27 h 52"/>
                  <a:gd name="T36" fmla="*/ 38 w 82"/>
                  <a:gd name="T37" fmla="*/ 28 h 52"/>
                  <a:gd name="T38" fmla="*/ 77 w 82"/>
                  <a:gd name="T39" fmla="*/ 48 h 52"/>
                  <a:gd name="T40" fmla="*/ 78 w 82"/>
                  <a:gd name="T41" fmla="*/ 39 h 52"/>
                  <a:gd name="T42" fmla="*/ 46 w 82"/>
                  <a:gd name="T43" fmla="*/ 24 h 52"/>
                  <a:gd name="T44" fmla="*/ 36 w 82"/>
                  <a:gd name="T45" fmla="*/ 4 h 52"/>
                  <a:gd name="T46" fmla="*/ 35 w 82"/>
                  <a:gd name="T47" fmla="*/ 4 h 52"/>
                  <a:gd name="T48" fmla="*/ 6 w 82"/>
                  <a:gd name="T49" fmla="*/ 36 h 52"/>
                  <a:gd name="T50" fmla="*/ 6 w 82"/>
                  <a:gd name="T51" fmla="*/ 36 h 52"/>
                  <a:gd name="T52" fmla="*/ 7 w 82"/>
                  <a:gd name="T53" fmla="*/ 48 h 52"/>
                  <a:gd name="T54" fmla="*/ 34 w 82"/>
                  <a:gd name="T55" fmla="*/ 28 h 52"/>
                  <a:gd name="T56" fmla="*/ 36 w 82"/>
                  <a:gd name="T57" fmla="*/ 27 h 52"/>
                  <a:gd name="T58" fmla="*/ 36 w 82"/>
                  <a:gd name="T59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2" h="52">
                    <a:moveTo>
                      <a:pt x="6" y="52"/>
                    </a:moveTo>
                    <a:cubicBezTo>
                      <a:pt x="6" y="52"/>
                      <a:pt x="6" y="52"/>
                      <a:pt x="5" y="52"/>
                    </a:cubicBezTo>
                    <a:cubicBezTo>
                      <a:pt x="5" y="52"/>
                      <a:pt x="4" y="51"/>
                      <a:pt x="4" y="51"/>
                    </a:cubicBezTo>
                    <a:cubicBezTo>
                      <a:pt x="3" y="49"/>
                      <a:pt x="0" y="39"/>
                      <a:pt x="2" y="34"/>
                    </a:cubicBezTo>
                    <a:cubicBezTo>
                      <a:pt x="3" y="33"/>
                      <a:pt x="4" y="32"/>
                      <a:pt x="6" y="32"/>
                    </a:cubicBezTo>
                    <a:cubicBezTo>
                      <a:pt x="25" y="27"/>
                      <a:pt x="31" y="1"/>
                      <a:pt x="31" y="1"/>
                    </a:cubicBezTo>
                    <a:cubicBezTo>
                      <a:pt x="32" y="0"/>
                      <a:pt x="33" y="0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9" y="0"/>
                      <a:pt x="39" y="1"/>
                    </a:cubicBezTo>
                    <a:cubicBezTo>
                      <a:pt x="40" y="1"/>
                      <a:pt x="43" y="15"/>
                      <a:pt x="49" y="22"/>
                    </a:cubicBezTo>
                    <a:cubicBezTo>
                      <a:pt x="60" y="35"/>
                      <a:pt x="80" y="35"/>
                      <a:pt x="80" y="36"/>
                    </a:cubicBezTo>
                    <a:cubicBezTo>
                      <a:pt x="81" y="36"/>
                      <a:pt x="82" y="36"/>
                      <a:pt x="82" y="38"/>
                    </a:cubicBezTo>
                    <a:cubicBezTo>
                      <a:pt x="82" y="38"/>
                      <a:pt x="82" y="41"/>
                      <a:pt x="82" y="44"/>
                    </a:cubicBezTo>
                    <a:cubicBezTo>
                      <a:pt x="82" y="48"/>
                      <a:pt x="81" y="52"/>
                      <a:pt x="78" y="52"/>
                    </a:cubicBezTo>
                    <a:cubicBezTo>
                      <a:pt x="55" y="52"/>
                      <a:pt x="41" y="38"/>
                      <a:pt x="36" y="32"/>
                    </a:cubicBezTo>
                    <a:cubicBezTo>
                      <a:pt x="28" y="44"/>
                      <a:pt x="8" y="52"/>
                      <a:pt x="7" y="52"/>
                    </a:cubicBezTo>
                    <a:cubicBezTo>
                      <a:pt x="7" y="52"/>
                      <a:pt x="6" y="52"/>
                      <a:pt x="6" y="52"/>
                    </a:cubicBezTo>
                    <a:moveTo>
                      <a:pt x="36" y="27"/>
                    </a:moveTo>
                    <a:cubicBezTo>
                      <a:pt x="37" y="27"/>
                      <a:pt x="37" y="27"/>
                      <a:pt x="38" y="28"/>
                    </a:cubicBezTo>
                    <a:cubicBezTo>
                      <a:pt x="38" y="28"/>
                      <a:pt x="51" y="48"/>
                      <a:pt x="77" y="48"/>
                    </a:cubicBezTo>
                    <a:cubicBezTo>
                      <a:pt x="78" y="47"/>
                      <a:pt x="78" y="43"/>
                      <a:pt x="78" y="39"/>
                    </a:cubicBezTo>
                    <a:cubicBezTo>
                      <a:pt x="72" y="39"/>
                      <a:pt x="56" y="37"/>
                      <a:pt x="46" y="24"/>
                    </a:cubicBezTo>
                    <a:cubicBezTo>
                      <a:pt x="41" y="18"/>
                      <a:pt x="37" y="8"/>
                      <a:pt x="36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3" y="10"/>
                      <a:pt x="26" y="31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8"/>
                      <a:pt x="6" y="44"/>
                      <a:pt x="7" y="48"/>
                    </a:cubicBezTo>
                    <a:cubicBezTo>
                      <a:pt x="13" y="45"/>
                      <a:pt x="29" y="37"/>
                      <a:pt x="34" y="28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14"/>
              <p:cNvSpPr>
                <a:spLocks noEditPoints="1"/>
              </p:cNvSpPr>
              <p:nvPr/>
            </p:nvSpPr>
            <p:spPr bwMode="auto">
              <a:xfrm>
                <a:off x="8840839" y="3968705"/>
                <a:ext cx="354013" cy="695325"/>
              </a:xfrm>
              <a:custGeom>
                <a:avLst/>
                <a:gdLst>
                  <a:gd name="T0" fmla="*/ 52 w 94"/>
                  <a:gd name="T1" fmla="*/ 185 h 185"/>
                  <a:gd name="T2" fmla="*/ 8 w 94"/>
                  <a:gd name="T3" fmla="*/ 147 h 185"/>
                  <a:gd name="T4" fmla="*/ 8 w 94"/>
                  <a:gd name="T5" fmla="*/ 146 h 185"/>
                  <a:gd name="T6" fmla="*/ 0 w 94"/>
                  <a:gd name="T7" fmla="*/ 69 h 185"/>
                  <a:gd name="T8" fmla="*/ 0 w 94"/>
                  <a:gd name="T9" fmla="*/ 69 h 185"/>
                  <a:gd name="T10" fmla="*/ 44 w 94"/>
                  <a:gd name="T11" fmla="*/ 0 h 185"/>
                  <a:gd name="T12" fmla="*/ 83 w 94"/>
                  <a:gd name="T13" fmla="*/ 19 h 185"/>
                  <a:gd name="T14" fmla="*/ 90 w 94"/>
                  <a:gd name="T15" fmla="*/ 66 h 185"/>
                  <a:gd name="T16" fmla="*/ 83 w 94"/>
                  <a:gd name="T17" fmla="*/ 132 h 185"/>
                  <a:gd name="T18" fmla="*/ 84 w 94"/>
                  <a:gd name="T19" fmla="*/ 137 h 185"/>
                  <a:gd name="T20" fmla="*/ 57 w 94"/>
                  <a:gd name="T21" fmla="*/ 185 h 185"/>
                  <a:gd name="T22" fmla="*/ 52 w 94"/>
                  <a:gd name="T23" fmla="*/ 185 h 185"/>
                  <a:gd name="T24" fmla="*/ 44 w 94"/>
                  <a:gd name="T25" fmla="*/ 8 h 185"/>
                  <a:gd name="T26" fmla="*/ 8 w 94"/>
                  <a:gd name="T27" fmla="*/ 69 h 185"/>
                  <a:gd name="T28" fmla="*/ 8 w 94"/>
                  <a:gd name="T29" fmla="*/ 69 h 185"/>
                  <a:gd name="T30" fmla="*/ 15 w 94"/>
                  <a:gd name="T31" fmla="*/ 144 h 185"/>
                  <a:gd name="T32" fmla="*/ 16 w 94"/>
                  <a:gd name="T33" fmla="*/ 145 h 185"/>
                  <a:gd name="T34" fmla="*/ 52 w 94"/>
                  <a:gd name="T35" fmla="*/ 177 h 185"/>
                  <a:gd name="T36" fmla="*/ 57 w 94"/>
                  <a:gd name="T37" fmla="*/ 177 h 185"/>
                  <a:gd name="T38" fmla="*/ 76 w 94"/>
                  <a:gd name="T39" fmla="*/ 138 h 185"/>
                  <a:gd name="T40" fmla="*/ 75 w 94"/>
                  <a:gd name="T41" fmla="*/ 133 h 185"/>
                  <a:gd name="T42" fmla="*/ 83 w 94"/>
                  <a:gd name="T43" fmla="*/ 63 h 185"/>
                  <a:gd name="T44" fmla="*/ 76 w 94"/>
                  <a:gd name="T45" fmla="*/ 24 h 185"/>
                  <a:gd name="T46" fmla="*/ 44 w 94"/>
                  <a:gd name="T47" fmla="*/ 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4" h="185">
                    <a:moveTo>
                      <a:pt x="52" y="185"/>
                    </a:moveTo>
                    <a:cubicBezTo>
                      <a:pt x="37" y="185"/>
                      <a:pt x="18" y="179"/>
                      <a:pt x="8" y="147"/>
                    </a:cubicBezTo>
                    <a:cubicBezTo>
                      <a:pt x="8" y="146"/>
                      <a:pt x="8" y="146"/>
                      <a:pt x="8" y="146"/>
                    </a:cubicBezTo>
                    <a:cubicBezTo>
                      <a:pt x="0" y="120"/>
                      <a:pt x="0" y="78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12"/>
                      <a:pt x="25" y="0"/>
                      <a:pt x="44" y="0"/>
                    </a:cubicBezTo>
                    <a:cubicBezTo>
                      <a:pt x="65" y="0"/>
                      <a:pt x="77" y="11"/>
                      <a:pt x="83" y="19"/>
                    </a:cubicBezTo>
                    <a:cubicBezTo>
                      <a:pt x="93" y="34"/>
                      <a:pt x="94" y="54"/>
                      <a:pt x="90" y="66"/>
                    </a:cubicBezTo>
                    <a:cubicBezTo>
                      <a:pt x="80" y="96"/>
                      <a:pt x="82" y="116"/>
                      <a:pt x="83" y="132"/>
                    </a:cubicBezTo>
                    <a:cubicBezTo>
                      <a:pt x="83" y="134"/>
                      <a:pt x="84" y="136"/>
                      <a:pt x="84" y="137"/>
                    </a:cubicBezTo>
                    <a:cubicBezTo>
                      <a:pt x="86" y="159"/>
                      <a:pt x="80" y="183"/>
                      <a:pt x="57" y="185"/>
                    </a:cubicBezTo>
                    <a:cubicBezTo>
                      <a:pt x="56" y="185"/>
                      <a:pt x="54" y="185"/>
                      <a:pt x="52" y="185"/>
                    </a:cubicBezTo>
                    <a:moveTo>
                      <a:pt x="44" y="8"/>
                    </a:moveTo>
                    <a:cubicBezTo>
                      <a:pt x="21" y="8"/>
                      <a:pt x="9" y="2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8"/>
                      <a:pt x="8" y="119"/>
                      <a:pt x="15" y="144"/>
                    </a:cubicBezTo>
                    <a:cubicBezTo>
                      <a:pt x="16" y="145"/>
                      <a:pt x="16" y="145"/>
                      <a:pt x="16" y="145"/>
                    </a:cubicBezTo>
                    <a:cubicBezTo>
                      <a:pt x="22" y="166"/>
                      <a:pt x="35" y="177"/>
                      <a:pt x="52" y="177"/>
                    </a:cubicBezTo>
                    <a:cubicBezTo>
                      <a:pt x="54" y="177"/>
                      <a:pt x="55" y="177"/>
                      <a:pt x="57" y="177"/>
                    </a:cubicBezTo>
                    <a:cubicBezTo>
                      <a:pt x="78" y="175"/>
                      <a:pt x="76" y="144"/>
                      <a:pt x="76" y="138"/>
                    </a:cubicBezTo>
                    <a:cubicBezTo>
                      <a:pt x="76" y="136"/>
                      <a:pt x="76" y="135"/>
                      <a:pt x="75" y="133"/>
                    </a:cubicBezTo>
                    <a:cubicBezTo>
                      <a:pt x="74" y="117"/>
                      <a:pt x="72" y="95"/>
                      <a:pt x="83" y="63"/>
                    </a:cubicBezTo>
                    <a:cubicBezTo>
                      <a:pt x="86" y="53"/>
                      <a:pt x="85" y="36"/>
                      <a:pt x="76" y="24"/>
                    </a:cubicBezTo>
                    <a:cubicBezTo>
                      <a:pt x="69" y="14"/>
                      <a:pt x="58" y="8"/>
                      <a:pt x="44" y="8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15"/>
              <p:cNvSpPr>
                <a:spLocks noEditPoints="1"/>
              </p:cNvSpPr>
              <p:nvPr/>
            </p:nvSpPr>
            <p:spPr bwMode="auto">
              <a:xfrm>
                <a:off x="8848776" y="4127455"/>
                <a:ext cx="307975" cy="198438"/>
              </a:xfrm>
              <a:custGeom>
                <a:avLst/>
                <a:gdLst>
                  <a:gd name="T0" fmla="*/ 4 w 82"/>
                  <a:gd name="T1" fmla="*/ 53 h 53"/>
                  <a:gd name="T2" fmla="*/ 4 w 82"/>
                  <a:gd name="T3" fmla="*/ 53 h 53"/>
                  <a:gd name="T4" fmla="*/ 0 w 82"/>
                  <a:gd name="T5" fmla="*/ 38 h 53"/>
                  <a:gd name="T6" fmla="*/ 2 w 82"/>
                  <a:gd name="T7" fmla="*/ 36 h 53"/>
                  <a:gd name="T8" fmla="*/ 33 w 82"/>
                  <a:gd name="T9" fmla="*/ 22 h 53"/>
                  <a:gd name="T10" fmla="*/ 43 w 82"/>
                  <a:gd name="T11" fmla="*/ 2 h 53"/>
                  <a:gd name="T12" fmla="*/ 45 w 82"/>
                  <a:gd name="T13" fmla="*/ 0 h 53"/>
                  <a:gd name="T14" fmla="*/ 49 w 82"/>
                  <a:gd name="T15" fmla="*/ 0 h 53"/>
                  <a:gd name="T16" fmla="*/ 49 w 82"/>
                  <a:gd name="T17" fmla="*/ 0 h 53"/>
                  <a:gd name="T18" fmla="*/ 51 w 82"/>
                  <a:gd name="T19" fmla="*/ 2 h 53"/>
                  <a:gd name="T20" fmla="*/ 77 w 82"/>
                  <a:gd name="T21" fmla="*/ 32 h 53"/>
                  <a:gd name="T22" fmla="*/ 80 w 82"/>
                  <a:gd name="T23" fmla="*/ 35 h 53"/>
                  <a:gd name="T24" fmla="*/ 78 w 82"/>
                  <a:gd name="T25" fmla="*/ 51 h 53"/>
                  <a:gd name="T26" fmla="*/ 77 w 82"/>
                  <a:gd name="T27" fmla="*/ 53 h 53"/>
                  <a:gd name="T28" fmla="*/ 75 w 82"/>
                  <a:gd name="T29" fmla="*/ 53 h 53"/>
                  <a:gd name="T30" fmla="*/ 46 w 82"/>
                  <a:gd name="T31" fmla="*/ 33 h 53"/>
                  <a:gd name="T32" fmla="*/ 4 w 82"/>
                  <a:gd name="T33" fmla="*/ 53 h 53"/>
                  <a:gd name="T34" fmla="*/ 4 w 82"/>
                  <a:gd name="T35" fmla="*/ 40 h 53"/>
                  <a:gd name="T36" fmla="*/ 5 w 82"/>
                  <a:gd name="T37" fmla="*/ 49 h 53"/>
                  <a:gd name="T38" fmla="*/ 45 w 82"/>
                  <a:gd name="T39" fmla="*/ 28 h 53"/>
                  <a:gd name="T40" fmla="*/ 46 w 82"/>
                  <a:gd name="T41" fmla="*/ 27 h 53"/>
                  <a:gd name="T42" fmla="*/ 48 w 82"/>
                  <a:gd name="T43" fmla="*/ 28 h 53"/>
                  <a:gd name="T44" fmla="*/ 75 w 82"/>
                  <a:gd name="T45" fmla="*/ 48 h 53"/>
                  <a:gd name="T46" fmla="*/ 76 w 82"/>
                  <a:gd name="T47" fmla="*/ 37 h 53"/>
                  <a:gd name="T48" fmla="*/ 76 w 82"/>
                  <a:gd name="T49" fmla="*/ 36 h 53"/>
                  <a:gd name="T50" fmla="*/ 47 w 82"/>
                  <a:gd name="T51" fmla="*/ 4 h 53"/>
                  <a:gd name="T52" fmla="*/ 46 w 82"/>
                  <a:gd name="T53" fmla="*/ 4 h 53"/>
                  <a:gd name="T54" fmla="*/ 36 w 82"/>
                  <a:gd name="T55" fmla="*/ 25 h 53"/>
                  <a:gd name="T56" fmla="*/ 4 w 82"/>
                  <a:gd name="T57" fmla="*/ 4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2" h="53">
                    <a:moveTo>
                      <a:pt x="4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0" y="53"/>
                      <a:pt x="0" y="38"/>
                    </a:cubicBezTo>
                    <a:cubicBezTo>
                      <a:pt x="0" y="37"/>
                      <a:pt x="1" y="36"/>
                      <a:pt x="2" y="36"/>
                    </a:cubicBezTo>
                    <a:cubicBezTo>
                      <a:pt x="2" y="36"/>
                      <a:pt x="22" y="36"/>
                      <a:pt x="33" y="22"/>
                    </a:cubicBezTo>
                    <a:cubicBezTo>
                      <a:pt x="39" y="15"/>
                      <a:pt x="43" y="2"/>
                      <a:pt x="43" y="2"/>
                    </a:cubicBezTo>
                    <a:cubicBezTo>
                      <a:pt x="43" y="1"/>
                      <a:pt x="44" y="0"/>
                      <a:pt x="45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0" y="1"/>
                      <a:pt x="51" y="2"/>
                    </a:cubicBezTo>
                    <a:cubicBezTo>
                      <a:pt x="51" y="2"/>
                      <a:pt x="57" y="28"/>
                      <a:pt x="77" y="32"/>
                    </a:cubicBezTo>
                    <a:cubicBezTo>
                      <a:pt x="78" y="33"/>
                      <a:pt x="79" y="34"/>
                      <a:pt x="80" y="35"/>
                    </a:cubicBezTo>
                    <a:cubicBezTo>
                      <a:pt x="82" y="40"/>
                      <a:pt x="79" y="49"/>
                      <a:pt x="78" y="51"/>
                    </a:cubicBezTo>
                    <a:cubicBezTo>
                      <a:pt x="78" y="52"/>
                      <a:pt x="77" y="52"/>
                      <a:pt x="77" y="53"/>
                    </a:cubicBezTo>
                    <a:cubicBezTo>
                      <a:pt x="76" y="53"/>
                      <a:pt x="76" y="53"/>
                      <a:pt x="75" y="53"/>
                    </a:cubicBezTo>
                    <a:cubicBezTo>
                      <a:pt x="75" y="52"/>
                      <a:pt x="55" y="44"/>
                      <a:pt x="46" y="33"/>
                    </a:cubicBezTo>
                    <a:cubicBezTo>
                      <a:pt x="41" y="39"/>
                      <a:pt x="27" y="53"/>
                      <a:pt x="4" y="53"/>
                    </a:cubicBezTo>
                    <a:moveTo>
                      <a:pt x="4" y="40"/>
                    </a:moveTo>
                    <a:cubicBezTo>
                      <a:pt x="4" y="44"/>
                      <a:pt x="5" y="47"/>
                      <a:pt x="5" y="49"/>
                    </a:cubicBezTo>
                    <a:cubicBezTo>
                      <a:pt x="31" y="48"/>
                      <a:pt x="44" y="28"/>
                      <a:pt x="45" y="28"/>
                    </a:cubicBezTo>
                    <a:cubicBezTo>
                      <a:pt x="45" y="28"/>
                      <a:pt x="46" y="27"/>
                      <a:pt x="46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53" y="38"/>
                      <a:pt x="69" y="46"/>
                      <a:pt x="75" y="48"/>
                    </a:cubicBezTo>
                    <a:cubicBezTo>
                      <a:pt x="76" y="44"/>
                      <a:pt x="77" y="39"/>
                      <a:pt x="76" y="37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56" y="32"/>
                      <a:pt x="49" y="10"/>
                      <a:pt x="47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8"/>
                      <a:pt x="42" y="19"/>
                      <a:pt x="36" y="25"/>
                    </a:cubicBezTo>
                    <a:cubicBezTo>
                      <a:pt x="26" y="37"/>
                      <a:pt x="10" y="39"/>
                      <a:pt x="4" y="40"/>
                    </a:cubicBezTo>
                  </a:path>
                </a:pathLst>
              </a:custGeom>
              <a:solidFill>
                <a:srgbClr val="22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0" name="Freeform 817"/>
            <p:cNvSpPr>
              <a:spLocks noEditPoints="1"/>
            </p:cNvSpPr>
            <p:nvPr/>
          </p:nvSpPr>
          <p:spPr bwMode="auto">
            <a:xfrm>
              <a:off x="7144837" y="2269393"/>
              <a:ext cx="463492" cy="826699"/>
            </a:xfrm>
            <a:custGeom>
              <a:avLst/>
              <a:gdLst>
                <a:gd name="T0" fmla="*/ 83 w 144"/>
                <a:gd name="T1" fmla="*/ 26 h 257"/>
                <a:gd name="T2" fmla="*/ 67 w 144"/>
                <a:gd name="T3" fmla="*/ 1 h 257"/>
                <a:gd name="T4" fmla="*/ 2 w 144"/>
                <a:gd name="T5" fmla="*/ 36 h 257"/>
                <a:gd name="T6" fmla="*/ 2 w 144"/>
                <a:gd name="T7" fmla="*/ 38 h 257"/>
                <a:gd name="T8" fmla="*/ 19 w 144"/>
                <a:gd name="T9" fmla="*/ 67 h 257"/>
                <a:gd name="T10" fmla="*/ 34 w 144"/>
                <a:gd name="T11" fmla="*/ 94 h 257"/>
                <a:gd name="T12" fmla="*/ 47 w 144"/>
                <a:gd name="T13" fmla="*/ 133 h 257"/>
                <a:gd name="T14" fmla="*/ 22 w 144"/>
                <a:gd name="T15" fmla="*/ 180 h 257"/>
                <a:gd name="T16" fmla="*/ 0 w 144"/>
                <a:gd name="T17" fmla="*/ 219 h 257"/>
                <a:gd name="T18" fmla="*/ 10 w 144"/>
                <a:gd name="T19" fmla="*/ 245 h 257"/>
                <a:gd name="T20" fmla="*/ 79 w 144"/>
                <a:gd name="T21" fmla="*/ 221 h 257"/>
                <a:gd name="T22" fmla="*/ 117 w 144"/>
                <a:gd name="T23" fmla="*/ 178 h 257"/>
                <a:gd name="T24" fmla="*/ 128 w 144"/>
                <a:gd name="T25" fmla="*/ 108 h 257"/>
                <a:gd name="T26" fmla="*/ 0 w 144"/>
                <a:gd name="T27" fmla="*/ 219 h 257"/>
                <a:gd name="T28" fmla="*/ 0 w 144"/>
                <a:gd name="T29" fmla="*/ 219 h 257"/>
                <a:gd name="T30" fmla="*/ 78 w 144"/>
                <a:gd name="T31" fmla="*/ 28 h 257"/>
                <a:gd name="T32" fmla="*/ 74 w 144"/>
                <a:gd name="T33" fmla="*/ 34 h 257"/>
                <a:gd name="T34" fmla="*/ 67 w 144"/>
                <a:gd name="T35" fmla="*/ 7 h 257"/>
                <a:gd name="T36" fmla="*/ 69 w 144"/>
                <a:gd name="T37" fmla="*/ 37 h 257"/>
                <a:gd name="T38" fmla="*/ 51 w 144"/>
                <a:gd name="T39" fmla="*/ 16 h 257"/>
                <a:gd name="T40" fmla="*/ 46 w 144"/>
                <a:gd name="T41" fmla="*/ 18 h 257"/>
                <a:gd name="T42" fmla="*/ 53 w 144"/>
                <a:gd name="T43" fmla="*/ 45 h 257"/>
                <a:gd name="T44" fmla="*/ 46 w 144"/>
                <a:gd name="T45" fmla="*/ 18 h 257"/>
                <a:gd name="T46" fmla="*/ 48 w 144"/>
                <a:gd name="T47" fmla="*/ 48 h 257"/>
                <a:gd name="T48" fmla="*/ 30 w 144"/>
                <a:gd name="T49" fmla="*/ 27 h 257"/>
                <a:gd name="T50" fmla="*/ 25 w 144"/>
                <a:gd name="T51" fmla="*/ 29 h 257"/>
                <a:gd name="T52" fmla="*/ 33 w 144"/>
                <a:gd name="T53" fmla="*/ 56 h 257"/>
                <a:gd name="T54" fmla="*/ 25 w 144"/>
                <a:gd name="T55" fmla="*/ 29 h 257"/>
                <a:gd name="T56" fmla="*/ 28 w 144"/>
                <a:gd name="T57" fmla="*/ 59 h 257"/>
                <a:gd name="T58" fmla="*/ 9 w 144"/>
                <a:gd name="T59" fmla="*/ 38 h 257"/>
                <a:gd name="T60" fmla="*/ 132 w 144"/>
                <a:gd name="T61" fmla="*/ 151 h 257"/>
                <a:gd name="T62" fmla="*/ 96 w 144"/>
                <a:gd name="T63" fmla="*/ 192 h 257"/>
                <a:gd name="T64" fmla="*/ 56 w 144"/>
                <a:gd name="T65" fmla="*/ 238 h 257"/>
                <a:gd name="T66" fmla="*/ 6 w 144"/>
                <a:gd name="T67" fmla="*/ 223 h 257"/>
                <a:gd name="T68" fmla="*/ 6 w 144"/>
                <a:gd name="T69" fmla="*/ 219 h 257"/>
                <a:gd name="T70" fmla="*/ 27 w 144"/>
                <a:gd name="T71" fmla="*/ 183 h 257"/>
                <a:gd name="T72" fmla="*/ 53 w 144"/>
                <a:gd name="T73" fmla="*/ 133 h 257"/>
                <a:gd name="T74" fmla="*/ 39 w 144"/>
                <a:gd name="T75" fmla="*/ 91 h 257"/>
                <a:gd name="T76" fmla="*/ 82 w 144"/>
                <a:gd name="T77" fmla="*/ 36 h 257"/>
                <a:gd name="T78" fmla="*/ 134 w 144"/>
                <a:gd name="T79" fmla="*/ 14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4" h="257">
                  <a:moveTo>
                    <a:pt x="128" y="108"/>
                  </a:moveTo>
                  <a:cubicBezTo>
                    <a:pt x="109" y="75"/>
                    <a:pt x="100" y="59"/>
                    <a:pt x="83" y="26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1"/>
                    <a:pt x="68" y="0"/>
                    <a:pt x="67" y="1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7"/>
                    <a:pt x="2" y="38"/>
                    <a:pt x="2" y="38"/>
                  </a:cubicBezTo>
                  <a:cubicBezTo>
                    <a:pt x="2" y="39"/>
                    <a:pt x="10" y="51"/>
                    <a:pt x="19" y="6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6"/>
                    <a:pt x="29" y="85"/>
                    <a:pt x="34" y="94"/>
                  </a:cubicBezTo>
                  <a:cubicBezTo>
                    <a:pt x="39" y="104"/>
                    <a:pt x="46" y="119"/>
                    <a:pt x="47" y="128"/>
                  </a:cubicBezTo>
                  <a:cubicBezTo>
                    <a:pt x="47" y="129"/>
                    <a:pt x="47" y="131"/>
                    <a:pt x="47" y="133"/>
                  </a:cubicBezTo>
                  <a:cubicBezTo>
                    <a:pt x="47" y="147"/>
                    <a:pt x="42" y="156"/>
                    <a:pt x="31" y="170"/>
                  </a:cubicBezTo>
                  <a:cubicBezTo>
                    <a:pt x="28" y="173"/>
                    <a:pt x="25" y="177"/>
                    <a:pt x="22" y="180"/>
                  </a:cubicBezTo>
                  <a:cubicBezTo>
                    <a:pt x="19" y="183"/>
                    <a:pt x="17" y="186"/>
                    <a:pt x="14" y="190"/>
                  </a:cubicBezTo>
                  <a:cubicBezTo>
                    <a:pt x="1" y="206"/>
                    <a:pt x="0" y="217"/>
                    <a:pt x="0" y="219"/>
                  </a:cubicBezTo>
                  <a:cubicBezTo>
                    <a:pt x="0" y="219"/>
                    <a:pt x="0" y="221"/>
                    <a:pt x="0" y="223"/>
                  </a:cubicBezTo>
                  <a:cubicBezTo>
                    <a:pt x="0" y="228"/>
                    <a:pt x="1" y="238"/>
                    <a:pt x="10" y="245"/>
                  </a:cubicBezTo>
                  <a:cubicBezTo>
                    <a:pt x="24" y="257"/>
                    <a:pt x="46" y="256"/>
                    <a:pt x="60" y="242"/>
                  </a:cubicBezTo>
                  <a:cubicBezTo>
                    <a:pt x="67" y="236"/>
                    <a:pt x="72" y="229"/>
                    <a:pt x="79" y="221"/>
                  </a:cubicBezTo>
                  <a:cubicBezTo>
                    <a:pt x="84" y="214"/>
                    <a:pt x="91" y="206"/>
                    <a:pt x="100" y="196"/>
                  </a:cubicBezTo>
                  <a:cubicBezTo>
                    <a:pt x="107" y="189"/>
                    <a:pt x="112" y="183"/>
                    <a:pt x="117" y="178"/>
                  </a:cubicBezTo>
                  <a:cubicBezTo>
                    <a:pt x="127" y="169"/>
                    <a:pt x="134" y="163"/>
                    <a:pt x="137" y="153"/>
                  </a:cubicBezTo>
                  <a:cubicBezTo>
                    <a:pt x="144" y="138"/>
                    <a:pt x="136" y="121"/>
                    <a:pt x="128" y="108"/>
                  </a:cubicBezTo>
                  <a:close/>
                  <a:moveTo>
                    <a:pt x="0" y="219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0" y="219"/>
                    <a:pt x="0" y="219"/>
                  </a:cubicBezTo>
                  <a:close/>
                  <a:moveTo>
                    <a:pt x="67" y="7"/>
                  </a:moveTo>
                  <a:cubicBezTo>
                    <a:pt x="69" y="11"/>
                    <a:pt x="78" y="28"/>
                    <a:pt x="78" y="28"/>
                  </a:cubicBezTo>
                  <a:cubicBezTo>
                    <a:pt x="79" y="29"/>
                    <a:pt x="79" y="30"/>
                    <a:pt x="80" y="3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5" y="9"/>
                    <a:pt x="66" y="8"/>
                    <a:pt x="67" y="7"/>
                  </a:cubicBezTo>
                  <a:close/>
                  <a:moveTo>
                    <a:pt x="57" y="13"/>
                  </a:moveTo>
                  <a:cubicBezTo>
                    <a:pt x="69" y="37"/>
                    <a:pt x="69" y="37"/>
                    <a:pt x="69" y="37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5"/>
                    <a:pt x="55" y="14"/>
                    <a:pt x="57" y="13"/>
                  </a:cubicBezTo>
                  <a:close/>
                  <a:moveTo>
                    <a:pt x="46" y="18"/>
                  </a:moveTo>
                  <a:cubicBezTo>
                    <a:pt x="59" y="42"/>
                    <a:pt x="59" y="42"/>
                    <a:pt x="59" y="42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0"/>
                    <a:pt x="44" y="19"/>
                    <a:pt x="46" y="18"/>
                  </a:cubicBezTo>
                  <a:close/>
                  <a:moveTo>
                    <a:pt x="36" y="24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6"/>
                    <a:pt x="34" y="25"/>
                    <a:pt x="36" y="24"/>
                  </a:cubicBezTo>
                  <a:close/>
                  <a:moveTo>
                    <a:pt x="25" y="29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1"/>
                    <a:pt x="23" y="30"/>
                    <a:pt x="25" y="29"/>
                  </a:cubicBezTo>
                  <a:close/>
                  <a:moveTo>
                    <a:pt x="14" y="35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6" y="51"/>
                    <a:pt x="11" y="42"/>
                    <a:pt x="9" y="38"/>
                  </a:cubicBezTo>
                  <a:cubicBezTo>
                    <a:pt x="9" y="38"/>
                    <a:pt x="11" y="37"/>
                    <a:pt x="14" y="35"/>
                  </a:cubicBezTo>
                  <a:close/>
                  <a:moveTo>
                    <a:pt x="132" y="151"/>
                  </a:moveTo>
                  <a:cubicBezTo>
                    <a:pt x="129" y="159"/>
                    <a:pt x="123" y="165"/>
                    <a:pt x="113" y="174"/>
                  </a:cubicBezTo>
                  <a:cubicBezTo>
                    <a:pt x="109" y="179"/>
                    <a:pt x="103" y="185"/>
                    <a:pt x="96" y="192"/>
                  </a:cubicBezTo>
                  <a:cubicBezTo>
                    <a:pt x="87" y="202"/>
                    <a:pt x="80" y="210"/>
                    <a:pt x="74" y="217"/>
                  </a:cubicBezTo>
                  <a:cubicBezTo>
                    <a:pt x="68" y="225"/>
                    <a:pt x="63" y="232"/>
                    <a:pt x="56" y="238"/>
                  </a:cubicBezTo>
                  <a:cubicBezTo>
                    <a:pt x="44" y="250"/>
                    <a:pt x="26" y="251"/>
                    <a:pt x="14" y="241"/>
                  </a:cubicBezTo>
                  <a:cubicBezTo>
                    <a:pt x="7" y="235"/>
                    <a:pt x="6" y="227"/>
                    <a:pt x="6" y="223"/>
                  </a:cubicBezTo>
                  <a:cubicBezTo>
                    <a:pt x="6" y="221"/>
                    <a:pt x="6" y="220"/>
                    <a:pt x="6" y="219"/>
                  </a:cubicBezTo>
                  <a:cubicBezTo>
                    <a:pt x="6" y="219"/>
                    <a:pt x="6" y="219"/>
                    <a:pt x="6" y="219"/>
                  </a:cubicBezTo>
                  <a:cubicBezTo>
                    <a:pt x="6" y="219"/>
                    <a:pt x="6" y="209"/>
                    <a:pt x="18" y="193"/>
                  </a:cubicBezTo>
                  <a:cubicBezTo>
                    <a:pt x="21" y="190"/>
                    <a:pt x="24" y="187"/>
                    <a:pt x="27" y="183"/>
                  </a:cubicBezTo>
                  <a:cubicBezTo>
                    <a:pt x="29" y="180"/>
                    <a:pt x="32" y="177"/>
                    <a:pt x="35" y="173"/>
                  </a:cubicBezTo>
                  <a:cubicBezTo>
                    <a:pt x="47" y="159"/>
                    <a:pt x="53" y="149"/>
                    <a:pt x="53" y="133"/>
                  </a:cubicBezTo>
                  <a:cubicBezTo>
                    <a:pt x="53" y="131"/>
                    <a:pt x="53" y="129"/>
                    <a:pt x="53" y="127"/>
                  </a:cubicBezTo>
                  <a:cubicBezTo>
                    <a:pt x="52" y="117"/>
                    <a:pt x="44" y="102"/>
                    <a:pt x="39" y="91"/>
                  </a:cubicBezTo>
                  <a:cubicBezTo>
                    <a:pt x="34" y="83"/>
                    <a:pt x="30" y="74"/>
                    <a:pt x="25" y="67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7" y="64"/>
                    <a:pt x="106" y="81"/>
                    <a:pt x="123" y="111"/>
                  </a:cubicBezTo>
                  <a:cubicBezTo>
                    <a:pt x="129" y="120"/>
                    <a:pt x="134" y="131"/>
                    <a:pt x="134" y="141"/>
                  </a:cubicBezTo>
                  <a:cubicBezTo>
                    <a:pt x="134" y="144"/>
                    <a:pt x="133" y="148"/>
                    <a:pt x="132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825"/>
            <p:cNvSpPr>
              <a:spLocks noEditPoints="1"/>
            </p:cNvSpPr>
            <p:nvPr/>
          </p:nvSpPr>
          <p:spPr bwMode="auto">
            <a:xfrm>
              <a:off x="8455025" y="1386030"/>
              <a:ext cx="376757" cy="737252"/>
            </a:xfrm>
            <a:custGeom>
              <a:avLst/>
              <a:gdLst>
                <a:gd name="T0" fmla="*/ 117 w 118"/>
                <a:gd name="T1" fmla="*/ 122 h 230"/>
                <a:gd name="T2" fmla="*/ 103 w 118"/>
                <a:gd name="T3" fmla="*/ 43 h 230"/>
                <a:gd name="T4" fmla="*/ 59 w 118"/>
                <a:gd name="T5" fmla="*/ 0 h 230"/>
                <a:gd name="T6" fmla="*/ 15 w 118"/>
                <a:gd name="T7" fmla="*/ 43 h 230"/>
                <a:gd name="T8" fmla="*/ 1 w 118"/>
                <a:gd name="T9" fmla="*/ 122 h 230"/>
                <a:gd name="T10" fmla="*/ 17 w 118"/>
                <a:gd name="T11" fmla="*/ 148 h 230"/>
                <a:gd name="T12" fmla="*/ 19 w 118"/>
                <a:gd name="T13" fmla="*/ 175 h 230"/>
                <a:gd name="T14" fmla="*/ 59 w 118"/>
                <a:gd name="T15" fmla="*/ 230 h 230"/>
                <a:gd name="T16" fmla="*/ 99 w 118"/>
                <a:gd name="T17" fmla="*/ 175 h 230"/>
                <a:gd name="T18" fmla="*/ 101 w 118"/>
                <a:gd name="T19" fmla="*/ 148 h 230"/>
                <a:gd name="T20" fmla="*/ 117 w 118"/>
                <a:gd name="T21" fmla="*/ 122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17" y="122"/>
                  </a:moveTo>
                  <a:cubicBezTo>
                    <a:pt x="116" y="96"/>
                    <a:pt x="115" y="74"/>
                    <a:pt x="103" y="43"/>
                  </a:cubicBez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826"/>
            <p:cNvSpPr>
              <a:spLocks noEditPoints="1"/>
            </p:cNvSpPr>
            <p:nvPr/>
          </p:nvSpPr>
          <p:spPr bwMode="auto">
            <a:xfrm>
              <a:off x="8029480" y="1386030"/>
              <a:ext cx="379468" cy="737252"/>
            </a:xfrm>
            <a:custGeom>
              <a:avLst/>
              <a:gdLst>
                <a:gd name="T0" fmla="*/ 103 w 118"/>
                <a:gd name="T1" fmla="*/ 43 h 230"/>
                <a:gd name="T2" fmla="*/ 59 w 118"/>
                <a:gd name="T3" fmla="*/ 0 h 230"/>
                <a:gd name="T4" fmla="*/ 15 w 118"/>
                <a:gd name="T5" fmla="*/ 43 h 230"/>
                <a:gd name="T6" fmla="*/ 1 w 118"/>
                <a:gd name="T7" fmla="*/ 122 h 230"/>
                <a:gd name="T8" fmla="*/ 17 w 118"/>
                <a:gd name="T9" fmla="*/ 148 h 230"/>
                <a:gd name="T10" fmla="*/ 19 w 118"/>
                <a:gd name="T11" fmla="*/ 175 h 230"/>
                <a:gd name="T12" fmla="*/ 59 w 118"/>
                <a:gd name="T13" fmla="*/ 230 h 230"/>
                <a:gd name="T14" fmla="*/ 99 w 118"/>
                <a:gd name="T15" fmla="*/ 175 h 230"/>
                <a:gd name="T16" fmla="*/ 101 w 118"/>
                <a:gd name="T17" fmla="*/ 148 h 230"/>
                <a:gd name="T18" fmla="*/ 117 w 118"/>
                <a:gd name="T19" fmla="*/ 122 h 230"/>
                <a:gd name="T20" fmla="*/ 103 w 118"/>
                <a:gd name="T21" fmla="*/ 43 h 230"/>
                <a:gd name="T22" fmla="*/ 21 w 118"/>
                <a:gd name="T23" fmla="*/ 45 h 230"/>
                <a:gd name="T24" fmla="*/ 59 w 118"/>
                <a:gd name="T25" fmla="*/ 6 h 230"/>
                <a:gd name="T26" fmla="*/ 59 w 118"/>
                <a:gd name="T27" fmla="*/ 6 h 230"/>
                <a:gd name="T28" fmla="*/ 98 w 118"/>
                <a:gd name="T29" fmla="*/ 45 h 230"/>
                <a:gd name="T30" fmla="*/ 111 w 118"/>
                <a:gd name="T31" fmla="*/ 112 h 230"/>
                <a:gd name="T32" fmla="*/ 110 w 118"/>
                <a:gd name="T33" fmla="*/ 111 h 230"/>
                <a:gd name="T34" fmla="*/ 59 w 118"/>
                <a:gd name="T35" fmla="*/ 95 h 230"/>
                <a:gd name="T36" fmla="*/ 9 w 118"/>
                <a:gd name="T37" fmla="*/ 111 h 230"/>
                <a:gd name="T38" fmla="*/ 7 w 118"/>
                <a:gd name="T39" fmla="*/ 112 h 230"/>
                <a:gd name="T40" fmla="*/ 21 w 118"/>
                <a:gd name="T41" fmla="*/ 45 h 230"/>
                <a:gd name="T42" fmla="*/ 7 w 118"/>
                <a:gd name="T43" fmla="*/ 130 h 230"/>
                <a:gd name="T44" fmla="*/ 7 w 118"/>
                <a:gd name="T45" fmla="*/ 129 h 230"/>
                <a:gd name="T46" fmla="*/ 13 w 118"/>
                <a:gd name="T47" fmla="*/ 114 h 230"/>
                <a:gd name="T48" fmla="*/ 16 w 118"/>
                <a:gd name="T49" fmla="*/ 112 h 230"/>
                <a:gd name="T50" fmla="*/ 16 w 118"/>
                <a:gd name="T51" fmla="*/ 123 h 230"/>
                <a:gd name="T52" fmla="*/ 17 w 118"/>
                <a:gd name="T53" fmla="*/ 142 h 230"/>
                <a:gd name="T54" fmla="*/ 7 w 118"/>
                <a:gd name="T55" fmla="*/ 130 h 230"/>
                <a:gd name="T56" fmla="*/ 97 w 118"/>
                <a:gd name="T57" fmla="*/ 122 h 230"/>
                <a:gd name="T58" fmla="*/ 93 w 118"/>
                <a:gd name="T59" fmla="*/ 174 h 230"/>
                <a:gd name="T60" fmla="*/ 59 w 118"/>
                <a:gd name="T61" fmla="*/ 224 h 230"/>
                <a:gd name="T62" fmla="*/ 25 w 118"/>
                <a:gd name="T63" fmla="*/ 174 h 230"/>
                <a:gd name="T64" fmla="*/ 22 w 118"/>
                <a:gd name="T65" fmla="*/ 122 h 230"/>
                <a:gd name="T66" fmla="*/ 21 w 118"/>
                <a:gd name="T67" fmla="*/ 108 h 230"/>
                <a:gd name="T68" fmla="*/ 21 w 118"/>
                <a:gd name="T69" fmla="*/ 108 h 230"/>
                <a:gd name="T70" fmla="*/ 59 w 118"/>
                <a:gd name="T71" fmla="*/ 101 h 230"/>
                <a:gd name="T72" fmla="*/ 97 w 118"/>
                <a:gd name="T73" fmla="*/ 108 h 230"/>
                <a:gd name="T74" fmla="*/ 97 w 118"/>
                <a:gd name="T75" fmla="*/ 108 h 230"/>
                <a:gd name="T76" fmla="*/ 97 w 118"/>
                <a:gd name="T77" fmla="*/ 122 h 230"/>
                <a:gd name="T78" fmla="*/ 102 w 118"/>
                <a:gd name="T79" fmla="*/ 142 h 230"/>
                <a:gd name="T80" fmla="*/ 102 w 118"/>
                <a:gd name="T81" fmla="*/ 122 h 230"/>
                <a:gd name="T82" fmla="*/ 103 w 118"/>
                <a:gd name="T83" fmla="*/ 112 h 230"/>
                <a:gd name="T84" fmla="*/ 105 w 118"/>
                <a:gd name="T85" fmla="*/ 114 h 230"/>
                <a:gd name="T86" fmla="*/ 111 w 118"/>
                <a:gd name="T87" fmla="*/ 129 h 230"/>
                <a:gd name="T88" fmla="*/ 111 w 118"/>
                <a:gd name="T89" fmla="*/ 130 h 230"/>
                <a:gd name="T90" fmla="*/ 102 w 118"/>
                <a:gd name="T91" fmla="*/ 1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230">
                  <a:moveTo>
                    <a:pt x="103" y="43"/>
                  </a:moveTo>
                  <a:cubicBezTo>
                    <a:pt x="87" y="0"/>
                    <a:pt x="62" y="0"/>
                    <a:pt x="59" y="0"/>
                  </a:cubicBezTo>
                  <a:cubicBezTo>
                    <a:pt x="56" y="0"/>
                    <a:pt x="31" y="0"/>
                    <a:pt x="15" y="43"/>
                  </a:cubicBezTo>
                  <a:cubicBezTo>
                    <a:pt x="3" y="74"/>
                    <a:pt x="2" y="96"/>
                    <a:pt x="1" y="122"/>
                  </a:cubicBezTo>
                  <a:cubicBezTo>
                    <a:pt x="0" y="130"/>
                    <a:pt x="2" y="145"/>
                    <a:pt x="17" y="148"/>
                  </a:cubicBezTo>
                  <a:cubicBezTo>
                    <a:pt x="17" y="157"/>
                    <a:pt x="18" y="167"/>
                    <a:pt x="19" y="175"/>
                  </a:cubicBezTo>
                  <a:cubicBezTo>
                    <a:pt x="24" y="212"/>
                    <a:pt x="38" y="230"/>
                    <a:pt x="59" y="230"/>
                  </a:cubicBezTo>
                  <a:cubicBezTo>
                    <a:pt x="81" y="230"/>
                    <a:pt x="94" y="212"/>
                    <a:pt x="99" y="175"/>
                  </a:cubicBezTo>
                  <a:cubicBezTo>
                    <a:pt x="100" y="167"/>
                    <a:pt x="101" y="157"/>
                    <a:pt x="101" y="148"/>
                  </a:cubicBezTo>
                  <a:cubicBezTo>
                    <a:pt x="116" y="145"/>
                    <a:pt x="118" y="130"/>
                    <a:pt x="117" y="122"/>
                  </a:cubicBezTo>
                  <a:cubicBezTo>
                    <a:pt x="116" y="96"/>
                    <a:pt x="115" y="74"/>
                    <a:pt x="103" y="43"/>
                  </a:cubicBezTo>
                  <a:close/>
                  <a:moveTo>
                    <a:pt x="21" y="45"/>
                  </a:moveTo>
                  <a:cubicBezTo>
                    <a:pt x="36" y="4"/>
                    <a:pt x="58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0" y="6"/>
                    <a:pt x="83" y="4"/>
                    <a:pt x="98" y="45"/>
                  </a:cubicBezTo>
                  <a:cubicBezTo>
                    <a:pt x="108" y="72"/>
                    <a:pt x="110" y="91"/>
                    <a:pt x="111" y="112"/>
                  </a:cubicBezTo>
                  <a:cubicBezTo>
                    <a:pt x="111" y="112"/>
                    <a:pt x="110" y="111"/>
                    <a:pt x="110" y="111"/>
                  </a:cubicBezTo>
                  <a:cubicBezTo>
                    <a:pt x="100" y="100"/>
                    <a:pt x="83" y="95"/>
                    <a:pt x="59" y="95"/>
                  </a:cubicBezTo>
                  <a:cubicBezTo>
                    <a:pt x="35" y="95"/>
                    <a:pt x="18" y="100"/>
                    <a:pt x="9" y="111"/>
                  </a:cubicBezTo>
                  <a:cubicBezTo>
                    <a:pt x="8" y="111"/>
                    <a:pt x="8" y="112"/>
                    <a:pt x="7" y="112"/>
                  </a:cubicBezTo>
                  <a:cubicBezTo>
                    <a:pt x="8" y="91"/>
                    <a:pt x="10" y="72"/>
                    <a:pt x="21" y="45"/>
                  </a:cubicBezTo>
                  <a:close/>
                  <a:moveTo>
                    <a:pt x="7" y="130"/>
                  </a:moveTo>
                  <a:cubicBezTo>
                    <a:pt x="7" y="130"/>
                    <a:pt x="7" y="129"/>
                    <a:pt x="7" y="129"/>
                  </a:cubicBezTo>
                  <a:cubicBezTo>
                    <a:pt x="7" y="128"/>
                    <a:pt x="7" y="121"/>
                    <a:pt x="13" y="114"/>
                  </a:cubicBezTo>
                  <a:cubicBezTo>
                    <a:pt x="14" y="114"/>
                    <a:pt x="15" y="113"/>
                    <a:pt x="16" y="11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23"/>
                    <a:pt x="16" y="131"/>
                    <a:pt x="17" y="142"/>
                  </a:cubicBezTo>
                  <a:cubicBezTo>
                    <a:pt x="10" y="140"/>
                    <a:pt x="8" y="135"/>
                    <a:pt x="7" y="130"/>
                  </a:cubicBezTo>
                  <a:close/>
                  <a:moveTo>
                    <a:pt x="97" y="122"/>
                  </a:moveTo>
                  <a:cubicBezTo>
                    <a:pt x="97" y="123"/>
                    <a:pt x="96" y="153"/>
                    <a:pt x="93" y="174"/>
                  </a:cubicBezTo>
                  <a:cubicBezTo>
                    <a:pt x="89" y="208"/>
                    <a:pt x="77" y="224"/>
                    <a:pt x="59" y="224"/>
                  </a:cubicBezTo>
                  <a:cubicBezTo>
                    <a:pt x="41" y="224"/>
                    <a:pt x="29" y="208"/>
                    <a:pt x="25" y="174"/>
                  </a:cubicBezTo>
                  <a:cubicBezTo>
                    <a:pt x="22" y="153"/>
                    <a:pt x="22" y="123"/>
                    <a:pt x="22" y="122"/>
                  </a:cubicBezTo>
                  <a:cubicBezTo>
                    <a:pt x="22" y="122"/>
                    <a:pt x="21" y="108"/>
                    <a:pt x="21" y="108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30" y="103"/>
                    <a:pt x="43" y="101"/>
                    <a:pt x="59" y="101"/>
                  </a:cubicBezTo>
                  <a:cubicBezTo>
                    <a:pt x="75" y="101"/>
                    <a:pt x="88" y="103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lnTo>
                    <a:pt x="97" y="122"/>
                  </a:lnTo>
                  <a:close/>
                  <a:moveTo>
                    <a:pt x="102" y="142"/>
                  </a:moveTo>
                  <a:cubicBezTo>
                    <a:pt x="102" y="131"/>
                    <a:pt x="102" y="123"/>
                    <a:pt x="102" y="122"/>
                  </a:cubicBezTo>
                  <a:cubicBezTo>
                    <a:pt x="102" y="122"/>
                    <a:pt x="102" y="116"/>
                    <a:pt x="103" y="112"/>
                  </a:cubicBezTo>
                  <a:cubicBezTo>
                    <a:pt x="104" y="113"/>
                    <a:pt x="104" y="114"/>
                    <a:pt x="105" y="114"/>
                  </a:cubicBezTo>
                  <a:cubicBezTo>
                    <a:pt x="112" y="121"/>
                    <a:pt x="111" y="128"/>
                    <a:pt x="111" y="129"/>
                  </a:cubicBezTo>
                  <a:cubicBezTo>
                    <a:pt x="111" y="129"/>
                    <a:pt x="111" y="130"/>
                    <a:pt x="111" y="130"/>
                  </a:cubicBezTo>
                  <a:cubicBezTo>
                    <a:pt x="110" y="135"/>
                    <a:pt x="108" y="140"/>
                    <a:pt x="102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636645" y="1343821"/>
              <a:ext cx="558800" cy="931862"/>
              <a:chOff x="1457567" y="5087915"/>
              <a:chExt cx="558800" cy="931862"/>
            </a:xfrm>
            <a:solidFill>
              <a:schemeClr val="bg1"/>
            </a:solidFill>
          </p:grpSpPr>
          <p:sp>
            <p:nvSpPr>
              <p:cNvPr id="35" name="Freeform 142"/>
              <p:cNvSpPr/>
              <p:nvPr/>
            </p:nvSpPr>
            <p:spPr bwMode="auto">
              <a:xfrm>
                <a:off x="1457567" y="5087915"/>
                <a:ext cx="296863" cy="879475"/>
              </a:xfrm>
              <a:custGeom>
                <a:avLst/>
                <a:gdLst>
                  <a:gd name="T0" fmla="*/ 4 w 79"/>
                  <a:gd name="T1" fmla="*/ 234 h 234"/>
                  <a:gd name="T2" fmla="*/ 0 w 79"/>
                  <a:gd name="T3" fmla="*/ 230 h 234"/>
                  <a:gd name="T4" fmla="*/ 0 w 79"/>
                  <a:gd name="T5" fmla="*/ 207 h 234"/>
                  <a:gd name="T6" fmla="*/ 11 w 79"/>
                  <a:gd name="T7" fmla="*/ 155 h 234"/>
                  <a:gd name="T8" fmla="*/ 24 w 79"/>
                  <a:gd name="T9" fmla="*/ 88 h 234"/>
                  <a:gd name="T10" fmla="*/ 4 w 79"/>
                  <a:gd name="T11" fmla="*/ 8 h 234"/>
                  <a:gd name="T12" fmla="*/ 5 w 79"/>
                  <a:gd name="T13" fmla="*/ 4 h 234"/>
                  <a:gd name="T14" fmla="*/ 9 w 79"/>
                  <a:gd name="T15" fmla="*/ 3 h 234"/>
                  <a:gd name="T16" fmla="*/ 33 w 79"/>
                  <a:gd name="T17" fmla="*/ 1 h 234"/>
                  <a:gd name="T18" fmla="*/ 38 w 79"/>
                  <a:gd name="T19" fmla="*/ 2 h 234"/>
                  <a:gd name="T20" fmla="*/ 75 w 79"/>
                  <a:gd name="T21" fmla="*/ 27 h 234"/>
                  <a:gd name="T22" fmla="*/ 79 w 79"/>
                  <a:gd name="T23" fmla="*/ 31 h 234"/>
                  <a:gd name="T24" fmla="*/ 75 w 79"/>
                  <a:gd name="T25" fmla="*/ 35 h 234"/>
                  <a:gd name="T26" fmla="*/ 34 w 79"/>
                  <a:gd name="T27" fmla="*/ 10 h 234"/>
                  <a:gd name="T28" fmla="*/ 14 w 79"/>
                  <a:gd name="T29" fmla="*/ 11 h 234"/>
                  <a:gd name="T30" fmla="*/ 32 w 79"/>
                  <a:gd name="T31" fmla="*/ 88 h 234"/>
                  <a:gd name="T32" fmla="*/ 18 w 79"/>
                  <a:gd name="T33" fmla="*/ 157 h 234"/>
                  <a:gd name="T34" fmla="*/ 8 w 79"/>
                  <a:gd name="T35" fmla="*/ 207 h 234"/>
                  <a:gd name="T36" fmla="*/ 8 w 79"/>
                  <a:gd name="T37" fmla="*/ 230 h 234"/>
                  <a:gd name="T38" fmla="*/ 4 w 79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234">
                    <a:moveTo>
                      <a:pt x="4" y="234"/>
                    </a:moveTo>
                    <a:cubicBezTo>
                      <a:pt x="1" y="234"/>
                      <a:pt x="0" y="232"/>
                      <a:pt x="0" y="230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196"/>
                      <a:pt x="5" y="177"/>
                      <a:pt x="11" y="155"/>
                    </a:cubicBezTo>
                    <a:cubicBezTo>
                      <a:pt x="17" y="131"/>
                      <a:pt x="24" y="104"/>
                      <a:pt x="24" y="88"/>
                    </a:cubicBezTo>
                    <a:cubicBezTo>
                      <a:pt x="24" y="57"/>
                      <a:pt x="4" y="8"/>
                      <a:pt x="4" y="8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6" y="3"/>
                      <a:pt x="7" y="2"/>
                      <a:pt x="9" y="3"/>
                    </a:cubicBezTo>
                    <a:cubicBezTo>
                      <a:pt x="9" y="3"/>
                      <a:pt x="23" y="5"/>
                      <a:pt x="33" y="1"/>
                    </a:cubicBezTo>
                    <a:cubicBezTo>
                      <a:pt x="35" y="0"/>
                      <a:pt x="37" y="1"/>
                      <a:pt x="38" y="2"/>
                    </a:cubicBezTo>
                    <a:cubicBezTo>
                      <a:pt x="38" y="3"/>
                      <a:pt x="58" y="27"/>
                      <a:pt x="75" y="27"/>
                    </a:cubicBezTo>
                    <a:cubicBezTo>
                      <a:pt x="77" y="27"/>
                      <a:pt x="79" y="29"/>
                      <a:pt x="79" y="31"/>
                    </a:cubicBezTo>
                    <a:cubicBezTo>
                      <a:pt x="79" y="33"/>
                      <a:pt x="77" y="35"/>
                      <a:pt x="75" y="35"/>
                    </a:cubicBezTo>
                    <a:cubicBezTo>
                      <a:pt x="57" y="35"/>
                      <a:pt x="39" y="16"/>
                      <a:pt x="34" y="10"/>
                    </a:cubicBezTo>
                    <a:cubicBezTo>
                      <a:pt x="27" y="12"/>
                      <a:pt x="19" y="12"/>
                      <a:pt x="14" y="11"/>
                    </a:cubicBezTo>
                    <a:cubicBezTo>
                      <a:pt x="20" y="26"/>
                      <a:pt x="32" y="62"/>
                      <a:pt x="32" y="88"/>
                    </a:cubicBezTo>
                    <a:cubicBezTo>
                      <a:pt x="32" y="105"/>
                      <a:pt x="25" y="132"/>
                      <a:pt x="18" y="157"/>
                    </a:cubicBezTo>
                    <a:cubicBezTo>
                      <a:pt x="13" y="178"/>
                      <a:pt x="8" y="197"/>
                      <a:pt x="8" y="207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8" y="232"/>
                      <a:pt x="6" y="234"/>
                      <a:pt x="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143"/>
              <p:cNvSpPr/>
              <p:nvPr/>
            </p:nvSpPr>
            <p:spPr bwMode="auto">
              <a:xfrm>
                <a:off x="1724267" y="5087915"/>
                <a:ext cx="292100" cy="879475"/>
              </a:xfrm>
              <a:custGeom>
                <a:avLst/>
                <a:gdLst>
                  <a:gd name="T0" fmla="*/ 74 w 78"/>
                  <a:gd name="T1" fmla="*/ 234 h 234"/>
                  <a:gd name="T2" fmla="*/ 70 w 78"/>
                  <a:gd name="T3" fmla="*/ 230 h 234"/>
                  <a:gd name="T4" fmla="*/ 70 w 78"/>
                  <a:gd name="T5" fmla="*/ 207 h 234"/>
                  <a:gd name="T6" fmla="*/ 59 w 78"/>
                  <a:gd name="T7" fmla="*/ 157 h 234"/>
                  <a:gd name="T8" fmla="*/ 45 w 78"/>
                  <a:gd name="T9" fmla="*/ 88 h 234"/>
                  <a:gd name="T10" fmla="*/ 63 w 78"/>
                  <a:gd name="T11" fmla="*/ 11 h 234"/>
                  <a:gd name="T12" fmla="*/ 44 w 78"/>
                  <a:gd name="T13" fmla="*/ 10 h 234"/>
                  <a:gd name="T14" fmla="*/ 4 w 78"/>
                  <a:gd name="T15" fmla="*/ 35 h 234"/>
                  <a:gd name="T16" fmla="*/ 0 w 78"/>
                  <a:gd name="T17" fmla="*/ 31 h 234"/>
                  <a:gd name="T18" fmla="*/ 4 w 78"/>
                  <a:gd name="T19" fmla="*/ 27 h 234"/>
                  <a:gd name="T20" fmla="*/ 39 w 78"/>
                  <a:gd name="T21" fmla="*/ 2 h 234"/>
                  <a:gd name="T22" fmla="*/ 44 w 78"/>
                  <a:gd name="T23" fmla="*/ 1 h 234"/>
                  <a:gd name="T24" fmla="*/ 69 w 78"/>
                  <a:gd name="T25" fmla="*/ 3 h 234"/>
                  <a:gd name="T26" fmla="*/ 73 w 78"/>
                  <a:gd name="T27" fmla="*/ 4 h 234"/>
                  <a:gd name="T28" fmla="*/ 73 w 78"/>
                  <a:gd name="T29" fmla="*/ 8 h 234"/>
                  <a:gd name="T30" fmla="*/ 53 w 78"/>
                  <a:gd name="T31" fmla="*/ 88 h 234"/>
                  <a:gd name="T32" fmla="*/ 67 w 78"/>
                  <a:gd name="T33" fmla="*/ 155 h 234"/>
                  <a:gd name="T34" fmla="*/ 78 w 78"/>
                  <a:gd name="T35" fmla="*/ 207 h 234"/>
                  <a:gd name="T36" fmla="*/ 78 w 78"/>
                  <a:gd name="T37" fmla="*/ 230 h 234"/>
                  <a:gd name="T38" fmla="*/ 74 w 78"/>
                  <a:gd name="T39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8" h="234">
                    <a:moveTo>
                      <a:pt x="74" y="234"/>
                    </a:moveTo>
                    <a:cubicBezTo>
                      <a:pt x="72" y="234"/>
                      <a:pt x="70" y="232"/>
                      <a:pt x="70" y="230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197"/>
                      <a:pt x="65" y="178"/>
                      <a:pt x="59" y="157"/>
                    </a:cubicBezTo>
                    <a:cubicBezTo>
                      <a:pt x="52" y="132"/>
                      <a:pt x="45" y="105"/>
                      <a:pt x="45" y="88"/>
                    </a:cubicBezTo>
                    <a:cubicBezTo>
                      <a:pt x="45" y="62"/>
                      <a:pt x="58" y="26"/>
                      <a:pt x="63" y="11"/>
                    </a:cubicBezTo>
                    <a:cubicBezTo>
                      <a:pt x="58" y="12"/>
                      <a:pt x="51" y="12"/>
                      <a:pt x="44" y="10"/>
                    </a:cubicBezTo>
                    <a:cubicBezTo>
                      <a:pt x="38" y="16"/>
                      <a:pt x="21" y="35"/>
                      <a:pt x="4" y="35"/>
                    </a:cubicBezTo>
                    <a:cubicBezTo>
                      <a:pt x="2" y="35"/>
                      <a:pt x="0" y="33"/>
                      <a:pt x="0" y="31"/>
                    </a:cubicBezTo>
                    <a:cubicBezTo>
                      <a:pt x="0" y="29"/>
                      <a:pt x="2" y="27"/>
                      <a:pt x="4" y="27"/>
                    </a:cubicBezTo>
                    <a:cubicBezTo>
                      <a:pt x="18" y="27"/>
                      <a:pt x="34" y="9"/>
                      <a:pt x="39" y="2"/>
                    </a:cubicBezTo>
                    <a:cubicBezTo>
                      <a:pt x="40" y="1"/>
                      <a:pt x="42" y="0"/>
                      <a:pt x="44" y="1"/>
                    </a:cubicBezTo>
                    <a:cubicBezTo>
                      <a:pt x="54" y="5"/>
                      <a:pt x="69" y="3"/>
                      <a:pt x="69" y="3"/>
                    </a:cubicBezTo>
                    <a:cubicBezTo>
                      <a:pt x="70" y="2"/>
                      <a:pt x="72" y="3"/>
                      <a:pt x="73" y="4"/>
                    </a:cubicBezTo>
                    <a:cubicBezTo>
                      <a:pt x="74" y="5"/>
                      <a:pt x="74" y="7"/>
                      <a:pt x="73" y="8"/>
                    </a:cubicBezTo>
                    <a:cubicBezTo>
                      <a:pt x="73" y="8"/>
                      <a:pt x="53" y="57"/>
                      <a:pt x="53" y="88"/>
                    </a:cubicBezTo>
                    <a:cubicBezTo>
                      <a:pt x="53" y="104"/>
                      <a:pt x="61" y="131"/>
                      <a:pt x="67" y="155"/>
                    </a:cubicBezTo>
                    <a:cubicBezTo>
                      <a:pt x="73" y="177"/>
                      <a:pt x="78" y="196"/>
                      <a:pt x="78" y="207"/>
                    </a:cubicBezTo>
                    <a:cubicBezTo>
                      <a:pt x="78" y="230"/>
                      <a:pt x="78" y="230"/>
                      <a:pt x="78" y="230"/>
                    </a:cubicBezTo>
                    <a:cubicBezTo>
                      <a:pt x="78" y="232"/>
                      <a:pt x="76" y="234"/>
                      <a:pt x="74" y="2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144"/>
              <p:cNvSpPr/>
              <p:nvPr/>
            </p:nvSpPr>
            <p:spPr bwMode="auto">
              <a:xfrm>
                <a:off x="1554404" y="5478440"/>
                <a:ext cx="360363" cy="98425"/>
              </a:xfrm>
              <a:custGeom>
                <a:avLst/>
                <a:gdLst>
                  <a:gd name="T0" fmla="*/ 48 w 96"/>
                  <a:gd name="T1" fmla="*/ 24 h 26"/>
                  <a:gd name="T2" fmla="*/ 1 w 96"/>
                  <a:gd name="T3" fmla="*/ 4 h 26"/>
                  <a:gd name="T4" fmla="*/ 1 w 96"/>
                  <a:gd name="T5" fmla="*/ 1 h 26"/>
                  <a:gd name="T6" fmla="*/ 4 w 96"/>
                  <a:gd name="T7" fmla="*/ 1 h 26"/>
                  <a:gd name="T8" fmla="*/ 92 w 96"/>
                  <a:gd name="T9" fmla="*/ 1 h 26"/>
                  <a:gd name="T10" fmla="*/ 95 w 96"/>
                  <a:gd name="T11" fmla="*/ 1 h 26"/>
                  <a:gd name="T12" fmla="*/ 95 w 96"/>
                  <a:gd name="T13" fmla="*/ 4 h 26"/>
                  <a:gd name="T14" fmla="*/ 48 w 9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6">
                    <a:moveTo>
                      <a:pt x="48" y="24"/>
                    </a:moveTo>
                    <a:cubicBezTo>
                      <a:pt x="31" y="24"/>
                      <a:pt x="14" y="17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8" y="26"/>
                      <a:pt x="68" y="26"/>
                      <a:pt x="92" y="1"/>
                    </a:cubicBezTo>
                    <a:cubicBezTo>
                      <a:pt x="93" y="0"/>
                      <a:pt x="95" y="0"/>
                      <a:pt x="95" y="1"/>
                    </a:cubicBezTo>
                    <a:cubicBezTo>
                      <a:pt x="96" y="2"/>
                      <a:pt x="96" y="3"/>
                      <a:pt x="95" y="4"/>
                    </a:cubicBezTo>
                    <a:cubicBezTo>
                      <a:pt x="82" y="17"/>
                      <a:pt x="65" y="24"/>
                      <a:pt x="4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145"/>
              <p:cNvSpPr/>
              <p:nvPr/>
            </p:nvSpPr>
            <p:spPr bwMode="auto">
              <a:xfrm>
                <a:off x="1457567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146"/>
              <p:cNvSpPr/>
              <p:nvPr/>
            </p:nvSpPr>
            <p:spPr bwMode="auto">
              <a:xfrm>
                <a:off x="1562342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29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147"/>
              <p:cNvSpPr/>
              <p:nvPr/>
            </p:nvSpPr>
            <p:spPr bwMode="auto">
              <a:xfrm>
                <a:off x="167187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148"/>
              <p:cNvSpPr/>
              <p:nvPr/>
            </p:nvSpPr>
            <p:spPr bwMode="auto">
              <a:xfrm>
                <a:off x="1776654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149"/>
              <p:cNvSpPr/>
              <p:nvPr/>
            </p:nvSpPr>
            <p:spPr bwMode="auto">
              <a:xfrm>
                <a:off x="1881429" y="5937227"/>
                <a:ext cx="134938" cy="82550"/>
              </a:xfrm>
              <a:custGeom>
                <a:avLst/>
                <a:gdLst>
                  <a:gd name="T0" fmla="*/ 18 w 36"/>
                  <a:gd name="T1" fmla="*/ 22 h 22"/>
                  <a:gd name="T2" fmla="*/ 0 w 36"/>
                  <a:gd name="T3" fmla="*/ 4 h 22"/>
                  <a:gd name="T4" fmla="*/ 4 w 36"/>
                  <a:gd name="T5" fmla="*/ 0 h 22"/>
                  <a:gd name="T6" fmla="*/ 8 w 36"/>
                  <a:gd name="T7" fmla="*/ 4 h 22"/>
                  <a:gd name="T8" fmla="*/ 18 w 36"/>
                  <a:gd name="T9" fmla="*/ 14 h 22"/>
                  <a:gd name="T10" fmla="*/ 28 w 36"/>
                  <a:gd name="T11" fmla="*/ 4 h 22"/>
                  <a:gd name="T12" fmla="*/ 32 w 36"/>
                  <a:gd name="T13" fmla="*/ 0 h 22"/>
                  <a:gd name="T14" fmla="*/ 36 w 36"/>
                  <a:gd name="T15" fmla="*/ 4 h 22"/>
                  <a:gd name="T16" fmla="*/ 18 w 36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2">
                    <a:moveTo>
                      <a:pt x="18" y="22"/>
                    </a:moveTo>
                    <a:cubicBezTo>
                      <a:pt x="8" y="22"/>
                      <a:pt x="0" y="1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12" y="14"/>
                      <a:pt x="18" y="14"/>
                    </a:cubicBezTo>
                    <a:cubicBezTo>
                      <a:pt x="23" y="14"/>
                      <a:pt x="28" y="10"/>
                      <a:pt x="28" y="4"/>
                    </a:cubicBezTo>
                    <a:cubicBezTo>
                      <a:pt x="28" y="2"/>
                      <a:pt x="30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14"/>
                      <a:pt x="28" y="22"/>
                      <a:pt x="18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4" name="文本框 175"/>
            <p:cNvSpPr txBox="1"/>
            <p:nvPr/>
          </p:nvSpPr>
          <p:spPr>
            <a:xfrm>
              <a:off x="8895338" y="3438524"/>
              <a:ext cx="93327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3200" dirty="0" smtClean="0">
                  <a:solidFill>
                    <a:srgbClr val="605E5E"/>
                  </a:solidFill>
                  <a:latin typeface="Impact" panose="020B0806030902050204" pitchFamily="34" charset="0"/>
                  <a:ea typeface="Arial Unicode MS" panose="020B0604020202020204" charset="-122"/>
                  <a:cs typeface="Arial Unicode MS" panose="020B0604020202020204" charset="-122"/>
                </a:rPr>
                <a:t>Title</a:t>
              </a:r>
              <a:endParaRPr lang="zh-CN" altLang="en-US" sz="3200" dirty="0">
                <a:solidFill>
                  <a:srgbClr val="605E5E"/>
                </a:solidFill>
                <a:latin typeface="Impact" panose="020B0806030902050204" pitchFamily="34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67" name="Text Placeholder 2"/>
          <p:cNvSpPr txBox="1"/>
          <p:nvPr/>
        </p:nvSpPr>
        <p:spPr>
          <a:xfrm>
            <a:off x="7666812" y="486467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554414" y="448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 Placeholder 2"/>
          <p:cNvSpPr txBox="1"/>
          <p:nvPr/>
        </p:nvSpPr>
        <p:spPr>
          <a:xfrm>
            <a:off x="8361335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8248937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2"/>
          <p:cNvSpPr txBox="1"/>
          <p:nvPr/>
        </p:nvSpPr>
        <p:spPr>
          <a:xfrm>
            <a:off x="7440854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文本框 36"/>
          <p:cNvSpPr txBox="1"/>
          <p:nvPr/>
        </p:nvSpPr>
        <p:spPr>
          <a:xfrm>
            <a:off x="7328456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Placeholder 2"/>
          <p:cNvSpPr txBox="1"/>
          <p:nvPr/>
        </p:nvSpPr>
        <p:spPr>
          <a:xfrm>
            <a:off x="1160017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文本框 36"/>
          <p:cNvSpPr txBox="1"/>
          <p:nvPr/>
        </p:nvSpPr>
        <p:spPr>
          <a:xfrm>
            <a:off x="1047619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 Placeholder 2"/>
          <p:cNvSpPr txBox="1"/>
          <p:nvPr/>
        </p:nvSpPr>
        <p:spPr>
          <a:xfrm>
            <a:off x="2657758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文本框 36"/>
          <p:cNvSpPr txBox="1"/>
          <p:nvPr/>
        </p:nvSpPr>
        <p:spPr>
          <a:xfrm>
            <a:off x="2545360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1496580" y="170602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文本框 36"/>
          <p:cNvSpPr txBox="1"/>
          <p:nvPr/>
        </p:nvSpPr>
        <p:spPr>
          <a:xfrm>
            <a:off x="1384182" y="13294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</a:t>
            </a:r>
            <a:r>
              <a:rPr lang="zh-CN" altLang="en-US" sz="2800" b="1" dirty="0" smtClean="0">
                <a:solidFill>
                  <a:srgbClr val="C8161D"/>
                </a:solidFill>
              </a:rPr>
              <a:t>工作不足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三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290852" y="1387546"/>
            <a:ext cx="3846281" cy="3846280"/>
            <a:chOff x="2790825" y="123825"/>
            <a:chExt cx="6610351" cy="6610350"/>
          </a:xfrm>
        </p:grpSpPr>
        <p:sp>
          <p:nvSpPr>
            <p:cNvPr id="2" name="Freeform 5"/>
            <p:cNvSpPr/>
            <p:nvPr/>
          </p:nvSpPr>
          <p:spPr bwMode="auto">
            <a:xfrm>
              <a:off x="3738563" y="123825"/>
              <a:ext cx="2357438" cy="1982788"/>
            </a:xfrm>
            <a:custGeom>
              <a:avLst/>
              <a:gdLst>
                <a:gd name="T0" fmla="*/ 1027 w 1027"/>
                <a:gd name="T1" fmla="*/ 612 h 864"/>
                <a:gd name="T2" fmla="*/ 1027 w 1027"/>
                <a:gd name="T3" fmla="*/ 0 h 864"/>
                <a:gd name="T4" fmla="*/ 0 w 1027"/>
                <a:gd name="T5" fmla="*/ 431 h 864"/>
                <a:gd name="T6" fmla="*/ 433 w 1027"/>
                <a:gd name="T7" fmla="*/ 864 h 864"/>
                <a:gd name="T8" fmla="*/ 1027 w 1027"/>
                <a:gd name="T9" fmla="*/ 612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864">
                  <a:moveTo>
                    <a:pt x="1027" y="612"/>
                  </a:moveTo>
                  <a:cubicBezTo>
                    <a:pt x="1027" y="0"/>
                    <a:pt x="1027" y="0"/>
                    <a:pt x="1027" y="0"/>
                  </a:cubicBezTo>
                  <a:cubicBezTo>
                    <a:pt x="625" y="0"/>
                    <a:pt x="261" y="165"/>
                    <a:pt x="0" y="431"/>
                  </a:cubicBezTo>
                  <a:cubicBezTo>
                    <a:pt x="433" y="864"/>
                    <a:pt x="433" y="864"/>
                    <a:pt x="433" y="864"/>
                  </a:cubicBezTo>
                  <a:cubicBezTo>
                    <a:pt x="583" y="709"/>
                    <a:pt x="794" y="612"/>
                    <a:pt x="1027" y="6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2790825" y="1112837"/>
              <a:ext cx="1941513" cy="2316163"/>
            </a:xfrm>
            <a:custGeom>
              <a:avLst/>
              <a:gdLst>
                <a:gd name="T0" fmla="*/ 735 w 846"/>
                <a:gd name="T1" fmla="*/ 322 h 1009"/>
                <a:gd name="T2" fmla="*/ 792 w 846"/>
                <a:gd name="T3" fmla="*/ 199 h 1009"/>
                <a:gd name="T4" fmla="*/ 630 w 846"/>
                <a:gd name="T5" fmla="*/ 37 h 1009"/>
                <a:gd name="T6" fmla="*/ 507 w 846"/>
                <a:gd name="T7" fmla="*/ 94 h 1009"/>
                <a:gd name="T8" fmla="*/ 413 w 846"/>
                <a:gd name="T9" fmla="*/ 0 h 1009"/>
                <a:gd name="T10" fmla="*/ 0 w 846"/>
                <a:gd name="T11" fmla="*/ 1009 h 1009"/>
                <a:gd name="T12" fmla="*/ 612 w 846"/>
                <a:gd name="T13" fmla="*/ 1009 h 1009"/>
                <a:gd name="T14" fmla="*/ 846 w 846"/>
                <a:gd name="T15" fmla="*/ 433 h 1009"/>
                <a:gd name="T16" fmla="*/ 735 w 846"/>
                <a:gd name="T17" fmla="*/ 322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6" h="1009">
                  <a:moveTo>
                    <a:pt x="735" y="322"/>
                  </a:moveTo>
                  <a:cubicBezTo>
                    <a:pt x="770" y="293"/>
                    <a:pt x="792" y="249"/>
                    <a:pt x="792" y="199"/>
                  </a:cubicBezTo>
                  <a:cubicBezTo>
                    <a:pt x="792" y="110"/>
                    <a:pt x="720" y="37"/>
                    <a:pt x="630" y="37"/>
                  </a:cubicBezTo>
                  <a:cubicBezTo>
                    <a:pt x="581" y="37"/>
                    <a:pt x="537" y="59"/>
                    <a:pt x="507" y="94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158" y="260"/>
                    <a:pt x="0" y="616"/>
                    <a:pt x="0" y="1009"/>
                  </a:cubicBezTo>
                  <a:cubicBezTo>
                    <a:pt x="612" y="1009"/>
                    <a:pt x="612" y="1009"/>
                    <a:pt x="612" y="1009"/>
                  </a:cubicBezTo>
                  <a:cubicBezTo>
                    <a:pt x="612" y="785"/>
                    <a:pt x="701" y="582"/>
                    <a:pt x="846" y="433"/>
                  </a:cubicBezTo>
                  <a:lnTo>
                    <a:pt x="735" y="322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2790825" y="3097212"/>
              <a:ext cx="1962150" cy="2670175"/>
            </a:xfrm>
            <a:custGeom>
              <a:avLst/>
              <a:gdLst>
                <a:gd name="T0" fmla="*/ 612 w 855"/>
                <a:gd name="T1" fmla="*/ 144 h 1163"/>
                <a:gd name="T2" fmla="*/ 467 w 855"/>
                <a:gd name="T3" fmla="*/ 144 h 1163"/>
                <a:gd name="T4" fmla="*/ 306 w 855"/>
                <a:gd name="T5" fmla="*/ 0 h 1163"/>
                <a:gd name="T6" fmla="*/ 145 w 855"/>
                <a:gd name="T7" fmla="*/ 144 h 1163"/>
                <a:gd name="T8" fmla="*/ 0 w 855"/>
                <a:gd name="T9" fmla="*/ 144 h 1163"/>
                <a:gd name="T10" fmla="*/ 422 w 855"/>
                <a:gd name="T11" fmla="*/ 1163 h 1163"/>
                <a:gd name="T12" fmla="*/ 855 w 855"/>
                <a:gd name="T13" fmla="*/ 730 h 1163"/>
                <a:gd name="T14" fmla="*/ 612 w 855"/>
                <a:gd name="T15" fmla="*/ 144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5" h="1163">
                  <a:moveTo>
                    <a:pt x="612" y="144"/>
                  </a:moveTo>
                  <a:cubicBezTo>
                    <a:pt x="467" y="144"/>
                    <a:pt x="467" y="144"/>
                    <a:pt x="467" y="144"/>
                  </a:cubicBezTo>
                  <a:cubicBezTo>
                    <a:pt x="458" y="63"/>
                    <a:pt x="389" y="0"/>
                    <a:pt x="306" y="0"/>
                  </a:cubicBezTo>
                  <a:cubicBezTo>
                    <a:pt x="223" y="0"/>
                    <a:pt x="154" y="63"/>
                    <a:pt x="145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542"/>
                    <a:pt x="161" y="902"/>
                    <a:pt x="422" y="1163"/>
                  </a:cubicBezTo>
                  <a:cubicBezTo>
                    <a:pt x="855" y="730"/>
                    <a:pt x="855" y="730"/>
                    <a:pt x="855" y="730"/>
                  </a:cubicBezTo>
                  <a:cubicBezTo>
                    <a:pt x="705" y="580"/>
                    <a:pt x="612" y="373"/>
                    <a:pt x="612" y="1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3759200" y="4773612"/>
              <a:ext cx="2336800" cy="1960563"/>
            </a:xfrm>
            <a:custGeom>
              <a:avLst/>
              <a:gdLst>
                <a:gd name="T0" fmla="*/ 433 w 1018"/>
                <a:gd name="T1" fmla="*/ 0 h 854"/>
                <a:gd name="T2" fmla="*/ 323 w 1018"/>
                <a:gd name="T3" fmla="*/ 110 h 854"/>
                <a:gd name="T4" fmla="*/ 208 w 1018"/>
                <a:gd name="T5" fmla="*/ 62 h 854"/>
                <a:gd name="T6" fmla="*/ 46 w 1018"/>
                <a:gd name="T7" fmla="*/ 224 h 854"/>
                <a:gd name="T8" fmla="*/ 94 w 1018"/>
                <a:gd name="T9" fmla="*/ 339 h 854"/>
                <a:gd name="T10" fmla="*/ 0 w 1018"/>
                <a:gd name="T11" fmla="*/ 433 h 854"/>
                <a:gd name="T12" fmla="*/ 1018 w 1018"/>
                <a:gd name="T13" fmla="*/ 854 h 854"/>
                <a:gd name="T14" fmla="*/ 1018 w 1018"/>
                <a:gd name="T15" fmla="*/ 242 h 854"/>
                <a:gd name="T16" fmla="*/ 433 w 1018"/>
                <a:gd name="T1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8" h="854">
                  <a:moveTo>
                    <a:pt x="433" y="0"/>
                  </a:moveTo>
                  <a:cubicBezTo>
                    <a:pt x="323" y="110"/>
                    <a:pt x="323" y="110"/>
                    <a:pt x="323" y="110"/>
                  </a:cubicBezTo>
                  <a:cubicBezTo>
                    <a:pt x="293" y="80"/>
                    <a:pt x="253" y="62"/>
                    <a:pt x="208" y="62"/>
                  </a:cubicBezTo>
                  <a:cubicBezTo>
                    <a:pt x="119" y="62"/>
                    <a:pt x="46" y="135"/>
                    <a:pt x="46" y="224"/>
                  </a:cubicBezTo>
                  <a:cubicBezTo>
                    <a:pt x="46" y="269"/>
                    <a:pt x="64" y="310"/>
                    <a:pt x="94" y="339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260" y="693"/>
                    <a:pt x="620" y="854"/>
                    <a:pt x="1018" y="854"/>
                  </a:cubicBezTo>
                  <a:cubicBezTo>
                    <a:pt x="1018" y="242"/>
                    <a:pt x="1018" y="242"/>
                    <a:pt x="1018" y="242"/>
                  </a:cubicBezTo>
                  <a:cubicBezTo>
                    <a:pt x="789" y="242"/>
                    <a:pt x="582" y="150"/>
                    <a:pt x="433" y="0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5683250" y="4794250"/>
              <a:ext cx="2728913" cy="1939925"/>
            </a:xfrm>
            <a:custGeom>
              <a:avLst/>
              <a:gdLst>
                <a:gd name="T0" fmla="*/ 1189 w 1189"/>
                <a:gd name="T1" fmla="*/ 433 h 845"/>
                <a:gd name="T2" fmla="*/ 756 w 1189"/>
                <a:gd name="T3" fmla="*/ 0 h 845"/>
                <a:gd name="T4" fmla="*/ 180 w 1189"/>
                <a:gd name="T5" fmla="*/ 233 h 845"/>
                <a:gd name="T6" fmla="*/ 180 w 1189"/>
                <a:gd name="T7" fmla="*/ 378 h 845"/>
                <a:gd name="T8" fmla="*/ 162 w 1189"/>
                <a:gd name="T9" fmla="*/ 377 h 845"/>
                <a:gd name="T10" fmla="*/ 0 w 1189"/>
                <a:gd name="T11" fmla="*/ 539 h 845"/>
                <a:gd name="T12" fmla="*/ 162 w 1189"/>
                <a:gd name="T13" fmla="*/ 701 h 845"/>
                <a:gd name="T14" fmla="*/ 180 w 1189"/>
                <a:gd name="T15" fmla="*/ 700 h 845"/>
                <a:gd name="T16" fmla="*/ 180 w 1189"/>
                <a:gd name="T17" fmla="*/ 845 h 845"/>
                <a:gd name="T18" fmla="*/ 1189 w 1189"/>
                <a:gd name="T19" fmla="*/ 433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9" h="845">
                  <a:moveTo>
                    <a:pt x="1189" y="433"/>
                  </a:moveTo>
                  <a:cubicBezTo>
                    <a:pt x="756" y="0"/>
                    <a:pt x="756" y="0"/>
                    <a:pt x="756" y="0"/>
                  </a:cubicBezTo>
                  <a:cubicBezTo>
                    <a:pt x="607" y="144"/>
                    <a:pt x="404" y="233"/>
                    <a:pt x="180" y="233"/>
                  </a:cubicBezTo>
                  <a:cubicBezTo>
                    <a:pt x="180" y="378"/>
                    <a:pt x="180" y="378"/>
                    <a:pt x="180" y="378"/>
                  </a:cubicBezTo>
                  <a:cubicBezTo>
                    <a:pt x="174" y="378"/>
                    <a:pt x="168" y="377"/>
                    <a:pt x="162" y="377"/>
                  </a:cubicBezTo>
                  <a:cubicBezTo>
                    <a:pt x="73" y="377"/>
                    <a:pt x="0" y="450"/>
                    <a:pt x="0" y="539"/>
                  </a:cubicBezTo>
                  <a:cubicBezTo>
                    <a:pt x="0" y="629"/>
                    <a:pt x="73" y="701"/>
                    <a:pt x="162" y="701"/>
                  </a:cubicBezTo>
                  <a:cubicBezTo>
                    <a:pt x="168" y="701"/>
                    <a:pt x="174" y="701"/>
                    <a:pt x="180" y="700"/>
                  </a:cubicBezTo>
                  <a:cubicBezTo>
                    <a:pt x="180" y="845"/>
                    <a:pt x="180" y="845"/>
                    <a:pt x="180" y="845"/>
                  </a:cubicBezTo>
                  <a:cubicBezTo>
                    <a:pt x="573" y="845"/>
                    <a:pt x="929" y="688"/>
                    <a:pt x="1189" y="4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0"/>
            <p:cNvSpPr/>
            <p:nvPr/>
          </p:nvSpPr>
          <p:spPr bwMode="auto">
            <a:xfrm>
              <a:off x="7418388" y="3429000"/>
              <a:ext cx="1982788" cy="2359025"/>
            </a:xfrm>
            <a:custGeom>
              <a:avLst/>
              <a:gdLst>
                <a:gd name="T0" fmla="*/ 252 w 864"/>
                <a:gd name="T1" fmla="*/ 0 h 1028"/>
                <a:gd name="T2" fmla="*/ 0 w 864"/>
                <a:gd name="T3" fmla="*/ 595 h 1028"/>
                <a:gd name="T4" fmla="*/ 114 w 864"/>
                <a:gd name="T5" fmla="*/ 708 h 1028"/>
                <a:gd name="T6" fmla="*/ 36 w 864"/>
                <a:gd name="T7" fmla="*/ 846 h 1028"/>
                <a:gd name="T8" fmla="*/ 198 w 864"/>
                <a:gd name="T9" fmla="*/ 1008 h 1028"/>
                <a:gd name="T10" fmla="*/ 336 w 864"/>
                <a:gd name="T11" fmla="*/ 931 h 1028"/>
                <a:gd name="T12" fmla="*/ 433 w 864"/>
                <a:gd name="T13" fmla="*/ 1028 h 1028"/>
                <a:gd name="T14" fmla="*/ 864 w 864"/>
                <a:gd name="T15" fmla="*/ 0 h 1028"/>
                <a:gd name="T16" fmla="*/ 252 w 864"/>
                <a:gd name="T17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1028">
                  <a:moveTo>
                    <a:pt x="252" y="0"/>
                  </a:moveTo>
                  <a:cubicBezTo>
                    <a:pt x="252" y="234"/>
                    <a:pt x="156" y="444"/>
                    <a:pt x="0" y="595"/>
                  </a:cubicBezTo>
                  <a:cubicBezTo>
                    <a:pt x="114" y="708"/>
                    <a:pt x="114" y="708"/>
                    <a:pt x="114" y="708"/>
                  </a:cubicBezTo>
                  <a:cubicBezTo>
                    <a:pt x="67" y="736"/>
                    <a:pt x="36" y="788"/>
                    <a:pt x="36" y="846"/>
                  </a:cubicBezTo>
                  <a:cubicBezTo>
                    <a:pt x="36" y="936"/>
                    <a:pt x="109" y="1008"/>
                    <a:pt x="198" y="1008"/>
                  </a:cubicBezTo>
                  <a:cubicBezTo>
                    <a:pt x="257" y="1008"/>
                    <a:pt x="308" y="977"/>
                    <a:pt x="336" y="931"/>
                  </a:cubicBezTo>
                  <a:cubicBezTo>
                    <a:pt x="433" y="1028"/>
                    <a:pt x="433" y="1028"/>
                    <a:pt x="433" y="1028"/>
                  </a:cubicBezTo>
                  <a:cubicBezTo>
                    <a:pt x="699" y="766"/>
                    <a:pt x="864" y="403"/>
                    <a:pt x="864" y="0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1"/>
            <p:cNvSpPr/>
            <p:nvPr/>
          </p:nvSpPr>
          <p:spPr bwMode="auto">
            <a:xfrm>
              <a:off x="7440613" y="1092200"/>
              <a:ext cx="1960563" cy="2749550"/>
            </a:xfrm>
            <a:custGeom>
              <a:avLst/>
              <a:gdLst>
                <a:gd name="T0" fmla="*/ 854 w 854"/>
                <a:gd name="T1" fmla="*/ 1018 h 1198"/>
                <a:gd name="T2" fmla="*/ 432 w 854"/>
                <a:gd name="T3" fmla="*/ 0 h 1198"/>
                <a:gd name="T4" fmla="*/ 0 w 854"/>
                <a:gd name="T5" fmla="*/ 433 h 1198"/>
                <a:gd name="T6" fmla="*/ 242 w 854"/>
                <a:gd name="T7" fmla="*/ 1018 h 1198"/>
                <a:gd name="T8" fmla="*/ 387 w 854"/>
                <a:gd name="T9" fmla="*/ 1018 h 1198"/>
                <a:gd name="T10" fmla="*/ 386 w 854"/>
                <a:gd name="T11" fmla="*/ 1036 h 1198"/>
                <a:gd name="T12" fmla="*/ 548 w 854"/>
                <a:gd name="T13" fmla="*/ 1198 h 1198"/>
                <a:gd name="T14" fmla="*/ 710 w 854"/>
                <a:gd name="T15" fmla="*/ 1036 h 1198"/>
                <a:gd name="T16" fmla="*/ 709 w 854"/>
                <a:gd name="T17" fmla="*/ 1018 h 1198"/>
                <a:gd name="T18" fmla="*/ 854 w 854"/>
                <a:gd name="T19" fmla="*/ 101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4" h="1198">
                  <a:moveTo>
                    <a:pt x="854" y="1018"/>
                  </a:moveTo>
                  <a:cubicBezTo>
                    <a:pt x="854" y="621"/>
                    <a:pt x="693" y="261"/>
                    <a:pt x="432" y="0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149" y="583"/>
                    <a:pt x="242" y="790"/>
                    <a:pt x="242" y="1018"/>
                  </a:cubicBezTo>
                  <a:cubicBezTo>
                    <a:pt x="387" y="1018"/>
                    <a:pt x="387" y="1018"/>
                    <a:pt x="387" y="1018"/>
                  </a:cubicBezTo>
                  <a:cubicBezTo>
                    <a:pt x="386" y="1024"/>
                    <a:pt x="386" y="1030"/>
                    <a:pt x="386" y="1036"/>
                  </a:cubicBezTo>
                  <a:cubicBezTo>
                    <a:pt x="386" y="1126"/>
                    <a:pt x="459" y="1198"/>
                    <a:pt x="548" y="1198"/>
                  </a:cubicBezTo>
                  <a:cubicBezTo>
                    <a:pt x="638" y="1198"/>
                    <a:pt x="710" y="1126"/>
                    <a:pt x="710" y="1036"/>
                  </a:cubicBezTo>
                  <a:cubicBezTo>
                    <a:pt x="710" y="1030"/>
                    <a:pt x="710" y="1024"/>
                    <a:pt x="709" y="1018"/>
                  </a:cubicBezTo>
                  <a:lnTo>
                    <a:pt x="854" y="10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/>
          </p:nvSpPr>
          <p:spPr bwMode="auto">
            <a:xfrm>
              <a:off x="6096000" y="123825"/>
              <a:ext cx="2336800" cy="1962150"/>
            </a:xfrm>
            <a:custGeom>
              <a:avLst/>
              <a:gdLst>
                <a:gd name="T0" fmla="*/ 905 w 1018"/>
                <a:gd name="T1" fmla="*/ 535 h 855"/>
                <a:gd name="T2" fmla="*/ 1018 w 1018"/>
                <a:gd name="T3" fmla="*/ 422 h 855"/>
                <a:gd name="T4" fmla="*/ 0 w 1018"/>
                <a:gd name="T5" fmla="*/ 0 h 855"/>
                <a:gd name="T6" fmla="*/ 0 w 1018"/>
                <a:gd name="T7" fmla="*/ 612 h 855"/>
                <a:gd name="T8" fmla="*/ 586 w 1018"/>
                <a:gd name="T9" fmla="*/ 855 h 855"/>
                <a:gd name="T10" fmla="*/ 679 w 1018"/>
                <a:gd name="T11" fmla="*/ 761 h 855"/>
                <a:gd name="T12" fmla="*/ 810 w 1018"/>
                <a:gd name="T13" fmla="*/ 828 h 855"/>
                <a:gd name="T14" fmla="*/ 972 w 1018"/>
                <a:gd name="T15" fmla="*/ 666 h 855"/>
                <a:gd name="T16" fmla="*/ 905 w 1018"/>
                <a:gd name="T17" fmla="*/ 535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8" h="855">
                  <a:moveTo>
                    <a:pt x="905" y="535"/>
                  </a:moveTo>
                  <a:cubicBezTo>
                    <a:pt x="1018" y="422"/>
                    <a:pt x="1018" y="422"/>
                    <a:pt x="1018" y="422"/>
                  </a:cubicBezTo>
                  <a:cubicBezTo>
                    <a:pt x="758" y="162"/>
                    <a:pt x="398" y="0"/>
                    <a:pt x="0" y="0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9" y="612"/>
                    <a:pt x="436" y="705"/>
                    <a:pt x="586" y="855"/>
                  </a:cubicBezTo>
                  <a:cubicBezTo>
                    <a:pt x="679" y="761"/>
                    <a:pt x="679" y="761"/>
                    <a:pt x="679" y="761"/>
                  </a:cubicBezTo>
                  <a:cubicBezTo>
                    <a:pt x="708" y="802"/>
                    <a:pt x="756" y="828"/>
                    <a:pt x="810" y="828"/>
                  </a:cubicBezTo>
                  <a:cubicBezTo>
                    <a:pt x="900" y="828"/>
                    <a:pt x="972" y="756"/>
                    <a:pt x="972" y="666"/>
                  </a:cubicBezTo>
                  <a:cubicBezTo>
                    <a:pt x="972" y="612"/>
                    <a:pt x="946" y="565"/>
                    <a:pt x="905" y="535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5765800" y="427037"/>
              <a:ext cx="742950" cy="742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565"/>
            <p:cNvSpPr>
              <a:spLocks noEditPoints="1"/>
            </p:cNvSpPr>
            <p:nvPr/>
          </p:nvSpPr>
          <p:spPr bwMode="auto">
            <a:xfrm>
              <a:off x="8097258" y="4203478"/>
              <a:ext cx="703263" cy="733425"/>
            </a:xfrm>
            <a:custGeom>
              <a:avLst/>
              <a:gdLst>
                <a:gd name="T0" fmla="*/ 461 w 515"/>
                <a:gd name="T1" fmla="*/ 120 h 537"/>
                <a:gd name="T2" fmla="*/ 461 w 515"/>
                <a:gd name="T3" fmla="*/ 114 h 537"/>
                <a:gd name="T4" fmla="*/ 464 w 515"/>
                <a:gd name="T5" fmla="*/ 103 h 537"/>
                <a:gd name="T6" fmla="*/ 469 w 515"/>
                <a:gd name="T7" fmla="*/ 119 h 537"/>
                <a:gd name="T8" fmla="*/ 514 w 515"/>
                <a:gd name="T9" fmla="*/ 153 h 537"/>
                <a:gd name="T10" fmla="*/ 514 w 515"/>
                <a:gd name="T11" fmla="*/ 154 h 537"/>
                <a:gd name="T12" fmla="*/ 477 w 515"/>
                <a:gd name="T13" fmla="*/ 167 h 537"/>
                <a:gd name="T14" fmla="*/ 464 w 515"/>
                <a:gd name="T15" fmla="*/ 204 h 537"/>
                <a:gd name="T16" fmla="*/ 452 w 515"/>
                <a:gd name="T17" fmla="*/ 166 h 537"/>
                <a:gd name="T18" fmla="*/ 414 w 515"/>
                <a:gd name="T19" fmla="*/ 154 h 537"/>
                <a:gd name="T20" fmla="*/ 414 w 515"/>
                <a:gd name="T21" fmla="*/ 153 h 537"/>
                <a:gd name="T22" fmla="*/ 457 w 515"/>
                <a:gd name="T23" fmla="*/ 127 h 537"/>
                <a:gd name="T24" fmla="*/ 460 w 515"/>
                <a:gd name="T25" fmla="*/ 119 h 537"/>
                <a:gd name="T26" fmla="*/ 453 w 515"/>
                <a:gd name="T27" fmla="*/ 141 h 537"/>
                <a:gd name="T28" fmla="*/ 417 w 515"/>
                <a:gd name="T29" fmla="*/ 88 h 537"/>
                <a:gd name="T30" fmla="*/ 353 w 515"/>
                <a:gd name="T31" fmla="*/ 110 h 537"/>
                <a:gd name="T32" fmla="*/ 333 w 515"/>
                <a:gd name="T33" fmla="*/ 173 h 537"/>
                <a:gd name="T34" fmla="*/ 330 w 515"/>
                <a:gd name="T35" fmla="*/ 173 h 537"/>
                <a:gd name="T36" fmla="*/ 310 w 515"/>
                <a:gd name="T37" fmla="*/ 109 h 537"/>
                <a:gd name="T38" fmla="*/ 246 w 515"/>
                <a:gd name="T39" fmla="*/ 88 h 537"/>
                <a:gd name="T40" fmla="*/ 246 w 515"/>
                <a:gd name="T41" fmla="*/ 85 h 537"/>
                <a:gd name="T42" fmla="*/ 311 w 515"/>
                <a:gd name="T43" fmla="*/ 65 h 537"/>
                <a:gd name="T44" fmla="*/ 330 w 515"/>
                <a:gd name="T45" fmla="*/ 1 h 537"/>
                <a:gd name="T46" fmla="*/ 333 w 515"/>
                <a:gd name="T47" fmla="*/ 1 h 537"/>
                <a:gd name="T48" fmla="*/ 353 w 515"/>
                <a:gd name="T49" fmla="*/ 64 h 537"/>
                <a:gd name="T50" fmla="*/ 417 w 515"/>
                <a:gd name="T51" fmla="*/ 85 h 537"/>
                <a:gd name="T52" fmla="*/ 417 w 515"/>
                <a:gd name="T53" fmla="*/ 88 h 537"/>
                <a:gd name="T54" fmla="*/ 155 w 515"/>
                <a:gd name="T55" fmla="*/ 99 h 537"/>
                <a:gd name="T56" fmla="*/ 215 w 515"/>
                <a:gd name="T57" fmla="*/ 371 h 537"/>
                <a:gd name="T58" fmla="*/ 463 w 515"/>
                <a:gd name="T59" fmla="*/ 438 h 537"/>
                <a:gd name="T60" fmla="*/ 467 w 515"/>
                <a:gd name="T61" fmla="*/ 444 h 537"/>
                <a:gd name="T62" fmla="*/ 265 w 515"/>
                <a:gd name="T63" fmla="*/ 537 h 537"/>
                <a:gd name="T64" fmla="*/ 0 w 515"/>
                <a:gd name="T65" fmla="*/ 272 h 537"/>
                <a:gd name="T66" fmla="*/ 197 w 515"/>
                <a:gd name="T67" fmla="*/ 15 h 537"/>
                <a:gd name="T68" fmla="*/ 201 w 515"/>
                <a:gd name="T69" fmla="*/ 2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5" h="537">
                  <a:moveTo>
                    <a:pt x="453" y="141"/>
                  </a:moveTo>
                  <a:cubicBezTo>
                    <a:pt x="456" y="138"/>
                    <a:pt x="458" y="131"/>
                    <a:pt x="461" y="120"/>
                  </a:cubicBezTo>
                  <a:cubicBezTo>
                    <a:pt x="464" y="104"/>
                    <a:pt x="464" y="104"/>
                    <a:pt x="464" y="104"/>
                  </a:cubicBezTo>
                  <a:cubicBezTo>
                    <a:pt x="464" y="107"/>
                    <a:pt x="463" y="111"/>
                    <a:pt x="461" y="114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63" y="103"/>
                    <a:pt x="464" y="103"/>
                    <a:pt x="464" y="103"/>
                  </a:cubicBezTo>
                  <a:cubicBezTo>
                    <a:pt x="465" y="103"/>
                    <a:pt x="465" y="103"/>
                    <a:pt x="465" y="103"/>
                  </a:cubicBezTo>
                  <a:cubicBezTo>
                    <a:pt x="469" y="119"/>
                    <a:pt x="469" y="119"/>
                    <a:pt x="469" y="119"/>
                  </a:cubicBezTo>
                  <a:cubicBezTo>
                    <a:pt x="471" y="130"/>
                    <a:pt x="474" y="137"/>
                    <a:pt x="477" y="140"/>
                  </a:cubicBezTo>
                  <a:cubicBezTo>
                    <a:pt x="482" y="145"/>
                    <a:pt x="494" y="149"/>
                    <a:pt x="514" y="153"/>
                  </a:cubicBezTo>
                  <a:cubicBezTo>
                    <a:pt x="515" y="154"/>
                    <a:pt x="515" y="154"/>
                    <a:pt x="515" y="154"/>
                  </a:cubicBezTo>
                  <a:cubicBezTo>
                    <a:pt x="514" y="154"/>
                    <a:pt x="514" y="154"/>
                    <a:pt x="514" y="154"/>
                  </a:cubicBezTo>
                  <a:cubicBezTo>
                    <a:pt x="498" y="158"/>
                    <a:pt x="498" y="158"/>
                    <a:pt x="498" y="158"/>
                  </a:cubicBezTo>
                  <a:cubicBezTo>
                    <a:pt x="487" y="161"/>
                    <a:pt x="480" y="164"/>
                    <a:pt x="477" y="167"/>
                  </a:cubicBezTo>
                  <a:cubicBezTo>
                    <a:pt x="472" y="171"/>
                    <a:pt x="468" y="184"/>
                    <a:pt x="465" y="203"/>
                  </a:cubicBezTo>
                  <a:cubicBezTo>
                    <a:pt x="464" y="204"/>
                    <a:pt x="464" y="204"/>
                    <a:pt x="464" y="204"/>
                  </a:cubicBezTo>
                  <a:cubicBezTo>
                    <a:pt x="463" y="203"/>
                    <a:pt x="463" y="203"/>
                    <a:pt x="463" y="203"/>
                  </a:cubicBezTo>
                  <a:cubicBezTo>
                    <a:pt x="460" y="183"/>
                    <a:pt x="456" y="171"/>
                    <a:pt x="452" y="166"/>
                  </a:cubicBezTo>
                  <a:cubicBezTo>
                    <a:pt x="449" y="164"/>
                    <a:pt x="442" y="161"/>
                    <a:pt x="430" y="158"/>
                  </a:cubicBezTo>
                  <a:cubicBezTo>
                    <a:pt x="414" y="154"/>
                    <a:pt x="414" y="154"/>
                    <a:pt x="414" y="154"/>
                  </a:cubicBezTo>
                  <a:cubicBezTo>
                    <a:pt x="413" y="154"/>
                    <a:pt x="413" y="154"/>
                    <a:pt x="414" y="154"/>
                  </a:cubicBezTo>
                  <a:cubicBezTo>
                    <a:pt x="414" y="153"/>
                    <a:pt x="414" y="153"/>
                    <a:pt x="414" y="153"/>
                  </a:cubicBezTo>
                  <a:cubicBezTo>
                    <a:pt x="435" y="150"/>
                    <a:pt x="448" y="146"/>
                    <a:pt x="452" y="141"/>
                  </a:cubicBezTo>
                  <a:cubicBezTo>
                    <a:pt x="454" y="139"/>
                    <a:pt x="456" y="134"/>
                    <a:pt x="457" y="127"/>
                  </a:cubicBezTo>
                  <a:moveTo>
                    <a:pt x="461" y="114"/>
                  </a:moveTo>
                  <a:cubicBezTo>
                    <a:pt x="460" y="119"/>
                    <a:pt x="460" y="119"/>
                    <a:pt x="460" y="119"/>
                  </a:cubicBezTo>
                  <a:cubicBezTo>
                    <a:pt x="460" y="122"/>
                    <a:pt x="459" y="125"/>
                    <a:pt x="457" y="127"/>
                  </a:cubicBezTo>
                  <a:cubicBezTo>
                    <a:pt x="457" y="134"/>
                    <a:pt x="455" y="139"/>
                    <a:pt x="453" y="141"/>
                  </a:cubicBezTo>
                  <a:cubicBezTo>
                    <a:pt x="458" y="128"/>
                    <a:pt x="461" y="119"/>
                    <a:pt x="461" y="114"/>
                  </a:cubicBezTo>
                  <a:moveTo>
                    <a:pt x="417" y="88"/>
                  </a:moveTo>
                  <a:cubicBezTo>
                    <a:pt x="389" y="94"/>
                    <a:pt x="389" y="94"/>
                    <a:pt x="389" y="94"/>
                  </a:cubicBezTo>
                  <a:cubicBezTo>
                    <a:pt x="370" y="99"/>
                    <a:pt x="358" y="105"/>
                    <a:pt x="353" y="110"/>
                  </a:cubicBezTo>
                  <a:cubicBezTo>
                    <a:pt x="348" y="114"/>
                    <a:pt x="343" y="126"/>
                    <a:pt x="338" y="145"/>
                  </a:cubicBezTo>
                  <a:cubicBezTo>
                    <a:pt x="333" y="173"/>
                    <a:pt x="333" y="173"/>
                    <a:pt x="333" y="173"/>
                  </a:cubicBezTo>
                  <a:cubicBezTo>
                    <a:pt x="331" y="174"/>
                    <a:pt x="331" y="174"/>
                    <a:pt x="331" y="174"/>
                  </a:cubicBezTo>
                  <a:cubicBezTo>
                    <a:pt x="330" y="174"/>
                    <a:pt x="330" y="173"/>
                    <a:pt x="330" y="173"/>
                  </a:cubicBezTo>
                  <a:cubicBezTo>
                    <a:pt x="329" y="164"/>
                    <a:pt x="327" y="154"/>
                    <a:pt x="325" y="145"/>
                  </a:cubicBezTo>
                  <a:cubicBezTo>
                    <a:pt x="320" y="126"/>
                    <a:pt x="315" y="114"/>
                    <a:pt x="310" y="109"/>
                  </a:cubicBezTo>
                  <a:cubicBezTo>
                    <a:pt x="305" y="104"/>
                    <a:pt x="293" y="99"/>
                    <a:pt x="274" y="94"/>
                  </a:cubicBezTo>
                  <a:cubicBezTo>
                    <a:pt x="246" y="88"/>
                    <a:pt x="246" y="88"/>
                    <a:pt x="246" y="88"/>
                  </a:cubicBezTo>
                  <a:cubicBezTo>
                    <a:pt x="245" y="87"/>
                    <a:pt x="245" y="87"/>
                    <a:pt x="245" y="87"/>
                  </a:cubicBezTo>
                  <a:cubicBezTo>
                    <a:pt x="245" y="86"/>
                    <a:pt x="245" y="85"/>
                    <a:pt x="246" y="85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94" y="75"/>
                    <a:pt x="306" y="70"/>
                    <a:pt x="311" y="65"/>
                  </a:cubicBezTo>
                  <a:cubicBezTo>
                    <a:pt x="316" y="60"/>
                    <a:pt x="320" y="48"/>
                    <a:pt x="325" y="29"/>
                  </a:cubicBezTo>
                  <a:cubicBezTo>
                    <a:pt x="330" y="1"/>
                    <a:pt x="330" y="1"/>
                    <a:pt x="330" y="1"/>
                  </a:cubicBezTo>
                  <a:cubicBezTo>
                    <a:pt x="330" y="0"/>
                    <a:pt x="330" y="0"/>
                    <a:pt x="331" y="0"/>
                  </a:cubicBezTo>
                  <a:cubicBezTo>
                    <a:pt x="332" y="0"/>
                    <a:pt x="333" y="0"/>
                    <a:pt x="333" y="1"/>
                  </a:cubicBezTo>
                  <a:cubicBezTo>
                    <a:pt x="339" y="28"/>
                    <a:pt x="339" y="28"/>
                    <a:pt x="339" y="28"/>
                  </a:cubicBezTo>
                  <a:cubicBezTo>
                    <a:pt x="343" y="47"/>
                    <a:pt x="348" y="59"/>
                    <a:pt x="353" y="64"/>
                  </a:cubicBezTo>
                  <a:cubicBezTo>
                    <a:pt x="358" y="69"/>
                    <a:pt x="370" y="74"/>
                    <a:pt x="389" y="79"/>
                  </a:cubicBezTo>
                  <a:cubicBezTo>
                    <a:pt x="417" y="85"/>
                    <a:pt x="417" y="85"/>
                    <a:pt x="417" y="85"/>
                  </a:cubicBezTo>
                  <a:cubicBezTo>
                    <a:pt x="418" y="85"/>
                    <a:pt x="418" y="86"/>
                    <a:pt x="418" y="87"/>
                  </a:cubicBezTo>
                  <a:cubicBezTo>
                    <a:pt x="417" y="88"/>
                    <a:pt x="417" y="88"/>
                    <a:pt x="417" y="88"/>
                  </a:cubicBezTo>
                  <a:moveTo>
                    <a:pt x="201" y="21"/>
                  </a:moveTo>
                  <a:cubicBezTo>
                    <a:pt x="181" y="44"/>
                    <a:pt x="166" y="70"/>
                    <a:pt x="155" y="99"/>
                  </a:cubicBezTo>
                  <a:cubicBezTo>
                    <a:pt x="144" y="128"/>
                    <a:pt x="139" y="158"/>
                    <a:pt x="139" y="188"/>
                  </a:cubicBezTo>
                  <a:cubicBezTo>
                    <a:pt x="139" y="260"/>
                    <a:pt x="164" y="321"/>
                    <a:pt x="215" y="371"/>
                  </a:cubicBezTo>
                  <a:cubicBezTo>
                    <a:pt x="265" y="422"/>
                    <a:pt x="326" y="447"/>
                    <a:pt x="397" y="447"/>
                  </a:cubicBezTo>
                  <a:cubicBezTo>
                    <a:pt x="420" y="447"/>
                    <a:pt x="442" y="444"/>
                    <a:pt x="463" y="438"/>
                  </a:cubicBezTo>
                  <a:cubicBezTo>
                    <a:pt x="475" y="435"/>
                    <a:pt x="475" y="435"/>
                    <a:pt x="475" y="435"/>
                  </a:cubicBezTo>
                  <a:cubicBezTo>
                    <a:pt x="467" y="444"/>
                    <a:pt x="467" y="444"/>
                    <a:pt x="467" y="444"/>
                  </a:cubicBezTo>
                  <a:cubicBezTo>
                    <a:pt x="442" y="474"/>
                    <a:pt x="412" y="497"/>
                    <a:pt x="376" y="513"/>
                  </a:cubicBezTo>
                  <a:cubicBezTo>
                    <a:pt x="341" y="529"/>
                    <a:pt x="304" y="537"/>
                    <a:pt x="265" y="537"/>
                  </a:cubicBezTo>
                  <a:cubicBezTo>
                    <a:pt x="192" y="537"/>
                    <a:pt x="130" y="511"/>
                    <a:pt x="77" y="459"/>
                  </a:cubicBezTo>
                  <a:cubicBezTo>
                    <a:pt x="26" y="407"/>
                    <a:pt x="0" y="345"/>
                    <a:pt x="0" y="272"/>
                  </a:cubicBezTo>
                  <a:cubicBezTo>
                    <a:pt x="0" y="211"/>
                    <a:pt x="18" y="157"/>
                    <a:pt x="55" y="110"/>
                  </a:cubicBezTo>
                  <a:cubicBezTo>
                    <a:pt x="92" y="62"/>
                    <a:pt x="139" y="30"/>
                    <a:pt x="197" y="15"/>
                  </a:cubicBezTo>
                  <a:cubicBezTo>
                    <a:pt x="209" y="12"/>
                    <a:pt x="209" y="12"/>
                    <a:pt x="209" y="12"/>
                  </a:cubicBezTo>
                  <a:cubicBezTo>
                    <a:pt x="201" y="21"/>
                    <a:pt x="201" y="21"/>
                    <a:pt x="201" y="2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566"/>
            <p:cNvSpPr>
              <a:spLocks noEditPoints="1"/>
            </p:cNvSpPr>
            <p:nvPr/>
          </p:nvSpPr>
          <p:spPr bwMode="auto">
            <a:xfrm>
              <a:off x="6508750" y="5601519"/>
              <a:ext cx="728663" cy="534988"/>
            </a:xfrm>
            <a:custGeom>
              <a:avLst/>
              <a:gdLst>
                <a:gd name="T0" fmla="*/ 450 w 534"/>
                <a:gd name="T1" fmla="*/ 79 h 392"/>
                <a:gd name="T2" fmla="*/ 439 w 534"/>
                <a:gd name="T3" fmla="*/ 106 h 392"/>
                <a:gd name="T4" fmla="*/ 435 w 534"/>
                <a:gd name="T5" fmla="*/ 126 h 392"/>
                <a:gd name="T6" fmla="*/ 431 w 534"/>
                <a:gd name="T7" fmla="*/ 106 h 392"/>
                <a:gd name="T8" fmla="*/ 420 w 534"/>
                <a:gd name="T9" fmla="*/ 78 h 392"/>
                <a:gd name="T10" fmla="*/ 393 w 534"/>
                <a:gd name="T11" fmla="*/ 67 h 392"/>
                <a:gd name="T12" fmla="*/ 372 w 534"/>
                <a:gd name="T13" fmla="*/ 63 h 392"/>
                <a:gd name="T14" fmla="*/ 393 w 534"/>
                <a:gd name="T15" fmla="*/ 59 h 392"/>
                <a:gd name="T16" fmla="*/ 421 w 534"/>
                <a:gd name="T17" fmla="*/ 47 h 392"/>
                <a:gd name="T18" fmla="*/ 431 w 534"/>
                <a:gd name="T19" fmla="*/ 20 h 392"/>
                <a:gd name="T20" fmla="*/ 435 w 534"/>
                <a:gd name="T21" fmla="*/ 0 h 392"/>
                <a:gd name="T22" fmla="*/ 440 w 534"/>
                <a:gd name="T23" fmla="*/ 20 h 392"/>
                <a:gd name="T24" fmla="*/ 450 w 534"/>
                <a:gd name="T25" fmla="*/ 47 h 392"/>
                <a:gd name="T26" fmla="*/ 478 w 534"/>
                <a:gd name="T27" fmla="*/ 59 h 392"/>
                <a:gd name="T28" fmla="*/ 498 w 534"/>
                <a:gd name="T29" fmla="*/ 63 h 392"/>
                <a:gd name="T30" fmla="*/ 478 w 534"/>
                <a:gd name="T31" fmla="*/ 67 h 392"/>
                <a:gd name="T32" fmla="*/ 450 w 534"/>
                <a:gd name="T33" fmla="*/ 79 h 392"/>
                <a:gd name="T34" fmla="*/ 303 w 534"/>
                <a:gd name="T35" fmla="*/ 70 h 392"/>
                <a:gd name="T36" fmla="*/ 291 w 534"/>
                <a:gd name="T37" fmla="*/ 127 h 392"/>
                <a:gd name="T38" fmla="*/ 347 w 534"/>
                <a:gd name="T39" fmla="*/ 155 h 392"/>
                <a:gd name="T40" fmla="*/ 384 w 534"/>
                <a:gd name="T41" fmla="*/ 226 h 392"/>
                <a:gd name="T42" fmla="*/ 415 w 534"/>
                <a:gd name="T43" fmla="*/ 247 h 392"/>
                <a:gd name="T44" fmla="*/ 428 w 534"/>
                <a:gd name="T45" fmla="*/ 284 h 392"/>
                <a:gd name="T46" fmla="*/ 416 w 534"/>
                <a:gd name="T47" fmla="*/ 320 h 392"/>
                <a:gd name="T48" fmla="*/ 484 w 534"/>
                <a:gd name="T49" fmla="*/ 331 h 392"/>
                <a:gd name="T50" fmla="*/ 534 w 534"/>
                <a:gd name="T51" fmla="*/ 325 h 392"/>
                <a:gd name="T52" fmla="*/ 469 w 534"/>
                <a:gd name="T53" fmla="*/ 375 h 392"/>
                <a:gd name="T54" fmla="*/ 354 w 534"/>
                <a:gd name="T55" fmla="*/ 391 h 392"/>
                <a:gd name="T56" fmla="*/ 251 w 534"/>
                <a:gd name="T57" fmla="*/ 356 h 392"/>
                <a:gd name="T58" fmla="*/ 209 w 534"/>
                <a:gd name="T59" fmla="*/ 357 h 392"/>
                <a:gd name="T60" fmla="*/ 108 w 534"/>
                <a:gd name="T61" fmla="*/ 353 h 392"/>
                <a:gd name="T62" fmla="*/ 40 w 534"/>
                <a:gd name="T63" fmla="*/ 343 h 392"/>
                <a:gd name="T64" fmla="*/ 11 w 534"/>
                <a:gd name="T65" fmla="*/ 327 h 392"/>
                <a:gd name="T66" fmla="*/ 0 w 534"/>
                <a:gd name="T67" fmla="*/ 297 h 392"/>
                <a:gd name="T68" fmla="*/ 13 w 534"/>
                <a:gd name="T69" fmla="*/ 264 h 392"/>
                <a:gd name="T70" fmla="*/ 46 w 534"/>
                <a:gd name="T71" fmla="*/ 250 h 392"/>
                <a:gd name="T72" fmla="*/ 62 w 534"/>
                <a:gd name="T73" fmla="*/ 253 h 392"/>
                <a:gd name="T74" fmla="*/ 91 w 534"/>
                <a:gd name="T75" fmla="*/ 199 h 392"/>
                <a:gd name="T76" fmla="*/ 148 w 534"/>
                <a:gd name="T77" fmla="*/ 178 h 392"/>
                <a:gd name="T78" fmla="*/ 174 w 534"/>
                <a:gd name="T79" fmla="*/ 182 h 392"/>
                <a:gd name="T80" fmla="*/ 191 w 534"/>
                <a:gd name="T81" fmla="*/ 160 h 392"/>
                <a:gd name="T82" fmla="*/ 234 w 534"/>
                <a:gd name="T83" fmla="*/ 81 h 392"/>
                <a:gd name="T84" fmla="*/ 337 w 534"/>
                <a:gd name="T85" fmla="*/ 12 h 392"/>
                <a:gd name="T86" fmla="*/ 303 w 534"/>
                <a:gd name="T87" fmla="*/ 7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4" h="392">
                  <a:moveTo>
                    <a:pt x="450" y="79"/>
                  </a:moveTo>
                  <a:cubicBezTo>
                    <a:pt x="447" y="83"/>
                    <a:pt x="443" y="92"/>
                    <a:pt x="439" y="106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4" y="120"/>
                    <a:pt x="433" y="113"/>
                    <a:pt x="431" y="106"/>
                  </a:cubicBezTo>
                  <a:cubicBezTo>
                    <a:pt x="428" y="91"/>
                    <a:pt x="424" y="82"/>
                    <a:pt x="420" y="78"/>
                  </a:cubicBezTo>
                  <a:cubicBezTo>
                    <a:pt x="416" y="75"/>
                    <a:pt x="407" y="71"/>
                    <a:pt x="393" y="67"/>
                  </a:cubicBezTo>
                  <a:cubicBezTo>
                    <a:pt x="372" y="63"/>
                    <a:pt x="372" y="63"/>
                    <a:pt x="372" y="63"/>
                  </a:cubicBezTo>
                  <a:cubicBezTo>
                    <a:pt x="393" y="59"/>
                    <a:pt x="393" y="59"/>
                    <a:pt x="393" y="59"/>
                  </a:cubicBezTo>
                  <a:cubicBezTo>
                    <a:pt x="408" y="56"/>
                    <a:pt x="417" y="52"/>
                    <a:pt x="421" y="47"/>
                  </a:cubicBezTo>
                  <a:cubicBezTo>
                    <a:pt x="425" y="44"/>
                    <a:pt x="428" y="35"/>
                    <a:pt x="431" y="2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36" y="6"/>
                    <a:pt x="438" y="13"/>
                    <a:pt x="440" y="20"/>
                  </a:cubicBezTo>
                  <a:cubicBezTo>
                    <a:pt x="443" y="34"/>
                    <a:pt x="447" y="43"/>
                    <a:pt x="450" y="47"/>
                  </a:cubicBezTo>
                  <a:cubicBezTo>
                    <a:pt x="454" y="51"/>
                    <a:pt x="463" y="55"/>
                    <a:pt x="478" y="59"/>
                  </a:cubicBezTo>
                  <a:cubicBezTo>
                    <a:pt x="498" y="63"/>
                    <a:pt x="498" y="63"/>
                    <a:pt x="498" y="63"/>
                  </a:cubicBezTo>
                  <a:cubicBezTo>
                    <a:pt x="478" y="67"/>
                    <a:pt x="478" y="67"/>
                    <a:pt x="478" y="67"/>
                  </a:cubicBezTo>
                  <a:cubicBezTo>
                    <a:pt x="463" y="71"/>
                    <a:pt x="454" y="75"/>
                    <a:pt x="450" y="79"/>
                  </a:cubicBezTo>
                  <a:moveTo>
                    <a:pt x="303" y="70"/>
                  </a:moveTo>
                  <a:cubicBezTo>
                    <a:pt x="296" y="88"/>
                    <a:pt x="292" y="108"/>
                    <a:pt x="291" y="127"/>
                  </a:cubicBezTo>
                  <a:cubicBezTo>
                    <a:pt x="312" y="131"/>
                    <a:pt x="331" y="140"/>
                    <a:pt x="347" y="155"/>
                  </a:cubicBezTo>
                  <a:cubicBezTo>
                    <a:pt x="369" y="174"/>
                    <a:pt x="381" y="197"/>
                    <a:pt x="384" y="226"/>
                  </a:cubicBezTo>
                  <a:cubicBezTo>
                    <a:pt x="397" y="229"/>
                    <a:pt x="407" y="237"/>
                    <a:pt x="415" y="247"/>
                  </a:cubicBezTo>
                  <a:cubicBezTo>
                    <a:pt x="424" y="258"/>
                    <a:pt x="428" y="270"/>
                    <a:pt x="428" y="284"/>
                  </a:cubicBezTo>
                  <a:cubicBezTo>
                    <a:pt x="428" y="297"/>
                    <a:pt x="424" y="309"/>
                    <a:pt x="416" y="320"/>
                  </a:cubicBezTo>
                  <a:cubicBezTo>
                    <a:pt x="437" y="328"/>
                    <a:pt x="460" y="331"/>
                    <a:pt x="484" y="331"/>
                  </a:cubicBezTo>
                  <a:cubicBezTo>
                    <a:pt x="501" y="331"/>
                    <a:pt x="517" y="329"/>
                    <a:pt x="534" y="325"/>
                  </a:cubicBezTo>
                  <a:cubicBezTo>
                    <a:pt x="516" y="346"/>
                    <a:pt x="494" y="363"/>
                    <a:pt x="469" y="375"/>
                  </a:cubicBezTo>
                  <a:cubicBezTo>
                    <a:pt x="443" y="387"/>
                    <a:pt x="405" y="392"/>
                    <a:pt x="354" y="391"/>
                  </a:cubicBezTo>
                  <a:cubicBezTo>
                    <a:pt x="316" y="390"/>
                    <a:pt x="282" y="378"/>
                    <a:pt x="251" y="356"/>
                  </a:cubicBezTo>
                  <a:cubicBezTo>
                    <a:pt x="209" y="357"/>
                    <a:pt x="209" y="357"/>
                    <a:pt x="209" y="357"/>
                  </a:cubicBezTo>
                  <a:cubicBezTo>
                    <a:pt x="108" y="353"/>
                    <a:pt x="108" y="353"/>
                    <a:pt x="108" y="353"/>
                  </a:cubicBezTo>
                  <a:cubicBezTo>
                    <a:pt x="78" y="350"/>
                    <a:pt x="56" y="347"/>
                    <a:pt x="40" y="343"/>
                  </a:cubicBezTo>
                  <a:cubicBezTo>
                    <a:pt x="29" y="341"/>
                    <a:pt x="19" y="336"/>
                    <a:pt x="11" y="327"/>
                  </a:cubicBezTo>
                  <a:cubicBezTo>
                    <a:pt x="4" y="319"/>
                    <a:pt x="0" y="308"/>
                    <a:pt x="0" y="297"/>
                  </a:cubicBezTo>
                  <a:cubicBezTo>
                    <a:pt x="0" y="284"/>
                    <a:pt x="4" y="273"/>
                    <a:pt x="13" y="264"/>
                  </a:cubicBezTo>
                  <a:cubicBezTo>
                    <a:pt x="22" y="255"/>
                    <a:pt x="33" y="250"/>
                    <a:pt x="46" y="250"/>
                  </a:cubicBezTo>
                  <a:cubicBezTo>
                    <a:pt x="52" y="250"/>
                    <a:pt x="57" y="251"/>
                    <a:pt x="62" y="253"/>
                  </a:cubicBezTo>
                  <a:cubicBezTo>
                    <a:pt x="65" y="232"/>
                    <a:pt x="74" y="214"/>
                    <a:pt x="91" y="199"/>
                  </a:cubicBezTo>
                  <a:cubicBezTo>
                    <a:pt x="107" y="185"/>
                    <a:pt x="126" y="178"/>
                    <a:pt x="148" y="178"/>
                  </a:cubicBezTo>
                  <a:cubicBezTo>
                    <a:pt x="157" y="178"/>
                    <a:pt x="166" y="179"/>
                    <a:pt x="174" y="182"/>
                  </a:cubicBezTo>
                  <a:cubicBezTo>
                    <a:pt x="179" y="174"/>
                    <a:pt x="185" y="166"/>
                    <a:pt x="191" y="160"/>
                  </a:cubicBezTo>
                  <a:cubicBezTo>
                    <a:pt x="201" y="130"/>
                    <a:pt x="215" y="104"/>
                    <a:pt x="234" y="81"/>
                  </a:cubicBezTo>
                  <a:cubicBezTo>
                    <a:pt x="261" y="46"/>
                    <a:pt x="295" y="23"/>
                    <a:pt x="337" y="12"/>
                  </a:cubicBezTo>
                  <a:cubicBezTo>
                    <a:pt x="322" y="30"/>
                    <a:pt x="311" y="49"/>
                    <a:pt x="303" y="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567"/>
            <p:cNvSpPr/>
            <p:nvPr/>
          </p:nvSpPr>
          <p:spPr bwMode="auto">
            <a:xfrm>
              <a:off x="5601636" y="2345817"/>
              <a:ext cx="1332167" cy="2327105"/>
            </a:xfrm>
            <a:custGeom>
              <a:avLst/>
              <a:gdLst>
                <a:gd name="T0" fmla="*/ 99 w 265"/>
                <a:gd name="T1" fmla="*/ 204 h 464"/>
                <a:gd name="T2" fmla="*/ 265 w 265"/>
                <a:gd name="T3" fmla="*/ 178 h 464"/>
                <a:gd name="T4" fmla="*/ 23 w 265"/>
                <a:gd name="T5" fmla="*/ 464 h 464"/>
                <a:gd name="T6" fmla="*/ 149 w 265"/>
                <a:gd name="T7" fmla="*/ 253 h 464"/>
                <a:gd name="T8" fmla="*/ 0 w 265"/>
                <a:gd name="T9" fmla="*/ 273 h 464"/>
                <a:gd name="T10" fmla="*/ 127 w 265"/>
                <a:gd name="T11" fmla="*/ 58 h 464"/>
                <a:gd name="T12" fmla="*/ 241 w 265"/>
                <a:gd name="T13" fmla="*/ 0 h 464"/>
                <a:gd name="T14" fmla="*/ 99 w 265"/>
                <a:gd name="T15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5" h="464">
                  <a:moveTo>
                    <a:pt x="99" y="204"/>
                  </a:moveTo>
                  <a:lnTo>
                    <a:pt x="265" y="178"/>
                  </a:lnTo>
                  <a:lnTo>
                    <a:pt x="23" y="464"/>
                  </a:lnTo>
                  <a:lnTo>
                    <a:pt x="149" y="253"/>
                  </a:lnTo>
                  <a:lnTo>
                    <a:pt x="0" y="273"/>
                  </a:lnTo>
                  <a:lnTo>
                    <a:pt x="127" y="58"/>
                  </a:lnTo>
                  <a:lnTo>
                    <a:pt x="241" y="0"/>
                  </a:lnTo>
                  <a:lnTo>
                    <a:pt x="99" y="20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570"/>
            <p:cNvSpPr>
              <a:spLocks noEditPoints="1"/>
            </p:cNvSpPr>
            <p:nvPr/>
          </p:nvSpPr>
          <p:spPr bwMode="auto">
            <a:xfrm>
              <a:off x="8409782" y="2430180"/>
              <a:ext cx="727075" cy="512763"/>
            </a:xfrm>
            <a:custGeom>
              <a:avLst/>
              <a:gdLst>
                <a:gd name="T0" fmla="*/ 533 w 533"/>
                <a:gd name="T1" fmla="*/ 194 h 375"/>
                <a:gd name="T2" fmla="*/ 50 w 533"/>
                <a:gd name="T3" fmla="*/ 152 h 375"/>
                <a:gd name="T4" fmla="*/ 144 w 533"/>
                <a:gd name="T5" fmla="*/ 69 h 375"/>
                <a:gd name="T6" fmla="*/ 234 w 533"/>
                <a:gd name="T7" fmla="*/ 0 h 375"/>
                <a:gd name="T8" fmla="*/ 359 w 533"/>
                <a:gd name="T9" fmla="*/ 24 h 375"/>
                <a:gd name="T10" fmla="*/ 446 w 533"/>
                <a:gd name="T11" fmla="*/ 92 h 375"/>
                <a:gd name="T12" fmla="*/ 502 w 533"/>
                <a:gd name="T13" fmla="*/ 145 h 375"/>
                <a:gd name="T14" fmla="*/ 325 w 533"/>
                <a:gd name="T15" fmla="*/ 239 h 375"/>
                <a:gd name="T16" fmla="*/ 325 w 533"/>
                <a:gd name="T17" fmla="*/ 266 h 375"/>
                <a:gd name="T18" fmla="*/ 344 w 533"/>
                <a:gd name="T19" fmla="*/ 281 h 375"/>
                <a:gd name="T20" fmla="*/ 325 w 533"/>
                <a:gd name="T21" fmla="*/ 304 h 375"/>
                <a:gd name="T22" fmla="*/ 310 w 533"/>
                <a:gd name="T23" fmla="*/ 281 h 375"/>
                <a:gd name="T24" fmla="*/ 284 w 533"/>
                <a:gd name="T25" fmla="*/ 277 h 375"/>
                <a:gd name="T26" fmla="*/ 287 w 533"/>
                <a:gd name="T27" fmla="*/ 250 h 375"/>
                <a:gd name="T28" fmla="*/ 314 w 533"/>
                <a:gd name="T29" fmla="*/ 258 h 375"/>
                <a:gd name="T30" fmla="*/ 133 w 533"/>
                <a:gd name="T31" fmla="*/ 315 h 375"/>
                <a:gd name="T32" fmla="*/ 144 w 533"/>
                <a:gd name="T33" fmla="*/ 341 h 375"/>
                <a:gd name="T34" fmla="*/ 118 w 533"/>
                <a:gd name="T35" fmla="*/ 349 h 375"/>
                <a:gd name="T36" fmla="*/ 106 w 533"/>
                <a:gd name="T37" fmla="*/ 375 h 375"/>
                <a:gd name="T38" fmla="*/ 83 w 533"/>
                <a:gd name="T39" fmla="*/ 360 h 375"/>
                <a:gd name="T40" fmla="*/ 99 w 533"/>
                <a:gd name="T41" fmla="*/ 337 h 375"/>
                <a:gd name="T42" fmla="*/ 91 w 533"/>
                <a:gd name="T43" fmla="*/ 311 h 375"/>
                <a:gd name="T44" fmla="*/ 122 w 533"/>
                <a:gd name="T45" fmla="*/ 307 h 375"/>
                <a:gd name="T46" fmla="*/ 212 w 533"/>
                <a:gd name="T47" fmla="*/ 269 h 375"/>
                <a:gd name="T48" fmla="*/ 189 w 533"/>
                <a:gd name="T49" fmla="*/ 277 h 375"/>
                <a:gd name="T50" fmla="*/ 178 w 533"/>
                <a:gd name="T51" fmla="*/ 304 h 375"/>
                <a:gd name="T52" fmla="*/ 155 w 533"/>
                <a:gd name="T53" fmla="*/ 288 h 375"/>
                <a:gd name="T54" fmla="*/ 171 w 533"/>
                <a:gd name="T55" fmla="*/ 269 h 375"/>
                <a:gd name="T56" fmla="*/ 163 w 533"/>
                <a:gd name="T57" fmla="*/ 242 h 375"/>
                <a:gd name="T58" fmla="*/ 189 w 533"/>
                <a:gd name="T59" fmla="*/ 239 h 375"/>
                <a:gd name="T60" fmla="*/ 189 w 533"/>
                <a:gd name="T61" fmla="*/ 266 h 375"/>
                <a:gd name="T62" fmla="*/ 253 w 533"/>
                <a:gd name="T63" fmla="*/ 337 h 375"/>
                <a:gd name="T64" fmla="*/ 276 w 533"/>
                <a:gd name="T65" fmla="*/ 352 h 375"/>
                <a:gd name="T66" fmla="*/ 253 w 533"/>
                <a:gd name="T67" fmla="*/ 372 h 375"/>
                <a:gd name="T68" fmla="*/ 238 w 533"/>
                <a:gd name="T69" fmla="*/ 349 h 375"/>
                <a:gd name="T70" fmla="*/ 212 w 533"/>
                <a:gd name="T71" fmla="*/ 349 h 375"/>
                <a:gd name="T72" fmla="*/ 216 w 533"/>
                <a:gd name="T73" fmla="*/ 318 h 375"/>
                <a:gd name="T74" fmla="*/ 242 w 533"/>
                <a:gd name="T75" fmla="*/ 330 h 375"/>
                <a:gd name="T76" fmla="*/ 265 w 533"/>
                <a:gd name="T77" fmla="*/ 31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3" h="375">
                  <a:moveTo>
                    <a:pt x="498" y="160"/>
                  </a:moveTo>
                  <a:cubicBezTo>
                    <a:pt x="519" y="165"/>
                    <a:pt x="530" y="176"/>
                    <a:pt x="533" y="194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13" y="168"/>
                    <a:pt x="30" y="154"/>
                    <a:pt x="50" y="152"/>
                  </a:cubicBezTo>
                  <a:cubicBezTo>
                    <a:pt x="50" y="94"/>
                    <a:pt x="75" y="65"/>
                    <a:pt x="125" y="65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9" y="46"/>
                    <a:pt x="160" y="30"/>
                    <a:pt x="178" y="20"/>
                  </a:cubicBezTo>
                  <a:cubicBezTo>
                    <a:pt x="196" y="7"/>
                    <a:pt x="214" y="0"/>
                    <a:pt x="234" y="0"/>
                  </a:cubicBezTo>
                  <a:cubicBezTo>
                    <a:pt x="262" y="0"/>
                    <a:pt x="289" y="12"/>
                    <a:pt x="314" y="35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405" y="24"/>
                    <a:pt x="429" y="47"/>
                    <a:pt x="431" y="95"/>
                  </a:cubicBezTo>
                  <a:cubicBezTo>
                    <a:pt x="446" y="92"/>
                    <a:pt x="446" y="92"/>
                    <a:pt x="446" y="92"/>
                  </a:cubicBezTo>
                  <a:cubicBezTo>
                    <a:pt x="487" y="107"/>
                    <a:pt x="487" y="107"/>
                    <a:pt x="487" y="107"/>
                  </a:cubicBezTo>
                  <a:cubicBezTo>
                    <a:pt x="497" y="122"/>
                    <a:pt x="502" y="135"/>
                    <a:pt x="502" y="145"/>
                  </a:cubicBezTo>
                  <a:cubicBezTo>
                    <a:pt x="502" y="152"/>
                    <a:pt x="501" y="157"/>
                    <a:pt x="498" y="160"/>
                  </a:cubicBezTo>
                  <a:moveTo>
                    <a:pt x="325" y="239"/>
                  </a:moveTo>
                  <a:cubicBezTo>
                    <a:pt x="337" y="246"/>
                    <a:pt x="337" y="246"/>
                    <a:pt x="337" y="246"/>
                  </a:cubicBezTo>
                  <a:cubicBezTo>
                    <a:pt x="325" y="266"/>
                    <a:pt x="325" y="266"/>
                    <a:pt x="325" y="266"/>
                  </a:cubicBezTo>
                  <a:cubicBezTo>
                    <a:pt x="348" y="269"/>
                    <a:pt x="348" y="269"/>
                    <a:pt x="348" y="269"/>
                  </a:cubicBezTo>
                  <a:cubicBezTo>
                    <a:pt x="344" y="281"/>
                    <a:pt x="344" y="281"/>
                    <a:pt x="344" y="281"/>
                  </a:cubicBezTo>
                  <a:cubicBezTo>
                    <a:pt x="321" y="277"/>
                    <a:pt x="321" y="277"/>
                    <a:pt x="321" y="277"/>
                  </a:cubicBezTo>
                  <a:cubicBezTo>
                    <a:pt x="325" y="304"/>
                    <a:pt x="325" y="304"/>
                    <a:pt x="325" y="304"/>
                  </a:cubicBezTo>
                  <a:cubicBezTo>
                    <a:pt x="310" y="304"/>
                    <a:pt x="310" y="304"/>
                    <a:pt x="310" y="304"/>
                  </a:cubicBezTo>
                  <a:cubicBezTo>
                    <a:pt x="310" y="281"/>
                    <a:pt x="310" y="281"/>
                    <a:pt x="310" y="281"/>
                  </a:cubicBezTo>
                  <a:cubicBezTo>
                    <a:pt x="287" y="288"/>
                    <a:pt x="287" y="288"/>
                    <a:pt x="287" y="28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307" y="269"/>
                    <a:pt x="307" y="269"/>
                    <a:pt x="307" y="269"/>
                  </a:cubicBezTo>
                  <a:cubicBezTo>
                    <a:pt x="287" y="250"/>
                    <a:pt x="287" y="250"/>
                    <a:pt x="287" y="250"/>
                  </a:cubicBezTo>
                  <a:cubicBezTo>
                    <a:pt x="299" y="242"/>
                    <a:pt x="299" y="242"/>
                    <a:pt x="299" y="242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25" y="239"/>
                    <a:pt x="325" y="239"/>
                    <a:pt x="325" y="239"/>
                  </a:cubicBezTo>
                  <a:moveTo>
                    <a:pt x="133" y="315"/>
                  </a:moveTo>
                  <a:cubicBezTo>
                    <a:pt x="122" y="337"/>
                    <a:pt x="122" y="337"/>
                    <a:pt x="122" y="337"/>
                  </a:cubicBezTo>
                  <a:cubicBezTo>
                    <a:pt x="144" y="341"/>
                    <a:pt x="144" y="341"/>
                    <a:pt x="144" y="341"/>
                  </a:cubicBezTo>
                  <a:cubicBezTo>
                    <a:pt x="140" y="352"/>
                    <a:pt x="140" y="352"/>
                    <a:pt x="140" y="352"/>
                  </a:cubicBezTo>
                  <a:cubicBezTo>
                    <a:pt x="118" y="349"/>
                    <a:pt x="118" y="349"/>
                    <a:pt x="118" y="349"/>
                  </a:cubicBezTo>
                  <a:cubicBezTo>
                    <a:pt x="122" y="372"/>
                    <a:pt x="122" y="372"/>
                    <a:pt x="122" y="372"/>
                  </a:cubicBezTo>
                  <a:cubicBezTo>
                    <a:pt x="106" y="375"/>
                    <a:pt x="106" y="375"/>
                    <a:pt x="106" y="375"/>
                  </a:cubicBezTo>
                  <a:cubicBezTo>
                    <a:pt x="106" y="349"/>
                    <a:pt x="106" y="349"/>
                    <a:pt x="106" y="349"/>
                  </a:cubicBezTo>
                  <a:cubicBezTo>
                    <a:pt x="83" y="360"/>
                    <a:pt x="83" y="360"/>
                    <a:pt x="83" y="360"/>
                  </a:cubicBezTo>
                  <a:cubicBezTo>
                    <a:pt x="80" y="349"/>
                    <a:pt x="80" y="349"/>
                    <a:pt x="80" y="349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91" y="311"/>
                    <a:pt x="91" y="311"/>
                    <a:pt x="91" y="311"/>
                  </a:cubicBezTo>
                  <a:cubicBezTo>
                    <a:pt x="110" y="330"/>
                    <a:pt x="110" y="330"/>
                    <a:pt x="110" y="330"/>
                  </a:cubicBezTo>
                  <a:cubicBezTo>
                    <a:pt x="122" y="307"/>
                    <a:pt x="122" y="307"/>
                    <a:pt x="122" y="307"/>
                  </a:cubicBezTo>
                  <a:cubicBezTo>
                    <a:pt x="133" y="315"/>
                    <a:pt x="133" y="315"/>
                    <a:pt x="133" y="315"/>
                  </a:cubicBezTo>
                  <a:moveTo>
                    <a:pt x="212" y="269"/>
                  </a:moveTo>
                  <a:cubicBezTo>
                    <a:pt x="212" y="281"/>
                    <a:pt x="212" y="281"/>
                    <a:pt x="212" y="281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89" y="304"/>
                    <a:pt x="189" y="304"/>
                    <a:pt x="189" y="304"/>
                  </a:cubicBezTo>
                  <a:cubicBezTo>
                    <a:pt x="178" y="304"/>
                    <a:pt x="178" y="304"/>
                    <a:pt x="178" y="304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48" y="277"/>
                    <a:pt x="148" y="277"/>
                    <a:pt x="148" y="27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55" y="250"/>
                    <a:pt x="155" y="250"/>
                    <a:pt x="155" y="250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78" y="258"/>
                    <a:pt x="178" y="258"/>
                    <a:pt x="178" y="258"/>
                  </a:cubicBezTo>
                  <a:cubicBezTo>
                    <a:pt x="189" y="239"/>
                    <a:pt x="189" y="239"/>
                    <a:pt x="189" y="239"/>
                  </a:cubicBezTo>
                  <a:cubicBezTo>
                    <a:pt x="201" y="246"/>
                    <a:pt x="201" y="246"/>
                    <a:pt x="201" y="246"/>
                  </a:cubicBezTo>
                  <a:cubicBezTo>
                    <a:pt x="189" y="266"/>
                    <a:pt x="189" y="266"/>
                    <a:pt x="189" y="266"/>
                  </a:cubicBezTo>
                  <a:cubicBezTo>
                    <a:pt x="212" y="269"/>
                    <a:pt x="212" y="269"/>
                    <a:pt x="212" y="269"/>
                  </a:cubicBezTo>
                  <a:moveTo>
                    <a:pt x="253" y="337"/>
                  </a:moveTo>
                  <a:cubicBezTo>
                    <a:pt x="276" y="341"/>
                    <a:pt x="276" y="341"/>
                    <a:pt x="276" y="341"/>
                  </a:cubicBezTo>
                  <a:cubicBezTo>
                    <a:pt x="276" y="352"/>
                    <a:pt x="276" y="352"/>
                    <a:pt x="276" y="352"/>
                  </a:cubicBezTo>
                  <a:cubicBezTo>
                    <a:pt x="253" y="349"/>
                    <a:pt x="253" y="349"/>
                    <a:pt x="253" y="349"/>
                  </a:cubicBezTo>
                  <a:cubicBezTo>
                    <a:pt x="253" y="372"/>
                    <a:pt x="253" y="372"/>
                    <a:pt x="253" y="372"/>
                  </a:cubicBezTo>
                  <a:cubicBezTo>
                    <a:pt x="242" y="375"/>
                    <a:pt x="242" y="375"/>
                    <a:pt x="242" y="375"/>
                  </a:cubicBezTo>
                  <a:cubicBezTo>
                    <a:pt x="238" y="349"/>
                    <a:pt x="238" y="349"/>
                    <a:pt x="238" y="349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34" y="337"/>
                    <a:pt x="234" y="337"/>
                    <a:pt x="234" y="337"/>
                  </a:cubicBezTo>
                  <a:cubicBezTo>
                    <a:pt x="216" y="318"/>
                    <a:pt x="216" y="318"/>
                    <a:pt x="216" y="318"/>
                  </a:cubicBezTo>
                  <a:cubicBezTo>
                    <a:pt x="227" y="311"/>
                    <a:pt x="227" y="311"/>
                    <a:pt x="227" y="311"/>
                  </a:cubicBezTo>
                  <a:cubicBezTo>
                    <a:pt x="242" y="330"/>
                    <a:pt x="242" y="330"/>
                    <a:pt x="242" y="330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65" y="315"/>
                    <a:pt x="265" y="315"/>
                    <a:pt x="265" y="315"/>
                  </a:cubicBezTo>
                  <a:cubicBezTo>
                    <a:pt x="253" y="337"/>
                    <a:pt x="253" y="337"/>
                    <a:pt x="253" y="33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571"/>
            <p:cNvSpPr>
              <a:spLocks noEditPoints="1"/>
            </p:cNvSpPr>
            <p:nvPr/>
          </p:nvSpPr>
          <p:spPr bwMode="auto">
            <a:xfrm>
              <a:off x="3300547" y="2009476"/>
              <a:ext cx="902094" cy="672682"/>
            </a:xfrm>
            <a:custGeom>
              <a:avLst/>
              <a:gdLst>
                <a:gd name="T0" fmla="*/ 505 w 540"/>
                <a:gd name="T1" fmla="*/ 161 h 402"/>
                <a:gd name="T2" fmla="*/ 540 w 540"/>
                <a:gd name="T3" fmla="*/ 196 h 402"/>
                <a:gd name="T4" fmla="*/ 0 w 540"/>
                <a:gd name="T5" fmla="*/ 196 h 402"/>
                <a:gd name="T6" fmla="*/ 51 w 540"/>
                <a:gd name="T7" fmla="*/ 154 h 402"/>
                <a:gd name="T8" fmla="*/ 127 w 540"/>
                <a:gd name="T9" fmla="*/ 65 h 402"/>
                <a:gd name="T10" fmla="*/ 146 w 540"/>
                <a:gd name="T11" fmla="*/ 69 h 402"/>
                <a:gd name="T12" fmla="*/ 181 w 540"/>
                <a:gd name="T13" fmla="*/ 19 h 402"/>
                <a:gd name="T14" fmla="*/ 238 w 540"/>
                <a:gd name="T15" fmla="*/ 0 h 402"/>
                <a:gd name="T16" fmla="*/ 318 w 540"/>
                <a:gd name="T17" fmla="*/ 34 h 402"/>
                <a:gd name="T18" fmla="*/ 364 w 540"/>
                <a:gd name="T19" fmla="*/ 23 h 402"/>
                <a:gd name="T20" fmla="*/ 437 w 540"/>
                <a:gd name="T21" fmla="*/ 96 h 402"/>
                <a:gd name="T22" fmla="*/ 452 w 540"/>
                <a:gd name="T23" fmla="*/ 92 h 402"/>
                <a:gd name="T24" fmla="*/ 494 w 540"/>
                <a:gd name="T25" fmla="*/ 107 h 402"/>
                <a:gd name="T26" fmla="*/ 509 w 540"/>
                <a:gd name="T27" fmla="*/ 146 h 402"/>
                <a:gd name="T28" fmla="*/ 505 w 540"/>
                <a:gd name="T29" fmla="*/ 161 h 402"/>
                <a:gd name="T30" fmla="*/ 284 w 540"/>
                <a:gd name="T31" fmla="*/ 226 h 402"/>
                <a:gd name="T32" fmla="*/ 253 w 540"/>
                <a:gd name="T33" fmla="*/ 276 h 402"/>
                <a:gd name="T34" fmla="*/ 311 w 540"/>
                <a:gd name="T35" fmla="*/ 287 h 402"/>
                <a:gd name="T36" fmla="*/ 215 w 540"/>
                <a:gd name="T37" fmla="*/ 402 h 402"/>
                <a:gd name="T38" fmla="*/ 245 w 540"/>
                <a:gd name="T39" fmla="*/ 314 h 402"/>
                <a:gd name="T40" fmla="*/ 188 w 540"/>
                <a:gd name="T41" fmla="*/ 299 h 402"/>
                <a:gd name="T42" fmla="*/ 234 w 540"/>
                <a:gd name="T43" fmla="*/ 226 h 402"/>
                <a:gd name="T44" fmla="*/ 284 w 540"/>
                <a:gd name="T45" fmla="*/ 22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0" h="402">
                  <a:moveTo>
                    <a:pt x="505" y="161"/>
                  </a:moveTo>
                  <a:cubicBezTo>
                    <a:pt x="526" y="168"/>
                    <a:pt x="537" y="180"/>
                    <a:pt x="54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3" y="170"/>
                    <a:pt x="30" y="156"/>
                    <a:pt x="51" y="154"/>
                  </a:cubicBezTo>
                  <a:cubicBezTo>
                    <a:pt x="51" y="95"/>
                    <a:pt x="76" y="65"/>
                    <a:pt x="127" y="65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8" y="51"/>
                    <a:pt x="160" y="34"/>
                    <a:pt x="181" y="19"/>
                  </a:cubicBezTo>
                  <a:cubicBezTo>
                    <a:pt x="198" y="6"/>
                    <a:pt x="217" y="0"/>
                    <a:pt x="238" y="0"/>
                  </a:cubicBezTo>
                  <a:cubicBezTo>
                    <a:pt x="266" y="0"/>
                    <a:pt x="292" y="11"/>
                    <a:pt x="318" y="34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410" y="23"/>
                    <a:pt x="434" y="47"/>
                    <a:pt x="437" y="96"/>
                  </a:cubicBezTo>
                  <a:cubicBezTo>
                    <a:pt x="452" y="92"/>
                    <a:pt x="452" y="92"/>
                    <a:pt x="452" y="92"/>
                  </a:cubicBezTo>
                  <a:cubicBezTo>
                    <a:pt x="494" y="107"/>
                    <a:pt x="494" y="107"/>
                    <a:pt x="494" y="107"/>
                  </a:cubicBezTo>
                  <a:cubicBezTo>
                    <a:pt x="509" y="146"/>
                    <a:pt x="509" y="146"/>
                    <a:pt x="509" y="146"/>
                  </a:cubicBezTo>
                  <a:cubicBezTo>
                    <a:pt x="509" y="153"/>
                    <a:pt x="507" y="158"/>
                    <a:pt x="505" y="161"/>
                  </a:cubicBezTo>
                  <a:moveTo>
                    <a:pt x="284" y="226"/>
                  </a:moveTo>
                  <a:cubicBezTo>
                    <a:pt x="253" y="276"/>
                    <a:pt x="253" y="276"/>
                    <a:pt x="253" y="276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15" y="402"/>
                    <a:pt x="215" y="402"/>
                    <a:pt x="215" y="402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188" y="299"/>
                    <a:pt x="188" y="299"/>
                    <a:pt x="188" y="299"/>
                  </a:cubicBezTo>
                  <a:cubicBezTo>
                    <a:pt x="234" y="226"/>
                    <a:pt x="234" y="226"/>
                    <a:pt x="234" y="226"/>
                  </a:cubicBezTo>
                  <a:cubicBezTo>
                    <a:pt x="284" y="226"/>
                    <a:pt x="284" y="226"/>
                    <a:pt x="284" y="2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572"/>
            <p:cNvSpPr>
              <a:spLocks noEditPoints="1"/>
            </p:cNvSpPr>
            <p:nvPr/>
          </p:nvSpPr>
          <p:spPr bwMode="auto">
            <a:xfrm>
              <a:off x="6830504" y="798512"/>
              <a:ext cx="752475" cy="673100"/>
            </a:xfrm>
            <a:custGeom>
              <a:avLst/>
              <a:gdLst>
                <a:gd name="T0" fmla="*/ 491 w 551"/>
                <a:gd name="T1" fmla="*/ 174 h 492"/>
                <a:gd name="T2" fmla="*/ 549 w 551"/>
                <a:gd name="T3" fmla="*/ 236 h 492"/>
                <a:gd name="T4" fmla="*/ 478 w 551"/>
                <a:gd name="T5" fmla="*/ 279 h 492"/>
                <a:gd name="T6" fmla="*/ 425 w 551"/>
                <a:gd name="T7" fmla="*/ 267 h 492"/>
                <a:gd name="T8" fmla="*/ 383 w 551"/>
                <a:gd name="T9" fmla="*/ 279 h 492"/>
                <a:gd name="T10" fmla="*/ 327 w 551"/>
                <a:gd name="T11" fmla="*/ 295 h 492"/>
                <a:gd name="T12" fmla="*/ 280 w 551"/>
                <a:gd name="T13" fmla="*/ 311 h 492"/>
                <a:gd name="T14" fmla="*/ 267 w 551"/>
                <a:gd name="T15" fmla="*/ 374 h 492"/>
                <a:gd name="T16" fmla="*/ 182 w 551"/>
                <a:gd name="T17" fmla="*/ 492 h 492"/>
                <a:gd name="T18" fmla="*/ 234 w 551"/>
                <a:gd name="T19" fmla="*/ 398 h 492"/>
                <a:gd name="T20" fmla="*/ 205 w 551"/>
                <a:gd name="T21" fmla="*/ 398 h 492"/>
                <a:gd name="T22" fmla="*/ 267 w 551"/>
                <a:gd name="T23" fmla="*/ 312 h 492"/>
                <a:gd name="T24" fmla="*/ 195 w 551"/>
                <a:gd name="T25" fmla="*/ 281 h 492"/>
                <a:gd name="T26" fmla="*/ 152 w 551"/>
                <a:gd name="T27" fmla="*/ 295 h 492"/>
                <a:gd name="T28" fmla="*/ 79 w 551"/>
                <a:gd name="T29" fmla="*/ 281 h 492"/>
                <a:gd name="T30" fmla="*/ 0 w 551"/>
                <a:gd name="T31" fmla="*/ 207 h 492"/>
                <a:gd name="T32" fmla="*/ 67 w 551"/>
                <a:gd name="T33" fmla="*/ 133 h 492"/>
                <a:gd name="T34" fmla="*/ 116 w 551"/>
                <a:gd name="T35" fmla="*/ 88 h 492"/>
                <a:gd name="T36" fmla="*/ 152 w 551"/>
                <a:gd name="T37" fmla="*/ 33 h 492"/>
                <a:gd name="T38" fmla="*/ 237 w 551"/>
                <a:gd name="T39" fmla="*/ 0 h 492"/>
                <a:gd name="T40" fmla="*/ 318 w 551"/>
                <a:gd name="T41" fmla="*/ 19 h 492"/>
                <a:gd name="T42" fmla="*/ 405 w 551"/>
                <a:gd name="T43" fmla="*/ 66 h 492"/>
                <a:gd name="T44" fmla="*/ 421 w 551"/>
                <a:gd name="T45" fmla="*/ 102 h 492"/>
                <a:gd name="T46" fmla="*/ 493 w 551"/>
                <a:gd name="T47" fmla="*/ 167 h 492"/>
                <a:gd name="T48" fmla="*/ 367 w 551"/>
                <a:gd name="T49" fmla="*/ 330 h 492"/>
                <a:gd name="T50" fmla="*/ 389 w 551"/>
                <a:gd name="T51" fmla="*/ 312 h 492"/>
                <a:gd name="T52" fmla="*/ 404 w 551"/>
                <a:gd name="T53" fmla="*/ 318 h 492"/>
                <a:gd name="T54" fmla="*/ 396 w 551"/>
                <a:gd name="T55" fmla="*/ 368 h 492"/>
                <a:gd name="T56" fmla="*/ 375 w 551"/>
                <a:gd name="T57" fmla="*/ 369 h 492"/>
                <a:gd name="T58" fmla="*/ 362 w 551"/>
                <a:gd name="T59" fmla="*/ 341 h 492"/>
                <a:gd name="T60" fmla="*/ 189 w 551"/>
                <a:gd name="T61" fmla="*/ 317 h 492"/>
                <a:gd name="T62" fmla="*/ 203 w 551"/>
                <a:gd name="T63" fmla="*/ 323 h 492"/>
                <a:gd name="T64" fmla="*/ 196 w 551"/>
                <a:gd name="T65" fmla="*/ 372 h 492"/>
                <a:gd name="T66" fmla="*/ 175 w 551"/>
                <a:gd name="T67" fmla="*/ 374 h 492"/>
                <a:gd name="T68" fmla="*/ 162 w 551"/>
                <a:gd name="T69" fmla="*/ 346 h 492"/>
                <a:gd name="T70" fmla="*/ 287 w 551"/>
                <a:gd name="T71" fmla="*/ 418 h 492"/>
                <a:gd name="T72" fmla="*/ 309 w 551"/>
                <a:gd name="T73" fmla="*/ 392 h 492"/>
                <a:gd name="T74" fmla="*/ 340 w 551"/>
                <a:gd name="T75" fmla="*/ 363 h 492"/>
                <a:gd name="T76" fmla="*/ 342 w 551"/>
                <a:gd name="T77" fmla="*/ 423 h 492"/>
                <a:gd name="T78" fmla="*/ 316 w 551"/>
                <a:gd name="T79" fmla="*/ 455 h 492"/>
                <a:gd name="T80" fmla="*/ 287 w 551"/>
                <a:gd name="T81" fmla="*/ 434 h 492"/>
                <a:gd name="T82" fmla="*/ 91 w 551"/>
                <a:gd name="T83" fmla="*/ 424 h 492"/>
                <a:gd name="T84" fmla="*/ 113 w 551"/>
                <a:gd name="T85" fmla="*/ 398 h 492"/>
                <a:gd name="T86" fmla="*/ 144 w 551"/>
                <a:gd name="T87" fmla="*/ 368 h 492"/>
                <a:gd name="T88" fmla="*/ 146 w 551"/>
                <a:gd name="T89" fmla="*/ 428 h 492"/>
                <a:gd name="T90" fmla="*/ 120 w 551"/>
                <a:gd name="T91" fmla="*/ 461 h 492"/>
                <a:gd name="T92" fmla="*/ 92 w 551"/>
                <a:gd name="T93" fmla="*/ 44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1" h="492">
                  <a:moveTo>
                    <a:pt x="493" y="167"/>
                  </a:moveTo>
                  <a:cubicBezTo>
                    <a:pt x="491" y="174"/>
                    <a:pt x="491" y="174"/>
                    <a:pt x="491" y="174"/>
                  </a:cubicBezTo>
                  <a:cubicBezTo>
                    <a:pt x="510" y="179"/>
                    <a:pt x="525" y="187"/>
                    <a:pt x="535" y="199"/>
                  </a:cubicBezTo>
                  <a:cubicBezTo>
                    <a:pt x="546" y="211"/>
                    <a:pt x="551" y="223"/>
                    <a:pt x="549" y="236"/>
                  </a:cubicBezTo>
                  <a:cubicBezTo>
                    <a:pt x="547" y="249"/>
                    <a:pt x="539" y="259"/>
                    <a:pt x="526" y="267"/>
                  </a:cubicBezTo>
                  <a:cubicBezTo>
                    <a:pt x="513" y="275"/>
                    <a:pt x="497" y="279"/>
                    <a:pt x="478" y="279"/>
                  </a:cubicBezTo>
                  <a:cubicBezTo>
                    <a:pt x="461" y="278"/>
                    <a:pt x="461" y="278"/>
                    <a:pt x="461" y="278"/>
                  </a:cubicBezTo>
                  <a:cubicBezTo>
                    <a:pt x="449" y="276"/>
                    <a:pt x="437" y="272"/>
                    <a:pt x="425" y="267"/>
                  </a:cubicBezTo>
                  <a:cubicBezTo>
                    <a:pt x="416" y="275"/>
                    <a:pt x="405" y="280"/>
                    <a:pt x="392" y="280"/>
                  </a:cubicBezTo>
                  <a:cubicBezTo>
                    <a:pt x="383" y="279"/>
                    <a:pt x="383" y="279"/>
                    <a:pt x="383" y="279"/>
                  </a:cubicBezTo>
                  <a:cubicBezTo>
                    <a:pt x="373" y="277"/>
                    <a:pt x="363" y="272"/>
                    <a:pt x="356" y="264"/>
                  </a:cubicBezTo>
                  <a:cubicBezTo>
                    <a:pt x="349" y="276"/>
                    <a:pt x="339" y="287"/>
                    <a:pt x="327" y="295"/>
                  </a:cubicBezTo>
                  <a:cubicBezTo>
                    <a:pt x="314" y="303"/>
                    <a:pt x="300" y="308"/>
                    <a:pt x="285" y="311"/>
                  </a:cubicBezTo>
                  <a:cubicBezTo>
                    <a:pt x="280" y="311"/>
                    <a:pt x="280" y="311"/>
                    <a:pt x="280" y="311"/>
                  </a:cubicBezTo>
                  <a:cubicBezTo>
                    <a:pt x="246" y="376"/>
                    <a:pt x="246" y="376"/>
                    <a:pt x="246" y="376"/>
                  </a:cubicBezTo>
                  <a:cubicBezTo>
                    <a:pt x="267" y="374"/>
                    <a:pt x="267" y="374"/>
                    <a:pt x="267" y="374"/>
                  </a:cubicBezTo>
                  <a:cubicBezTo>
                    <a:pt x="269" y="375"/>
                    <a:pt x="269" y="375"/>
                    <a:pt x="269" y="375"/>
                  </a:cubicBezTo>
                  <a:cubicBezTo>
                    <a:pt x="182" y="492"/>
                    <a:pt x="182" y="492"/>
                    <a:pt x="182" y="492"/>
                  </a:cubicBezTo>
                  <a:cubicBezTo>
                    <a:pt x="180" y="490"/>
                    <a:pt x="180" y="490"/>
                    <a:pt x="180" y="490"/>
                  </a:cubicBezTo>
                  <a:cubicBezTo>
                    <a:pt x="234" y="398"/>
                    <a:pt x="234" y="398"/>
                    <a:pt x="234" y="398"/>
                  </a:cubicBezTo>
                  <a:cubicBezTo>
                    <a:pt x="207" y="400"/>
                    <a:pt x="207" y="400"/>
                    <a:pt x="207" y="400"/>
                  </a:cubicBezTo>
                  <a:cubicBezTo>
                    <a:pt x="205" y="398"/>
                    <a:pt x="205" y="398"/>
                    <a:pt x="205" y="398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67" y="312"/>
                    <a:pt x="267" y="312"/>
                    <a:pt x="267" y="312"/>
                  </a:cubicBezTo>
                  <a:cubicBezTo>
                    <a:pt x="253" y="312"/>
                    <a:pt x="239" y="309"/>
                    <a:pt x="226" y="304"/>
                  </a:cubicBezTo>
                  <a:cubicBezTo>
                    <a:pt x="214" y="298"/>
                    <a:pt x="204" y="291"/>
                    <a:pt x="195" y="281"/>
                  </a:cubicBezTo>
                  <a:cubicBezTo>
                    <a:pt x="186" y="291"/>
                    <a:pt x="174" y="296"/>
                    <a:pt x="160" y="296"/>
                  </a:cubicBezTo>
                  <a:cubicBezTo>
                    <a:pt x="152" y="295"/>
                    <a:pt x="152" y="295"/>
                    <a:pt x="152" y="295"/>
                  </a:cubicBezTo>
                  <a:cubicBezTo>
                    <a:pt x="136" y="292"/>
                    <a:pt x="125" y="284"/>
                    <a:pt x="118" y="271"/>
                  </a:cubicBezTo>
                  <a:cubicBezTo>
                    <a:pt x="106" y="277"/>
                    <a:pt x="93" y="281"/>
                    <a:pt x="79" y="281"/>
                  </a:cubicBezTo>
                  <a:cubicBezTo>
                    <a:pt x="57" y="281"/>
                    <a:pt x="38" y="273"/>
                    <a:pt x="23" y="259"/>
                  </a:cubicBezTo>
                  <a:cubicBezTo>
                    <a:pt x="7" y="244"/>
                    <a:pt x="0" y="227"/>
                    <a:pt x="0" y="207"/>
                  </a:cubicBezTo>
                  <a:cubicBezTo>
                    <a:pt x="0" y="188"/>
                    <a:pt x="6" y="172"/>
                    <a:pt x="19" y="158"/>
                  </a:cubicBezTo>
                  <a:cubicBezTo>
                    <a:pt x="32" y="144"/>
                    <a:pt x="48" y="136"/>
                    <a:pt x="67" y="133"/>
                  </a:cubicBezTo>
                  <a:cubicBezTo>
                    <a:pt x="68" y="121"/>
                    <a:pt x="73" y="110"/>
                    <a:pt x="83" y="101"/>
                  </a:cubicBezTo>
                  <a:cubicBezTo>
                    <a:pt x="92" y="93"/>
                    <a:pt x="104" y="88"/>
                    <a:pt x="116" y="88"/>
                  </a:cubicBezTo>
                  <a:cubicBezTo>
                    <a:pt x="121" y="88"/>
                    <a:pt x="126" y="89"/>
                    <a:pt x="129" y="90"/>
                  </a:cubicBezTo>
                  <a:cubicBezTo>
                    <a:pt x="128" y="69"/>
                    <a:pt x="135" y="50"/>
                    <a:pt x="152" y="33"/>
                  </a:cubicBezTo>
                  <a:cubicBezTo>
                    <a:pt x="169" y="16"/>
                    <a:pt x="191" y="6"/>
                    <a:pt x="217" y="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63" y="0"/>
                    <a:pt x="285" y="7"/>
                    <a:pt x="303" y="21"/>
                  </a:cubicBezTo>
                  <a:cubicBezTo>
                    <a:pt x="318" y="19"/>
                    <a:pt x="318" y="19"/>
                    <a:pt x="318" y="19"/>
                  </a:cubicBezTo>
                  <a:cubicBezTo>
                    <a:pt x="336" y="19"/>
                    <a:pt x="354" y="24"/>
                    <a:pt x="372" y="36"/>
                  </a:cubicBezTo>
                  <a:cubicBezTo>
                    <a:pt x="386" y="44"/>
                    <a:pt x="397" y="54"/>
                    <a:pt x="405" y="66"/>
                  </a:cubicBezTo>
                  <a:cubicBezTo>
                    <a:pt x="414" y="78"/>
                    <a:pt x="418" y="90"/>
                    <a:pt x="418" y="102"/>
                  </a:cubicBezTo>
                  <a:cubicBezTo>
                    <a:pt x="421" y="102"/>
                    <a:pt x="421" y="102"/>
                    <a:pt x="421" y="102"/>
                  </a:cubicBezTo>
                  <a:cubicBezTo>
                    <a:pt x="442" y="105"/>
                    <a:pt x="460" y="113"/>
                    <a:pt x="474" y="126"/>
                  </a:cubicBezTo>
                  <a:cubicBezTo>
                    <a:pt x="489" y="138"/>
                    <a:pt x="495" y="152"/>
                    <a:pt x="493" y="167"/>
                  </a:cubicBezTo>
                  <a:moveTo>
                    <a:pt x="362" y="341"/>
                  </a:moveTo>
                  <a:cubicBezTo>
                    <a:pt x="362" y="337"/>
                    <a:pt x="364" y="333"/>
                    <a:pt x="367" y="330"/>
                  </a:cubicBezTo>
                  <a:cubicBezTo>
                    <a:pt x="380" y="320"/>
                    <a:pt x="380" y="320"/>
                    <a:pt x="380" y="320"/>
                  </a:cubicBezTo>
                  <a:cubicBezTo>
                    <a:pt x="389" y="312"/>
                    <a:pt x="389" y="312"/>
                    <a:pt x="389" y="312"/>
                  </a:cubicBezTo>
                  <a:cubicBezTo>
                    <a:pt x="404" y="296"/>
                    <a:pt x="404" y="296"/>
                    <a:pt x="404" y="296"/>
                  </a:cubicBezTo>
                  <a:cubicBezTo>
                    <a:pt x="404" y="318"/>
                    <a:pt x="404" y="318"/>
                    <a:pt x="404" y="318"/>
                  </a:cubicBezTo>
                  <a:cubicBezTo>
                    <a:pt x="404" y="323"/>
                    <a:pt x="404" y="331"/>
                    <a:pt x="405" y="345"/>
                  </a:cubicBezTo>
                  <a:cubicBezTo>
                    <a:pt x="405" y="355"/>
                    <a:pt x="402" y="363"/>
                    <a:pt x="396" y="368"/>
                  </a:cubicBezTo>
                  <a:cubicBezTo>
                    <a:pt x="393" y="370"/>
                    <a:pt x="389" y="371"/>
                    <a:pt x="385" y="371"/>
                  </a:cubicBezTo>
                  <a:cubicBezTo>
                    <a:pt x="375" y="369"/>
                    <a:pt x="375" y="369"/>
                    <a:pt x="375" y="369"/>
                  </a:cubicBezTo>
                  <a:cubicBezTo>
                    <a:pt x="368" y="366"/>
                    <a:pt x="364" y="361"/>
                    <a:pt x="362" y="354"/>
                  </a:cubicBezTo>
                  <a:cubicBezTo>
                    <a:pt x="360" y="350"/>
                    <a:pt x="360" y="345"/>
                    <a:pt x="362" y="341"/>
                  </a:cubicBezTo>
                  <a:moveTo>
                    <a:pt x="167" y="335"/>
                  </a:moveTo>
                  <a:cubicBezTo>
                    <a:pt x="189" y="317"/>
                    <a:pt x="189" y="317"/>
                    <a:pt x="189" y="317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03" y="323"/>
                    <a:pt x="203" y="323"/>
                    <a:pt x="203" y="323"/>
                  </a:cubicBezTo>
                  <a:cubicBezTo>
                    <a:pt x="205" y="349"/>
                    <a:pt x="205" y="349"/>
                    <a:pt x="205" y="349"/>
                  </a:cubicBezTo>
                  <a:cubicBezTo>
                    <a:pt x="205" y="360"/>
                    <a:pt x="202" y="367"/>
                    <a:pt x="196" y="372"/>
                  </a:cubicBezTo>
                  <a:cubicBezTo>
                    <a:pt x="193" y="374"/>
                    <a:pt x="190" y="376"/>
                    <a:pt x="185" y="376"/>
                  </a:cubicBezTo>
                  <a:cubicBezTo>
                    <a:pt x="175" y="374"/>
                    <a:pt x="175" y="374"/>
                    <a:pt x="175" y="374"/>
                  </a:cubicBezTo>
                  <a:cubicBezTo>
                    <a:pt x="168" y="371"/>
                    <a:pt x="164" y="366"/>
                    <a:pt x="162" y="358"/>
                  </a:cubicBezTo>
                  <a:cubicBezTo>
                    <a:pt x="160" y="355"/>
                    <a:pt x="160" y="351"/>
                    <a:pt x="162" y="346"/>
                  </a:cubicBezTo>
                  <a:cubicBezTo>
                    <a:pt x="162" y="341"/>
                    <a:pt x="164" y="338"/>
                    <a:pt x="167" y="335"/>
                  </a:cubicBezTo>
                  <a:moveTo>
                    <a:pt x="287" y="418"/>
                  </a:moveTo>
                  <a:cubicBezTo>
                    <a:pt x="288" y="413"/>
                    <a:pt x="291" y="408"/>
                    <a:pt x="294" y="405"/>
                  </a:cubicBezTo>
                  <a:cubicBezTo>
                    <a:pt x="309" y="392"/>
                    <a:pt x="309" y="392"/>
                    <a:pt x="309" y="392"/>
                  </a:cubicBezTo>
                  <a:cubicBezTo>
                    <a:pt x="322" y="382"/>
                    <a:pt x="322" y="382"/>
                    <a:pt x="322" y="382"/>
                  </a:cubicBezTo>
                  <a:cubicBezTo>
                    <a:pt x="340" y="363"/>
                    <a:pt x="340" y="363"/>
                    <a:pt x="340" y="363"/>
                  </a:cubicBezTo>
                  <a:cubicBezTo>
                    <a:pt x="340" y="390"/>
                    <a:pt x="340" y="390"/>
                    <a:pt x="340" y="390"/>
                  </a:cubicBezTo>
                  <a:cubicBezTo>
                    <a:pt x="340" y="395"/>
                    <a:pt x="340" y="406"/>
                    <a:pt x="342" y="423"/>
                  </a:cubicBezTo>
                  <a:cubicBezTo>
                    <a:pt x="342" y="436"/>
                    <a:pt x="338" y="446"/>
                    <a:pt x="330" y="451"/>
                  </a:cubicBezTo>
                  <a:cubicBezTo>
                    <a:pt x="326" y="454"/>
                    <a:pt x="322" y="455"/>
                    <a:pt x="316" y="455"/>
                  </a:cubicBezTo>
                  <a:cubicBezTo>
                    <a:pt x="304" y="453"/>
                    <a:pt x="304" y="453"/>
                    <a:pt x="304" y="453"/>
                  </a:cubicBezTo>
                  <a:cubicBezTo>
                    <a:pt x="296" y="449"/>
                    <a:pt x="290" y="443"/>
                    <a:pt x="287" y="434"/>
                  </a:cubicBezTo>
                  <a:cubicBezTo>
                    <a:pt x="286" y="429"/>
                    <a:pt x="286" y="424"/>
                    <a:pt x="287" y="418"/>
                  </a:cubicBezTo>
                  <a:moveTo>
                    <a:pt x="91" y="424"/>
                  </a:moveTo>
                  <a:cubicBezTo>
                    <a:pt x="92" y="418"/>
                    <a:pt x="95" y="414"/>
                    <a:pt x="99" y="410"/>
                  </a:cubicBezTo>
                  <a:cubicBezTo>
                    <a:pt x="102" y="407"/>
                    <a:pt x="107" y="403"/>
                    <a:pt x="113" y="398"/>
                  </a:cubicBezTo>
                  <a:cubicBezTo>
                    <a:pt x="125" y="388"/>
                    <a:pt x="125" y="388"/>
                    <a:pt x="125" y="388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44" y="396"/>
                    <a:pt x="144" y="396"/>
                    <a:pt x="144" y="396"/>
                  </a:cubicBezTo>
                  <a:cubicBezTo>
                    <a:pt x="146" y="428"/>
                    <a:pt x="146" y="428"/>
                    <a:pt x="146" y="428"/>
                  </a:cubicBezTo>
                  <a:cubicBezTo>
                    <a:pt x="146" y="442"/>
                    <a:pt x="142" y="451"/>
                    <a:pt x="134" y="457"/>
                  </a:cubicBezTo>
                  <a:cubicBezTo>
                    <a:pt x="131" y="460"/>
                    <a:pt x="126" y="461"/>
                    <a:pt x="120" y="461"/>
                  </a:cubicBezTo>
                  <a:cubicBezTo>
                    <a:pt x="116" y="461"/>
                    <a:pt x="112" y="460"/>
                    <a:pt x="108" y="459"/>
                  </a:cubicBezTo>
                  <a:cubicBezTo>
                    <a:pt x="100" y="455"/>
                    <a:pt x="94" y="449"/>
                    <a:pt x="92" y="440"/>
                  </a:cubicBezTo>
                  <a:cubicBezTo>
                    <a:pt x="90" y="435"/>
                    <a:pt x="90" y="430"/>
                    <a:pt x="91" y="4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573"/>
            <p:cNvSpPr>
              <a:spLocks noEditPoints="1"/>
            </p:cNvSpPr>
            <p:nvPr/>
          </p:nvSpPr>
          <p:spPr bwMode="auto">
            <a:xfrm>
              <a:off x="4603690" y="5412580"/>
              <a:ext cx="750888" cy="682625"/>
            </a:xfrm>
            <a:custGeom>
              <a:avLst/>
              <a:gdLst>
                <a:gd name="T0" fmla="*/ 537 w 550"/>
                <a:gd name="T1" fmla="*/ 173 h 499"/>
                <a:gd name="T2" fmla="*/ 541 w 550"/>
                <a:gd name="T3" fmla="*/ 234 h 499"/>
                <a:gd name="T4" fmla="*/ 421 w 550"/>
                <a:gd name="T5" fmla="*/ 271 h 499"/>
                <a:gd name="T6" fmla="*/ 142 w 550"/>
                <a:gd name="T7" fmla="*/ 271 h 499"/>
                <a:gd name="T8" fmla="*/ 14 w 550"/>
                <a:gd name="T9" fmla="*/ 231 h 499"/>
                <a:gd name="T10" fmla="*/ 19 w 550"/>
                <a:gd name="T11" fmla="*/ 147 h 499"/>
                <a:gd name="T12" fmla="*/ 94 w 550"/>
                <a:gd name="T13" fmla="*/ 137 h 499"/>
                <a:gd name="T14" fmla="*/ 126 w 550"/>
                <a:gd name="T15" fmla="*/ 34 h 499"/>
                <a:gd name="T16" fmla="*/ 281 w 550"/>
                <a:gd name="T17" fmla="*/ 26 h 499"/>
                <a:gd name="T18" fmla="*/ 351 w 550"/>
                <a:gd name="T19" fmla="*/ 67 h 499"/>
                <a:gd name="T20" fmla="*/ 451 w 550"/>
                <a:gd name="T21" fmla="*/ 85 h 499"/>
                <a:gd name="T22" fmla="*/ 474 w 550"/>
                <a:gd name="T23" fmla="*/ 172 h 499"/>
                <a:gd name="T24" fmla="*/ 410 w 550"/>
                <a:gd name="T25" fmla="*/ 328 h 499"/>
                <a:gd name="T26" fmla="*/ 452 w 550"/>
                <a:gd name="T27" fmla="*/ 308 h 499"/>
                <a:gd name="T28" fmla="*/ 455 w 550"/>
                <a:gd name="T29" fmla="*/ 381 h 499"/>
                <a:gd name="T30" fmla="*/ 450 w 550"/>
                <a:gd name="T31" fmla="*/ 467 h 499"/>
                <a:gd name="T32" fmla="*/ 397 w 550"/>
                <a:gd name="T33" fmla="*/ 499 h 499"/>
                <a:gd name="T34" fmla="*/ 331 w 550"/>
                <a:gd name="T35" fmla="*/ 450 h 499"/>
                <a:gd name="T36" fmla="*/ 347 w 550"/>
                <a:gd name="T37" fmla="*/ 381 h 499"/>
                <a:gd name="T38" fmla="*/ 410 w 550"/>
                <a:gd name="T39" fmla="*/ 328 h 499"/>
                <a:gd name="T40" fmla="*/ 153 w 550"/>
                <a:gd name="T41" fmla="*/ 288 h 499"/>
                <a:gd name="T42" fmla="*/ 155 w 550"/>
                <a:gd name="T43" fmla="*/ 377 h 499"/>
                <a:gd name="T44" fmla="*/ 150 w 550"/>
                <a:gd name="T45" fmla="*/ 456 h 499"/>
                <a:gd name="T46" fmla="*/ 102 w 550"/>
                <a:gd name="T47" fmla="*/ 486 h 499"/>
                <a:gd name="T48" fmla="*/ 41 w 550"/>
                <a:gd name="T49" fmla="*/ 440 h 499"/>
                <a:gd name="T50" fmla="*/ 56 w 550"/>
                <a:gd name="T51" fmla="*/ 378 h 499"/>
                <a:gd name="T52" fmla="*/ 114 w 550"/>
                <a:gd name="T53" fmla="*/ 329 h 499"/>
                <a:gd name="T54" fmla="*/ 283 w 550"/>
                <a:gd name="T55" fmla="*/ 367 h 499"/>
                <a:gd name="T56" fmla="*/ 280 w 550"/>
                <a:gd name="T57" fmla="*/ 419 h 499"/>
                <a:gd name="T58" fmla="*/ 248 w 550"/>
                <a:gd name="T59" fmla="*/ 439 h 499"/>
                <a:gd name="T60" fmla="*/ 208 w 550"/>
                <a:gd name="T61" fmla="*/ 409 h 499"/>
                <a:gd name="T62" fmla="*/ 218 w 550"/>
                <a:gd name="T63" fmla="*/ 367 h 499"/>
                <a:gd name="T64" fmla="*/ 256 w 550"/>
                <a:gd name="T65" fmla="*/ 335 h 499"/>
                <a:gd name="T66" fmla="*/ 282 w 550"/>
                <a:gd name="T67" fmla="*/ 346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0" h="499">
                  <a:moveTo>
                    <a:pt x="505" y="159"/>
                  </a:moveTo>
                  <a:cubicBezTo>
                    <a:pt x="517" y="159"/>
                    <a:pt x="528" y="164"/>
                    <a:pt x="537" y="173"/>
                  </a:cubicBezTo>
                  <a:cubicBezTo>
                    <a:pt x="546" y="182"/>
                    <a:pt x="550" y="193"/>
                    <a:pt x="550" y="205"/>
                  </a:cubicBezTo>
                  <a:cubicBezTo>
                    <a:pt x="550" y="216"/>
                    <a:pt x="547" y="226"/>
                    <a:pt x="541" y="234"/>
                  </a:cubicBezTo>
                  <a:cubicBezTo>
                    <a:pt x="534" y="242"/>
                    <a:pt x="526" y="247"/>
                    <a:pt x="515" y="250"/>
                  </a:cubicBezTo>
                  <a:cubicBezTo>
                    <a:pt x="494" y="259"/>
                    <a:pt x="463" y="266"/>
                    <a:pt x="421" y="271"/>
                  </a:cubicBezTo>
                  <a:cubicBezTo>
                    <a:pt x="378" y="276"/>
                    <a:pt x="330" y="279"/>
                    <a:pt x="278" y="279"/>
                  </a:cubicBezTo>
                  <a:cubicBezTo>
                    <a:pt x="229" y="279"/>
                    <a:pt x="184" y="276"/>
                    <a:pt x="142" y="271"/>
                  </a:cubicBezTo>
                  <a:cubicBezTo>
                    <a:pt x="101" y="267"/>
                    <a:pt x="70" y="260"/>
                    <a:pt x="48" y="253"/>
                  </a:cubicBezTo>
                  <a:cubicBezTo>
                    <a:pt x="34" y="249"/>
                    <a:pt x="23" y="242"/>
                    <a:pt x="14" y="231"/>
                  </a:cubicBezTo>
                  <a:cubicBezTo>
                    <a:pt x="5" y="219"/>
                    <a:pt x="0" y="206"/>
                    <a:pt x="0" y="192"/>
                  </a:cubicBezTo>
                  <a:cubicBezTo>
                    <a:pt x="0" y="174"/>
                    <a:pt x="6" y="160"/>
                    <a:pt x="19" y="147"/>
                  </a:cubicBezTo>
                  <a:cubicBezTo>
                    <a:pt x="31" y="135"/>
                    <a:pt x="45" y="129"/>
                    <a:pt x="63" y="129"/>
                  </a:cubicBezTo>
                  <a:cubicBezTo>
                    <a:pt x="74" y="129"/>
                    <a:pt x="84" y="132"/>
                    <a:pt x="94" y="137"/>
                  </a:cubicBezTo>
                  <a:cubicBezTo>
                    <a:pt x="92" y="129"/>
                    <a:pt x="92" y="122"/>
                    <a:pt x="92" y="117"/>
                  </a:cubicBezTo>
                  <a:cubicBezTo>
                    <a:pt x="92" y="85"/>
                    <a:pt x="103" y="57"/>
                    <a:pt x="126" y="34"/>
                  </a:cubicBezTo>
                  <a:cubicBezTo>
                    <a:pt x="148" y="12"/>
                    <a:pt x="176" y="0"/>
                    <a:pt x="208" y="0"/>
                  </a:cubicBezTo>
                  <a:cubicBezTo>
                    <a:pt x="235" y="0"/>
                    <a:pt x="259" y="9"/>
                    <a:pt x="281" y="26"/>
                  </a:cubicBezTo>
                  <a:cubicBezTo>
                    <a:pt x="301" y="43"/>
                    <a:pt x="315" y="64"/>
                    <a:pt x="321" y="90"/>
                  </a:cubicBezTo>
                  <a:cubicBezTo>
                    <a:pt x="329" y="80"/>
                    <a:pt x="339" y="73"/>
                    <a:pt x="351" y="67"/>
                  </a:cubicBezTo>
                  <a:cubicBezTo>
                    <a:pt x="363" y="61"/>
                    <a:pt x="375" y="59"/>
                    <a:pt x="389" y="59"/>
                  </a:cubicBezTo>
                  <a:cubicBezTo>
                    <a:pt x="413" y="59"/>
                    <a:pt x="434" y="67"/>
                    <a:pt x="451" y="85"/>
                  </a:cubicBezTo>
                  <a:cubicBezTo>
                    <a:pt x="468" y="102"/>
                    <a:pt x="477" y="123"/>
                    <a:pt x="477" y="147"/>
                  </a:cubicBezTo>
                  <a:cubicBezTo>
                    <a:pt x="477" y="156"/>
                    <a:pt x="476" y="164"/>
                    <a:pt x="474" y="172"/>
                  </a:cubicBezTo>
                  <a:cubicBezTo>
                    <a:pt x="482" y="163"/>
                    <a:pt x="493" y="159"/>
                    <a:pt x="505" y="159"/>
                  </a:cubicBezTo>
                  <a:moveTo>
                    <a:pt x="410" y="328"/>
                  </a:moveTo>
                  <a:cubicBezTo>
                    <a:pt x="453" y="284"/>
                    <a:pt x="453" y="284"/>
                    <a:pt x="453" y="284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2" y="347"/>
                    <a:pt x="452" y="347"/>
                    <a:pt x="452" y="347"/>
                  </a:cubicBezTo>
                  <a:cubicBezTo>
                    <a:pt x="455" y="381"/>
                    <a:pt x="455" y="381"/>
                    <a:pt x="455" y="381"/>
                  </a:cubicBezTo>
                  <a:cubicBezTo>
                    <a:pt x="457" y="398"/>
                    <a:pt x="457" y="412"/>
                    <a:pt x="457" y="423"/>
                  </a:cubicBezTo>
                  <a:cubicBezTo>
                    <a:pt x="457" y="442"/>
                    <a:pt x="455" y="456"/>
                    <a:pt x="450" y="467"/>
                  </a:cubicBezTo>
                  <a:cubicBezTo>
                    <a:pt x="446" y="475"/>
                    <a:pt x="440" y="483"/>
                    <a:pt x="431" y="489"/>
                  </a:cubicBezTo>
                  <a:cubicBezTo>
                    <a:pt x="421" y="496"/>
                    <a:pt x="410" y="499"/>
                    <a:pt x="397" y="499"/>
                  </a:cubicBezTo>
                  <a:cubicBezTo>
                    <a:pt x="388" y="499"/>
                    <a:pt x="379" y="498"/>
                    <a:pt x="370" y="494"/>
                  </a:cubicBezTo>
                  <a:cubicBezTo>
                    <a:pt x="351" y="486"/>
                    <a:pt x="338" y="471"/>
                    <a:pt x="331" y="450"/>
                  </a:cubicBezTo>
                  <a:cubicBezTo>
                    <a:pt x="327" y="439"/>
                    <a:pt x="327" y="426"/>
                    <a:pt x="330" y="413"/>
                  </a:cubicBezTo>
                  <a:cubicBezTo>
                    <a:pt x="333" y="400"/>
                    <a:pt x="339" y="389"/>
                    <a:pt x="347" y="381"/>
                  </a:cubicBezTo>
                  <a:cubicBezTo>
                    <a:pt x="356" y="373"/>
                    <a:pt x="367" y="363"/>
                    <a:pt x="382" y="352"/>
                  </a:cubicBezTo>
                  <a:cubicBezTo>
                    <a:pt x="410" y="328"/>
                    <a:pt x="410" y="328"/>
                    <a:pt x="410" y="328"/>
                  </a:cubicBezTo>
                  <a:moveTo>
                    <a:pt x="114" y="329"/>
                  </a:moveTo>
                  <a:cubicBezTo>
                    <a:pt x="153" y="288"/>
                    <a:pt x="153" y="288"/>
                    <a:pt x="153" y="288"/>
                  </a:cubicBezTo>
                  <a:cubicBezTo>
                    <a:pt x="152" y="346"/>
                    <a:pt x="152" y="346"/>
                    <a:pt x="152" y="346"/>
                  </a:cubicBezTo>
                  <a:cubicBezTo>
                    <a:pt x="155" y="377"/>
                    <a:pt x="155" y="377"/>
                    <a:pt x="155" y="377"/>
                  </a:cubicBezTo>
                  <a:cubicBezTo>
                    <a:pt x="156" y="393"/>
                    <a:pt x="157" y="406"/>
                    <a:pt x="157" y="416"/>
                  </a:cubicBezTo>
                  <a:cubicBezTo>
                    <a:pt x="157" y="433"/>
                    <a:pt x="155" y="446"/>
                    <a:pt x="150" y="456"/>
                  </a:cubicBezTo>
                  <a:cubicBezTo>
                    <a:pt x="146" y="464"/>
                    <a:pt x="141" y="471"/>
                    <a:pt x="132" y="477"/>
                  </a:cubicBezTo>
                  <a:cubicBezTo>
                    <a:pt x="124" y="483"/>
                    <a:pt x="114" y="486"/>
                    <a:pt x="102" y="486"/>
                  </a:cubicBezTo>
                  <a:cubicBezTo>
                    <a:pt x="93" y="486"/>
                    <a:pt x="85" y="484"/>
                    <a:pt x="77" y="481"/>
                  </a:cubicBezTo>
                  <a:cubicBezTo>
                    <a:pt x="59" y="473"/>
                    <a:pt x="47" y="459"/>
                    <a:pt x="41" y="440"/>
                  </a:cubicBezTo>
                  <a:cubicBezTo>
                    <a:pt x="38" y="430"/>
                    <a:pt x="38" y="419"/>
                    <a:pt x="41" y="407"/>
                  </a:cubicBezTo>
                  <a:cubicBezTo>
                    <a:pt x="43" y="395"/>
                    <a:pt x="49" y="385"/>
                    <a:pt x="56" y="378"/>
                  </a:cubicBezTo>
                  <a:cubicBezTo>
                    <a:pt x="64" y="370"/>
                    <a:pt x="75" y="361"/>
                    <a:pt x="88" y="350"/>
                  </a:cubicBezTo>
                  <a:cubicBezTo>
                    <a:pt x="114" y="329"/>
                    <a:pt x="114" y="329"/>
                    <a:pt x="114" y="329"/>
                  </a:cubicBezTo>
                  <a:moveTo>
                    <a:pt x="282" y="346"/>
                  </a:moveTo>
                  <a:cubicBezTo>
                    <a:pt x="283" y="367"/>
                    <a:pt x="283" y="367"/>
                    <a:pt x="283" y="367"/>
                  </a:cubicBezTo>
                  <a:cubicBezTo>
                    <a:pt x="284" y="377"/>
                    <a:pt x="285" y="386"/>
                    <a:pt x="285" y="393"/>
                  </a:cubicBezTo>
                  <a:cubicBezTo>
                    <a:pt x="285" y="404"/>
                    <a:pt x="283" y="413"/>
                    <a:pt x="280" y="419"/>
                  </a:cubicBezTo>
                  <a:cubicBezTo>
                    <a:pt x="278" y="425"/>
                    <a:pt x="274" y="429"/>
                    <a:pt x="269" y="433"/>
                  </a:cubicBezTo>
                  <a:cubicBezTo>
                    <a:pt x="263" y="437"/>
                    <a:pt x="256" y="439"/>
                    <a:pt x="248" y="439"/>
                  </a:cubicBezTo>
                  <a:cubicBezTo>
                    <a:pt x="243" y="439"/>
                    <a:pt x="237" y="438"/>
                    <a:pt x="231" y="436"/>
                  </a:cubicBezTo>
                  <a:cubicBezTo>
                    <a:pt x="220" y="430"/>
                    <a:pt x="212" y="422"/>
                    <a:pt x="208" y="409"/>
                  </a:cubicBezTo>
                  <a:cubicBezTo>
                    <a:pt x="206" y="402"/>
                    <a:pt x="205" y="395"/>
                    <a:pt x="207" y="387"/>
                  </a:cubicBezTo>
                  <a:cubicBezTo>
                    <a:pt x="209" y="378"/>
                    <a:pt x="213" y="372"/>
                    <a:pt x="218" y="367"/>
                  </a:cubicBezTo>
                  <a:cubicBezTo>
                    <a:pt x="223" y="362"/>
                    <a:pt x="230" y="356"/>
                    <a:pt x="239" y="349"/>
                  </a:cubicBezTo>
                  <a:cubicBezTo>
                    <a:pt x="256" y="335"/>
                    <a:pt x="256" y="335"/>
                    <a:pt x="256" y="335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2" y="346"/>
                    <a:pt x="282" y="346"/>
                    <a:pt x="282" y="3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575"/>
            <p:cNvSpPr>
              <a:spLocks noEditPoints="1"/>
            </p:cNvSpPr>
            <p:nvPr/>
          </p:nvSpPr>
          <p:spPr bwMode="auto">
            <a:xfrm>
              <a:off x="3300547" y="3957316"/>
              <a:ext cx="712788" cy="747713"/>
            </a:xfrm>
            <a:custGeom>
              <a:avLst/>
              <a:gdLst>
                <a:gd name="T0" fmla="*/ 301 w 522"/>
                <a:gd name="T1" fmla="*/ 335 h 547"/>
                <a:gd name="T2" fmla="*/ 39 w 522"/>
                <a:gd name="T3" fmla="*/ 204 h 547"/>
                <a:gd name="T4" fmla="*/ 170 w 522"/>
                <a:gd name="T5" fmla="*/ 0 h 547"/>
                <a:gd name="T6" fmla="*/ 210 w 522"/>
                <a:gd name="T7" fmla="*/ 358 h 547"/>
                <a:gd name="T8" fmla="*/ 210 w 522"/>
                <a:gd name="T9" fmla="*/ 390 h 547"/>
                <a:gd name="T10" fmla="*/ 223 w 522"/>
                <a:gd name="T11" fmla="*/ 405 h 547"/>
                <a:gd name="T12" fmla="*/ 256 w 522"/>
                <a:gd name="T13" fmla="*/ 400 h 547"/>
                <a:gd name="T14" fmla="*/ 223 w 522"/>
                <a:gd name="T15" fmla="*/ 417 h 547"/>
                <a:gd name="T16" fmla="*/ 226 w 522"/>
                <a:gd name="T17" fmla="*/ 435 h 547"/>
                <a:gd name="T18" fmla="*/ 230 w 522"/>
                <a:gd name="T19" fmla="*/ 453 h 547"/>
                <a:gd name="T20" fmla="*/ 219 w 522"/>
                <a:gd name="T21" fmla="*/ 481 h 547"/>
                <a:gd name="T22" fmla="*/ 198 w 522"/>
                <a:gd name="T23" fmla="*/ 455 h 547"/>
                <a:gd name="T24" fmla="*/ 197 w 522"/>
                <a:gd name="T25" fmla="*/ 489 h 547"/>
                <a:gd name="T26" fmla="*/ 154 w 522"/>
                <a:gd name="T27" fmla="*/ 477 h 547"/>
                <a:gd name="T28" fmla="*/ 174 w 522"/>
                <a:gd name="T29" fmla="*/ 432 h 547"/>
                <a:gd name="T30" fmla="*/ 137 w 522"/>
                <a:gd name="T31" fmla="*/ 463 h 547"/>
                <a:gd name="T32" fmla="*/ 124 w 522"/>
                <a:gd name="T33" fmla="*/ 419 h 547"/>
                <a:gd name="T34" fmla="*/ 172 w 522"/>
                <a:gd name="T35" fmla="*/ 426 h 547"/>
                <a:gd name="T36" fmla="*/ 133 w 522"/>
                <a:gd name="T37" fmla="*/ 402 h 547"/>
                <a:gd name="T38" fmla="*/ 158 w 522"/>
                <a:gd name="T39" fmla="*/ 366 h 547"/>
                <a:gd name="T40" fmla="*/ 180 w 522"/>
                <a:gd name="T41" fmla="*/ 407 h 547"/>
                <a:gd name="T42" fmla="*/ 181 w 522"/>
                <a:gd name="T43" fmla="*/ 361 h 547"/>
                <a:gd name="T44" fmla="*/ 303 w 522"/>
                <a:gd name="T45" fmla="*/ 480 h 547"/>
                <a:gd name="T46" fmla="*/ 316 w 522"/>
                <a:gd name="T47" fmla="*/ 492 h 547"/>
                <a:gd name="T48" fmla="*/ 317 w 522"/>
                <a:gd name="T49" fmla="*/ 463 h 547"/>
                <a:gd name="T50" fmla="*/ 333 w 522"/>
                <a:gd name="T51" fmla="*/ 473 h 547"/>
                <a:gd name="T52" fmla="*/ 337 w 522"/>
                <a:gd name="T53" fmla="*/ 483 h 547"/>
                <a:gd name="T54" fmla="*/ 342 w 522"/>
                <a:gd name="T55" fmla="*/ 495 h 547"/>
                <a:gd name="T56" fmla="*/ 366 w 522"/>
                <a:gd name="T57" fmla="*/ 492 h 547"/>
                <a:gd name="T58" fmla="*/ 348 w 522"/>
                <a:gd name="T59" fmla="*/ 502 h 547"/>
                <a:gd name="T60" fmla="*/ 346 w 522"/>
                <a:gd name="T61" fmla="*/ 512 h 547"/>
                <a:gd name="T62" fmla="*/ 357 w 522"/>
                <a:gd name="T63" fmla="*/ 533 h 547"/>
                <a:gd name="T64" fmla="*/ 337 w 522"/>
                <a:gd name="T65" fmla="*/ 522 h 547"/>
                <a:gd name="T66" fmla="*/ 324 w 522"/>
                <a:gd name="T67" fmla="*/ 526 h 547"/>
                <a:gd name="T68" fmla="*/ 315 w 522"/>
                <a:gd name="T69" fmla="*/ 547 h 547"/>
                <a:gd name="T70" fmla="*/ 317 w 522"/>
                <a:gd name="T71" fmla="*/ 522 h 547"/>
                <a:gd name="T72" fmla="*/ 305 w 522"/>
                <a:gd name="T73" fmla="*/ 518 h 547"/>
                <a:gd name="T74" fmla="*/ 283 w 522"/>
                <a:gd name="T75" fmla="*/ 518 h 547"/>
                <a:gd name="T76" fmla="*/ 304 w 522"/>
                <a:gd name="T77" fmla="*/ 507 h 547"/>
                <a:gd name="T78" fmla="*/ 303 w 522"/>
                <a:gd name="T79" fmla="*/ 495 h 547"/>
                <a:gd name="T80" fmla="*/ 300 w 522"/>
                <a:gd name="T81" fmla="*/ 484 h 547"/>
                <a:gd name="T82" fmla="*/ 357 w 522"/>
                <a:gd name="T83" fmla="*/ 400 h 547"/>
                <a:gd name="T84" fmla="*/ 355 w 522"/>
                <a:gd name="T85" fmla="*/ 409 h 547"/>
                <a:gd name="T86" fmla="*/ 362 w 522"/>
                <a:gd name="T87" fmla="*/ 424 h 547"/>
                <a:gd name="T88" fmla="*/ 348 w 522"/>
                <a:gd name="T89" fmla="*/ 415 h 547"/>
                <a:gd name="T90" fmla="*/ 338 w 522"/>
                <a:gd name="T91" fmla="*/ 418 h 547"/>
                <a:gd name="T92" fmla="*/ 331 w 522"/>
                <a:gd name="T93" fmla="*/ 434 h 547"/>
                <a:gd name="T94" fmla="*/ 333 w 522"/>
                <a:gd name="T95" fmla="*/ 415 h 547"/>
                <a:gd name="T96" fmla="*/ 323 w 522"/>
                <a:gd name="T97" fmla="*/ 411 h 547"/>
                <a:gd name="T98" fmla="*/ 307 w 522"/>
                <a:gd name="T99" fmla="*/ 412 h 547"/>
                <a:gd name="T100" fmla="*/ 320 w 522"/>
                <a:gd name="T101" fmla="*/ 404 h 547"/>
                <a:gd name="T102" fmla="*/ 322 w 522"/>
                <a:gd name="T103" fmla="*/ 395 h 547"/>
                <a:gd name="T104" fmla="*/ 313 w 522"/>
                <a:gd name="T105" fmla="*/ 379 h 547"/>
                <a:gd name="T106" fmla="*/ 328 w 522"/>
                <a:gd name="T107" fmla="*/ 389 h 547"/>
                <a:gd name="T108" fmla="*/ 336 w 522"/>
                <a:gd name="T109" fmla="*/ 382 h 547"/>
                <a:gd name="T110" fmla="*/ 342 w 522"/>
                <a:gd name="T111" fmla="*/ 377 h 547"/>
                <a:gd name="T112" fmla="*/ 356 w 522"/>
                <a:gd name="T113" fmla="*/ 375 h 547"/>
                <a:gd name="T114" fmla="*/ 350 w 522"/>
                <a:gd name="T115" fmla="*/ 390 h 547"/>
                <a:gd name="T116" fmla="*/ 365 w 522"/>
                <a:gd name="T117" fmla="*/ 381 h 547"/>
                <a:gd name="T118" fmla="*/ 372 w 522"/>
                <a:gd name="T119" fmla="*/ 402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" h="547">
                  <a:moveTo>
                    <a:pt x="368" y="68"/>
                  </a:moveTo>
                  <a:cubicBezTo>
                    <a:pt x="378" y="78"/>
                    <a:pt x="384" y="90"/>
                    <a:pt x="387" y="103"/>
                  </a:cubicBezTo>
                  <a:cubicBezTo>
                    <a:pt x="407" y="106"/>
                    <a:pt x="425" y="115"/>
                    <a:pt x="441" y="130"/>
                  </a:cubicBezTo>
                  <a:cubicBezTo>
                    <a:pt x="462" y="149"/>
                    <a:pt x="475" y="173"/>
                    <a:pt x="478" y="202"/>
                  </a:cubicBezTo>
                  <a:cubicBezTo>
                    <a:pt x="491" y="205"/>
                    <a:pt x="502" y="213"/>
                    <a:pt x="510" y="223"/>
                  </a:cubicBezTo>
                  <a:cubicBezTo>
                    <a:pt x="518" y="234"/>
                    <a:pt x="522" y="246"/>
                    <a:pt x="522" y="260"/>
                  </a:cubicBezTo>
                  <a:cubicBezTo>
                    <a:pt x="522" y="275"/>
                    <a:pt x="517" y="288"/>
                    <a:pt x="508" y="299"/>
                  </a:cubicBezTo>
                  <a:cubicBezTo>
                    <a:pt x="499" y="311"/>
                    <a:pt x="487" y="318"/>
                    <a:pt x="472" y="320"/>
                  </a:cubicBezTo>
                  <a:cubicBezTo>
                    <a:pt x="456" y="324"/>
                    <a:pt x="433" y="328"/>
                    <a:pt x="403" y="331"/>
                  </a:cubicBezTo>
                  <a:cubicBezTo>
                    <a:pt x="301" y="335"/>
                    <a:pt x="301" y="335"/>
                    <a:pt x="301" y="335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68" y="328"/>
                    <a:pt x="145" y="325"/>
                    <a:pt x="129" y="320"/>
                  </a:cubicBezTo>
                  <a:cubicBezTo>
                    <a:pt x="118" y="319"/>
                    <a:pt x="108" y="313"/>
                    <a:pt x="100" y="305"/>
                  </a:cubicBezTo>
                  <a:cubicBezTo>
                    <a:pt x="92" y="296"/>
                    <a:pt x="88" y="286"/>
                    <a:pt x="88" y="274"/>
                  </a:cubicBezTo>
                  <a:cubicBezTo>
                    <a:pt x="88" y="261"/>
                    <a:pt x="93" y="249"/>
                    <a:pt x="102" y="240"/>
                  </a:cubicBezTo>
                  <a:cubicBezTo>
                    <a:pt x="111" y="231"/>
                    <a:pt x="123" y="226"/>
                    <a:pt x="136" y="226"/>
                  </a:cubicBezTo>
                  <a:cubicBezTo>
                    <a:pt x="142" y="226"/>
                    <a:pt x="147" y="227"/>
                    <a:pt x="152" y="229"/>
                  </a:cubicBezTo>
                  <a:cubicBezTo>
                    <a:pt x="153" y="223"/>
                    <a:pt x="153" y="223"/>
                    <a:pt x="153" y="223"/>
                  </a:cubicBezTo>
                  <a:cubicBezTo>
                    <a:pt x="115" y="220"/>
                    <a:pt x="115" y="220"/>
                    <a:pt x="115" y="220"/>
                  </a:cubicBezTo>
                  <a:cubicBezTo>
                    <a:pt x="82" y="216"/>
                    <a:pt x="57" y="211"/>
                    <a:pt x="39" y="204"/>
                  </a:cubicBezTo>
                  <a:cubicBezTo>
                    <a:pt x="28" y="201"/>
                    <a:pt x="18" y="196"/>
                    <a:pt x="11" y="186"/>
                  </a:cubicBezTo>
                  <a:cubicBezTo>
                    <a:pt x="4" y="177"/>
                    <a:pt x="0" y="167"/>
                    <a:pt x="0" y="155"/>
                  </a:cubicBezTo>
                  <a:cubicBezTo>
                    <a:pt x="0" y="141"/>
                    <a:pt x="5" y="129"/>
                    <a:pt x="15" y="120"/>
                  </a:cubicBezTo>
                  <a:cubicBezTo>
                    <a:pt x="25" y="110"/>
                    <a:pt x="37" y="105"/>
                    <a:pt x="51" y="105"/>
                  </a:cubicBezTo>
                  <a:cubicBezTo>
                    <a:pt x="60" y="105"/>
                    <a:pt x="68" y="107"/>
                    <a:pt x="75" y="111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6" y="104"/>
                    <a:pt x="75" y="99"/>
                    <a:pt x="75" y="94"/>
                  </a:cubicBezTo>
                  <a:cubicBezTo>
                    <a:pt x="75" y="68"/>
                    <a:pt x="85" y="46"/>
                    <a:pt x="103" y="27"/>
                  </a:cubicBezTo>
                  <a:cubicBezTo>
                    <a:pt x="121" y="9"/>
                    <a:pt x="144" y="0"/>
                    <a:pt x="170" y="0"/>
                  </a:cubicBezTo>
                  <a:cubicBezTo>
                    <a:pt x="192" y="0"/>
                    <a:pt x="211" y="7"/>
                    <a:pt x="228" y="20"/>
                  </a:cubicBezTo>
                  <a:cubicBezTo>
                    <a:pt x="245" y="34"/>
                    <a:pt x="256" y="51"/>
                    <a:pt x="261" y="72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9" y="65"/>
                    <a:pt x="277" y="58"/>
                    <a:pt x="287" y="54"/>
                  </a:cubicBezTo>
                  <a:cubicBezTo>
                    <a:pt x="296" y="49"/>
                    <a:pt x="306" y="47"/>
                    <a:pt x="317" y="47"/>
                  </a:cubicBezTo>
                  <a:cubicBezTo>
                    <a:pt x="337" y="47"/>
                    <a:pt x="354" y="54"/>
                    <a:pt x="368" y="68"/>
                  </a:cubicBezTo>
                  <a:moveTo>
                    <a:pt x="207" y="354"/>
                  </a:moveTo>
                  <a:cubicBezTo>
                    <a:pt x="208" y="354"/>
                    <a:pt x="208" y="354"/>
                    <a:pt x="208" y="354"/>
                  </a:cubicBezTo>
                  <a:cubicBezTo>
                    <a:pt x="210" y="355"/>
                    <a:pt x="211" y="356"/>
                    <a:pt x="210" y="358"/>
                  </a:cubicBezTo>
                  <a:cubicBezTo>
                    <a:pt x="206" y="377"/>
                    <a:pt x="206" y="377"/>
                    <a:pt x="206" y="377"/>
                  </a:cubicBezTo>
                  <a:cubicBezTo>
                    <a:pt x="225" y="365"/>
                    <a:pt x="225" y="365"/>
                    <a:pt x="225" y="365"/>
                  </a:cubicBezTo>
                  <a:cubicBezTo>
                    <a:pt x="227" y="364"/>
                    <a:pt x="227" y="364"/>
                    <a:pt x="227" y="364"/>
                  </a:cubicBezTo>
                  <a:cubicBezTo>
                    <a:pt x="228" y="364"/>
                    <a:pt x="230" y="365"/>
                    <a:pt x="230" y="366"/>
                  </a:cubicBezTo>
                  <a:cubicBezTo>
                    <a:pt x="231" y="367"/>
                    <a:pt x="231" y="368"/>
                    <a:pt x="231" y="369"/>
                  </a:cubicBezTo>
                  <a:cubicBezTo>
                    <a:pt x="229" y="371"/>
                    <a:pt x="229" y="371"/>
                    <a:pt x="229" y="371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2" y="394"/>
                    <a:pt x="202" y="394"/>
                    <a:pt x="202" y="394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90"/>
                    <a:pt x="210" y="390"/>
                    <a:pt x="210" y="390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214" y="394"/>
                    <a:pt x="214" y="395"/>
                    <a:pt x="212" y="397"/>
                  </a:cubicBezTo>
                  <a:cubicBezTo>
                    <a:pt x="200" y="404"/>
                    <a:pt x="200" y="404"/>
                    <a:pt x="200" y="404"/>
                  </a:cubicBezTo>
                  <a:cubicBezTo>
                    <a:pt x="197" y="418"/>
                    <a:pt x="197" y="418"/>
                    <a:pt x="197" y="418"/>
                  </a:cubicBezTo>
                  <a:cubicBezTo>
                    <a:pt x="211" y="414"/>
                    <a:pt x="211" y="414"/>
                    <a:pt x="211" y="414"/>
                  </a:cubicBezTo>
                  <a:cubicBezTo>
                    <a:pt x="217" y="402"/>
                    <a:pt x="217" y="402"/>
                    <a:pt x="217" y="402"/>
                  </a:cubicBezTo>
                  <a:cubicBezTo>
                    <a:pt x="218" y="401"/>
                    <a:pt x="219" y="400"/>
                    <a:pt x="220" y="400"/>
                  </a:cubicBezTo>
                  <a:cubicBezTo>
                    <a:pt x="222" y="400"/>
                    <a:pt x="222" y="400"/>
                    <a:pt x="222" y="400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3" y="405"/>
                    <a:pt x="223" y="405"/>
                    <a:pt x="223" y="405"/>
                  </a:cubicBezTo>
                  <a:cubicBezTo>
                    <a:pt x="221" y="411"/>
                    <a:pt x="221" y="411"/>
                    <a:pt x="221" y="411"/>
                  </a:cubicBezTo>
                  <a:cubicBezTo>
                    <a:pt x="227" y="409"/>
                    <a:pt x="227" y="409"/>
                    <a:pt x="227" y="409"/>
                  </a:cubicBezTo>
                  <a:cubicBezTo>
                    <a:pt x="241" y="382"/>
                    <a:pt x="241" y="382"/>
                    <a:pt x="241" y="382"/>
                  </a:cubicBezTo>
                  <a:cubicBezTo>
                    <a:pt x="241" y="381"/>
                    <a:pt x="243" y="380"/>
                    <a:pt x="244" y="380"/>
                  </a:cubicBezTo>
                  <a:cubicBezTo>
                    <a:pt x="246" y="381"/>
                    <a:pt x="246" y="381"/>
                    <a:pt x="246" y="381"/>
                  </a:cubicBezTo>
                  <a:cubicBezTo>
                    <a:pt x="247" y="381"/>
                    <a:pt x="247" y="382"/>
                    <a:pt x="248" y="383"/>
                  </a:cubicBezTo>
                  <a:cubicBezTo>
                    <a:pt x="247" y="386"/>
                    <a:pt x="247" y="386"/>
                    <a:pt x="247" y="386"/>
                  </a:cubicBezTo>
                  <a:cubicBezTo>
                    <a:pt x="237" y="406"/>
                    <a:pt x="237" y="406"/>
                    <a:pt x="237" y="406"/>
                  </a:cubicBezTo>
                  <a:cubicBezTo>
                    <a:pt x="255" y="400"/>
                    <a:pt x="255" y="400"/>
                    <a:pt x="255" y="400"/>
                  </a:cubicBezTo>
                  <a:cubicBezTo>
                    <a:pt x="256" y="400"/>
                    <a:pt x="256" y="400"/>
                    <a:pt x="256" y="400"/>
                  </a:cubicBezTo>
                  <a:cubicBezTo>
                    <a:pt x="258" y="400"/>
                    <a:pt x="259" y="400"/>
                    <a:pt x="259" y="402"/>
                  </a:cubicBezTo>
                  <a:cubicBezTo>
                    <a:pt x="260" y="404"/>
                    <a:pt x="259" y="406"/>
                    <a:pt x="257" y="406"/>
                  </a:cubicBezTo>
                  <a:cubicBezTo>
                    <a:pt x="239" y="412"/>
                    <a:pt x="239" y="412"/>
                    <a:pt x="239" y="412"/>
                  </a:cubicBezTo>
                  <a:cubicBezTo>
                    <a:pt x="259" y="422"/>
                    <a:pt x="259" y="422"/>
                    <a:pt x="259" y="422"/>
                  </a:cubicBezTo>
                  <a:cubicBezTo>
                    <a:pt x="261" y="425"/>
                    <a:pt x="261" y="425"/>
                    <a:pt x="261" y="425"/>
                  </a:cubicBezTo>
                  <a:cubicBezTo>
                    <a:pt x="260" y="427"/>
                    <a:pt x="260" y="427"/>
                    <a:pt x="260" y="427"/>
                  </a:cubicBezTo>
                  <a:cubicBezTo>
                    <a:pt x="260" y="429"/>
                    <a:pt x="259" y="429"/>
                    <a:pt x="257" y="429"/>
                  </a:cubicBezTo>
                  <a:cubicBezTo>
                    <a:pt x="255" y="429"/>
                    <a:pt x="255" y="429"/>
                    <a:pt x="255" y="429"/>
                  </a:cubicBezTo>
                  <a:cubicBezTo>
                    <a:pt x="229" y="415"/>
                    <a:pt x="229" y="415"/>
                    <a:pt x="229" y="415"/>
                  </a:cubicBezTo>
                  <a:cubicBezTo>
                    <a:pt x="223" y="417"/>
                    <a:pt x="223" y="417"/>
                    <a:pt x="223" y="417"/>
                  </a:cubicBezTo>
                  <a:cubicBezTo>
                    <a:pt x="228" y="420"/>
                    <a:pt x="228" y="420"/>
                    <a:pt x="228" y="420"/>
                  </a:cubicBezTo>
                  <a:cubicBezTo>
                    <a:pt x="230" y="422"/>
                    <a:pt x="230" y="422"/>
                    <a:pt x="230" y="422"/>
                  </a:cubicBezTo>
                  <a:cubicBezTo>
                    <a:pt x="230" y="425"/>
                    <a:pt x="230" y="425"/>
                    <a:pt x="230" y="425"/>
                  </a:cubicBezTo>
                  <a:cubicBezTo>
                    <a:pt x="229" y="426"/>
                    <a:pt x="228" y="427"/>
                    <a:pt x="227" y="427"/>
                  </a:cubicBezTo>
                  <a:cubicBezTo>
                    <a:pt x="225" y="427"/>
                    <a:pt x="225" y="427"/>
                    <a:pt x="225" y="427"/>
                  </a:cubicBezTo>
                  <a:cubicBezTo>
                    <a:pt x="213" y="420"/>
                    <a:pt x="213" y="420"/>
                    <a:pt x="213" y="420"/>
                  </a:cubicBezTo>
                  <a:cubicBezTo>
                    <a:pt x="199" y="425"/>
                    <a:pt x="199" y="425"/>
                    <a:pt x="199" y="425"/>
                  </a:cubicBezTo>
                  <a:cubicBezTo>
                    <a:pt x="209" y="435"/>
                    <a:pt x="209" y="435"/>
                    <a:pt x="209" y="435"/>
                  </a:cubicBezTo>
                  <a:cubicBezTo>
                    <a:pt x="223" y="434"/>
                    <a:pt x="223" y="434"/>
                    <a:pt x="223" y="434"/>
                  </a:cubicBezTo>
                  <a:cubicBezTo>
                    <a:pt x="224" y="434"/>
                    <a:pt x="225" y="434"/>
                    <a:pt x="226" y="435"/>
                  </a:cubicBezTo>
                  <a:cubicBezTo>
                    <a:pt x="227" y="438"/>
                    <a:pt x="227" y="438"/>
                    <a:pt x="227" y="438"/>
                  </a:cubicBezTo>
                  <a:cubicBezTo>
                    <a:pt x="226" y="440"/>
                    <a:pt x="226" y="440"/>
                    <a:pt x="226" y="440"/>
                  </a:cubicBezTo>
                  <a:cubicBezTo>
                    <a:pt x="225" y="441"/>
                    <a:pt x="224" y="441"/>
                    <a:pt x="223" y="441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22" y="446"/>
                    <a:pt x="222" y="446"/>
                    <a:pt x="222" y="446"/>
                  </a:cubicBezTo>
                  <a:cubicBezTo>
                    <a:pt x="252" y="445"/>
                    <a:pt x="252" y="445"/>
                    <a:pt x="252" y="445"/>
                  </a:cubicBezTo>
                  <a:cubicBezTo>
                    <a:pt x="252" y="445"/>
                    <a:pt x="252" y="445"/>
                    <a:pt x="252" y="445"/>
                  </a:cubicBezTo>
                  <a:cubicBezTo>
                    <a:pt x="254" y="445"/>
                    <a:pt x="256" y="446"/>
                    <a:pt x="256" y="448"/>
                  </a:cubicBezTo>
                  <a:cubicBezTo>
                    <a:pt x="256" y="451"/>
                    <a:pt x="254" y="452"/>
                    <a:pt x="252" y="452"/>
                  </a:cubicBezTo>
                  <a:cubicBezTo>
                    <a:pt x="230" y="453"/>
                    <a:pt x="230" y="453"/>
                    <a:pt x="230" y="453"/>
                  </a:cubicBezTo>
                  <a:cubicBezTo>
                    <a:pt x="244" y="466"/>
                    <a:pt x="244" y="466"/>
                    <a:pt x="244" y="466"/>
                  </a:cubicBezTo>
                  <a:cubicBezTo>
                    <a:pt x="245" y="467"/>
                    <a:pt x="245" y="469"/>
                    <a:pt x="244" y="471"/>
                  </a:cubicBezTo>
                  <a:cubicBezTo>
                    <a:pt x="243" y="472"/>
                    <a:pt x="242" y="472"/>
                    <a:pt x="242" y="472"/>
                  </a:cubicBezTo>
                  <a:cubicBezTo>
                    <a:pt x="239" y="471"/>
                    <a:pt x="239" y="471"/>
                    <a:pt x="239" y="471"/>
                  </a:cubicBezTo>
                  <a:cubicBezTo>
                    <a:pt x="225" y="458"/>
                    <a:pt x="225" y="458"/>
                    <a:pt x="225" y="458"/>
                  </a:cubicBezTo>
                  <a:cubicBezTo>
                    <a:pt x="226" y="480"/>
                    <a:pt x="226" y="480"/>
                    <a:pt x="226" y="480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23" y="484"/>
                    <a:pt x="223" y="484"/>
                    <a:pt x="223" y="484"/>
                  </a:cubicBezTo>
                  <a:cubicBezTo>
                    <a:pt x="222" y="484"/>
                    <a:pt x="222" y="484"/>
                    <a:pt x="222" y="484"/>
                  </a:cubicBezTo>
                  <a:cubicBezTo>
                    <a:pt x="220" y="484"/>
                    <a:pt x="219" y="483"/>
                    <a:pt x="219" y="481"/>
                  </a:cubicBezTo>
                  <a:cubicBezTo>
                    <a:pt x="217" y="451"/>
                    <a:pt x="217" y="451"/>
                    <a:pt x="217" y="451"/>
                  </a:cubicBezTo>
                  <a:cubicBezTo>
                    <a:pt x="213" y="447"/>
                    <a:pt x="213" y="447"/>
                    <a:pt x="213" y="44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5"/>
                    <a:pt x="212" y="457"/>
                    <a:pt x="209" y="457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07" y="457"/>
                    <a:pt x="206" y="455"/>
                    <a:pt x="205" y="453"/>
                  </a:cubicBezTo>
                  <a:cubicBezTo>
                    <a:pt x="205" y="440"/>
                    <a:pt x="205" y="440"/>
                    <a:pt x="205" y="440"/>
                  </a:cubicBezTo>
                  <a:cubicBezTo>
                    <a:pt x="194" y="429"/>
                    <a:pt x="194" y="429"/>
                    <a:pt x="194" y="429"/>
                  </a:cubicBezTo>
                  <a:cubicBezTo>
                    <a:pt x="191" y="444"/>
                    <a:pt x="191" y="444"/>
                    <a:pt x="191" y="444"/>
                  </a:cubicBezTo>
                  <a:cubicBezTo>
                    <a:pt x="198" y="455"/>
                    <a:pt x="198" y="455"/>
                    <a:pt x="198" y="455"/>
                  </a:cubicBezTo>
                  <a:cubicBezTo>
                    <a:pt x="200" y="457"/>
                    <a:pt x="199" y="459"/>
                    <a:pt x="197" y="460"/>
                  </a:cubicBezTo>
                  <a:cubicBezTo>
                    <a:pt x="195" y="461"/>
                    <a:pt x="195" y="461"/>
                    <a:pt x="195" y="461"/>
                  </a:cubicBezTo>
                  <a:cubicBezTo>
                    <a:pt x="194" y="461"/>
                    <a:pt x="193" y="460"/>
                    <a:pt x="192" y="459"/>
                  </a:cubicBezTo>
                  <a:cubicBezTo>
                    <a:pt x="189" y="454"/>
                    <a:pt x="189" y="454"/>
                    <a:pt x="189" y="454"/>
                  </a:cubicBezTo>
                  <a:cubicBezTo>
                    <a:pt x="187" y="460"/>
                    <a:pt x="187" y="460"/>
                    <a:pt x="187" y="460"/>
                  </a:cubicBezTo>
                  <a:cubicBezTo>
                    <a:pt x="203" y="486"/>
                    <a:pt x="203" y="486"/>
                    <a:pt x="203" y="486"/>
                  </a:cubicBezTo>
                  <a:cubicBezTo>
                    <a:pt x="204" y="486"/>
                    <a:pt x="204" y="487"/>
                    <a:pt x="204" y="488"/>
                  </a:cubicBezTo>
                  <a:cubicBezTo>
                    <a:pt x="202" y="491"/>
                    <a:pt x="202" y="491"/>
                    <a:pt x="202" y="491"/>
                  </a:cubicBezTo>
                  <a:cubicBezTo>
                    <a:pt x="200" y="491"/>
                    <a:pt x="200" y="491"/>
                    <a:pt x="200" y="491"/>
                  </a:cubicBezTo>
                  <a:cubicBezTo>
                    <a:pt x="199" y="491"/>
                    <a:pt x="198" y="490"/>
                    <a:pt x="197" y="489"/>
                  </a:cubicBezTo>
                  <a:cubicBezTo>
                    <a:pt x="185" y="470"/>
                    <a:pt x="185" y="470"/>
                    <a:pt x="185" y="470"/>
                  </a:cubicBezTo>
                  <a:cubicBezTo>
                    <a:pt x="181" y="489"/>
                    <a:pt x="181" y="489"/>
                    <a:pt x="181" y="489"/>
                  </a:cubicBezTo>
                  <a:cubicBezTo>
                    <a:pt x="180" y="491"/>
                    <a:pt x="179" y="492"/>
                    <a:pt x="178" y="492"/>
                  </a:cubicBezTo>
                  <a:cubicBezTo>
                    <a:pt x="177" y="492"/>
                    <a:pt x="177" y="492"/>
                    <a:pt x="177" y="492"/>
                  </a:cubicBezTo>
                  <a:cubicBezTo>
                    <a:pt x="175" y="491"/>
                    <a:pt x="174" y="490"/>
                    <a:pt x="174" y="488"/>
                  </a:cubicBezTo>
                  <a:cubicBezTo>
                    <a:pt x="178" y="469"/>
                    <a:pt x="178" y="469"/>
                    <a:pt x="178" y="469"/>
                  </a:cubicBezTo>
                  <a:cubicBezTo>
                    <a:pt x="159" y="481"/>
                    <a:pt x="159" y="481"/>
                    <a:pt x="159" y="481"/>
                  </a:cubicBezTo>
                  <a:cubicBezTo>
                    <a:pt x="159" y="482"/>
                    <a:pt x="158" y="482"/>
                    <a:pt x="158" y="482"/>
                  </a:cubicBezTo>
                  <a:cubicBezTo>
                    <a:pt x="156" y="482"/>
                    <a:pt x="155" y="481"/>
                    <a:pt x="154" y="480"/>
                  </a:cubicBezTo>
                  <a:cubicBezTo>
                    <a:pt x="154" y="479"/>
                    <a:pt x="154" y="478"/>
                    <a:pt x="154" y="477"/>
                  </a:cubicBezTo>
                  <a:cubicBezTo>
                    <a:pt x="154" y="476"/>
                    <a:pt x="155" y="475"/>
                    <a:pt x="156" y="475"/>
                  </a:cubicBezTo>
                  <a:cubicBezTo>
                    <a:pt x="181" y="459"/>
                    <a:pt x="181" y="459"/>
                    <a:pt x="181" y="459"/>
                  </a:cubicBezTo>
                  <a:cubicBezTo>
                    <a:pt x="182" y="453"/>
                    <a:pt x="182" y="453"/>
                    <a:pt x="182" y="453"/>
                  </a:cubicBezTo>
                  <a:cubicBezTo>
                    <a:pt x="177" y="456"/>
                    <a:pt x="177" y="456"/>
                    <a:pt x="177" y="456"/>
                  </a:cubicBezTo>
                  <a:cubicBezTo>
                    <a:pt x="175" y="456"/>
                    <a:pt x="175" y="456"/>
                    <a:pt x="175" y="456"/>
                  </a:cubicBezTo>
                  <a:cubicBezTo>
                    <a:pt x="174" y="456"/>
                    <a:pt x="173" y="456"/>
                    <a:pt x="172" y="455"/>
                  </a:cubicBezTo>
                  <a:cubicBezTo>
                    <a:pt x="171" y="453"/>
                    <a:pt x="171" y="451"/>
                    <a:pt x="173" y="450"/>
                  </a:cubicBezTo>
                  <a:cubicBezTo>
                    <a:pt x="184" y="442"/>
                    <a:pt x="184" y="442"/>
                    <a:pt x="184" y="442"/>
                  </a:cubicBezTo>
                  <a:cubicBezTo>
                    <a:pt x="187" y="428"/>
                    <a:pt x="187" y="428"/>
                    <a:pt x="187" y="428"/>
                  </a:cubicBezTo>
                  <a:cubicBezTo>
                    <a:pt x="174" y="432"/>
                    <a:pt x="174" y="432"/>
                    <a:pt x="174" y="432"/>
                  </a:cubicBezTo>
                  <a:cubicBezTo>
                    <a:pt x="168" y="444"/>
                    <a:pt x="168" y="444"/>
                    <a:pt x="168" y="444"/>
                  </a:cubicBezTo>
                  <a:cubicBezTo>
                    <a:pt x="164" y="446"/>
                    <a:pt x="164" y="446"/>
                    <a:pt x="164" y="446"/>
                  </a:cubicBezTo>
                  <a:cubicBezTo>
                    <a:pt x="162" y="446"/>
                    <a:pt x="162" y="446"/>
                    <a:pt x="162" y="446"/>
                  </a:cubicBezTo>
                  <a:cubicBezTo>
                    <a:pt x="160" y="445"/>
                    <a:pt x="160" y="443"/>
                    <a:pt x="161" y="441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8" y="437"/>
                    <a:pt x="158" y="437"/>
                    <a:pt x="158" y="437"/>
                  </a:cubicBezTo>
                  <a:cubicBezTo>
                    <a:pt x="144" y="464"/>
                    <a:pt x="144" y="464"/>
                    <a:pt x="144" y="464"/>
                  </a:cubicBezTo>
                  <a:cubicBezTo>
                    <a:pt x="143" y="465"/>
                    <a:pt x="142" y="466"/>
                    <a:pt x="140" y="466"/>
                  </a:cubicBezTo>
                  <a:cubicBezTo>
                    <a:pt x="139" y="465"/>
                    <a:pt x="139" y="465"/>
                    <a:pt x="139" y="465"/>
                  </a:cubicBezTo>
                  <a:cubicBezTo>
                    <a:pt x="138" y="465"/>
                    <a:pt x="137" y="464"/>
                    <a:pt x="137" y="463"/>
                  </a:cubicBezTo>
                  <a:cubicBezTo>
                    <a:pt x="137" y="462"/>
                    <a:pt x="137" y="461"/>
                    <a:pt x="137" y="461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129" y="446"/>
                    <a:pt x="129" y="446"/>
                    <a:pt x="129" y="446"/>
                  </a:cubicBezTo>
                  <a:cubicBezTo>
                    <a:pt x="128" y="446"/>
                    <a:pt x="128" y="446"/>
                    <a:pt x="128" y="446"/>
                  </a:cubicBezTo>
                  <a:cubicBezTo>
                    <a:pt x="127" y="446"/>
                    <a:pt x="126" y="446"/>
                    <a:pt x="125" y="444"/>
                  </a:cubicBezTo>
                  <a:cubicBezTo>
                    <a:pt x="124" y="442"/>
                    <a:pt x="125" y="441"/>
                    <a:pt x="127" y="440"/>
                  </a:cubicBezTo>
                  <a:cubicBezTo>
                    <a:pt x="146" y="434"/>
                    <a:pt x="146" y="434"/>
                    <a:pt x="146" y="434"/>
                  </a:cubicBezTo>
                  <a:cubicBezTo>
                    <a:pt x="126" y="424"/>
                    <a:pt x="126" y="424"/>
                    <a:pt x="126" y="424"/>
                  </a:cubicBezTo>
                  <a:cubicBezTo>
                    <a:pt x="124" y="422"/>
                    <a:pt x="124" y="422"/>
                    <a:pt x="124" y="422"/>
                  </a:cubicBezTo>
                  <a:cubicBezTo>
                    <a:pt x="124" y="421"/>
                    <a:pt x="124" y="420"/>
                    <a:pt x="124" y="419"/>
                  </a:cubicBezTo>
                  <a:cubicBezTo>
                    <a:pt x="125" y="417"/>
                    <a:pt x="126" y="417"/>
                    <a:pt x="127" y="417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56" y="431"/>
                    <a:pt x="156" y="431"/>
                    <a:pt x="156" y="431"/>
                  </a:cubicBezTo>
                  <a:cubicBezTo>
                    <a:pt x="162" y="429"/>
                    <a:pt x="162" y="429"/>
                    <a:pt x="162" y="429"/>
                  </a:cubicBezTo>
                  <a:cubicBezTo>
                    <a:pt x="156" y="426"/>
                    <a:pt x="156" y="426"/>
                    <a:pt x="156" y="42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4" y="423"/>
                    <a:pt x="154" y="422"/>
                    <a:pt x="155" y="421"/>
                  </a:cubicBezTo>
                  <a:cubicBezTo>
                    <a:pt x="155" y="420"/>
                    <a:pt x="156" y="419"/>
                    <a:pt x="158" y="419"/>
                  </a:cubicBezTo>
                  <a:cubicBezTo>
                    <a:pt x="160" y="420"/>
                    <a:pt x="160" y="420"/>
                    <a:pt x="160" y="420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186" y="421"/>
                    <a:pt x="186" y="421"/>
                    <a:pt x="186" y="421"/>
                  </a:cubicBezTo>
                  <a:cubicBezTo>
                    <a:pt x="175" y="411"/>
                    <a:pt x="175" y="411"/>
                    <a:pt x="175" y="411"/>
                  </a:cubicBezTo>
                  <a:cubicBezTo>
                    <a:pt x="162" y="412"/>
                    <a:pt x="162" y="412"/>
                    <a:pt x="162" y="412"/>
                  </a:cubicBezTo>
                  <a:cubicBezTo>
                    <a:pt x="161" y="412"/>
                    <a:pt x="161" y="412"/>
                    <a:pt x="161" y="412"/>
                  </a:cubicBezTo>
                  <a:cubicBezTo>
                    <a:pt x="159" y="411"/>
                    <a:pt x="159" y="411"/>
                    <a:pt x="159" y="411"/>
                  </a:cubicBezTo>
                  <a:cubicBezTo>
                    <a:pt x="158" y="410"/>
                    <a:pt x="158" y="410"/>
                    <a:pt x="158" y="409"/>
                  </a:cubicBezTo>
                  <a:cubicBezTo>
                    <a:pt x="157" y="406"/>
                    <a:pt x="159" y="405"/>
                    <a:pt x="161" y="405"/>
                  </a:cubicBezTo>
                  <a:cubicBezTo>
                    <a:pt x="168" y="405"/>
                    <a:pt x="168" y="405"/>
                    <a:pt x="168" y="405"/>
                  </a:cubicBezTo>
                  <a:cubicBezTo>
                    <a:pt x="163" y="400"/>
                    <a:pt x="163" y="400"/>
                    <a:pt x="163" y="400"/>
                  </a:cubicBezTo>
                  <a:cubicBezTo>
                    <a:pt x="133" y="402"/>
                    <a:pt x="133" y="402"/>
                    <a:pt x="133" y="402"/>
                  </a:cubicBezTo>
                  <a:cubicBezTo>
                    <a:pt x="130" y="401"/>
                    <a:pt x="130" y="401"/>
                    <a:pt x="130" y="401"/>
                  </a:cubicBezTo>
                  <a:cubicBezTo>
                    <a:pt x="129" y="400"/>
                    <a:pt x="129" y="399"/>
                    <a:pt x="129" y="398"/>
                  </a:cubicBezTo>
                  <a:cubicBezTo>
                    <a:pt x="129" y="395"/>
                    <a:pt x="130" y="394"/>
                    <a:pt x="132" y="394"/>
                  </a:cubicBezTo>
                  <a:cubicBezTo>
                    <a:pt x="155" y="393"/>
                    <a:pt x="155" y="393"/>
                    <a:pt x="155" y="393"/>
                  </a:cubicBezTo>
                  <a:cubicBezTo>
                    <a:pt x="141" y="380"/>
                    <a:pt x="141" y="380"/>
                    <a:pt x="141" y="380"/>
                  </a:cubicBezTo>
                  <a:cubicBezTo>
                    <a:pt x="139" y="379"/>
                    <a:pt x="139" y="377"/>
                    <a:pt x="140" y="375"/>
                  </a:cubicBezTo>
                  <a:cubicBezTo>
                    <a:pt x="141" y="375"/>
                    <a:pt x="142" y="374"/>
                    <a:pt x="143" y="374"/>
                  </a:cubicBezTo>
                  <a:cubicBezTo>
                    <a:pt x="145" y="375"/>
                    <a:pt x="145" y="375"/>
                    <a:pt x="145" y="375"/>
                  </a:cubicBezTo>
                  <a:cubicBezTo>
                    <a:pt x="159" y="388"/>
                    <a:pt x="159" y="388"/>
                    <a:pt x="159" y="388"/>
                  </a:cubicBezTo>
                  <a:cubicBezTo>
                    <a:pt x="158" y="366"/>
                    <a:pt x="158" y="366"/>
                    <a:pt x="158" y="366"/>
                  </a:cubicBezTo>
                  <a:cubicBezTo>
                    <a:pt x="158" y="363"/>
                    <a:pt x="159" y="362"/>
                    <a:pt x="162" y="362"/>
                  </a:cubicBezTo>
                  <a:cubicBezTo>
                    <a:pt x="162" y="362"/>
                    <a:pt x="162" y="362"/>
                    <a:pt x="162" y="362"/>
                  </a:cubicBezTo>
                  <a:cubicBezTo>
                    <a:pt x="164" y="362"/>
                    <a:pt x="166" y="363"/>
                    <a:pt x="166" y="366"/>
                  </a:cubicBezTo>
                  <a:cubicBezTo>
                    <a:pt x="167" y="395"/>
                    <a:pt x="167" y="395"/>
                    <a:pt x="167" y="395"/>
                  </a:cubicBezTo>
                  <a:cubicBezTo>
                    <a:pt x="172" y="400"/>
                    <a:pt x="172" y="400"/>
                    <a:pt x="172" y="400"/>
                  </a:cubicBezTo>
                  <a:cubicBezTo>
                    <a:pt x="172" y="394"/>
                    <a:pt x="172" y="394"/>
                    <a:pt x="172" y="394"/>
                  </a:cubicBezTo>
                  <a:cubicBezTo>
                    <a:pt x="172" y="391"/>
                    <a:pt x="173" y="390"/>
                    <a:pt x="175" y="390"/>
                  </a:cubicBezTo>
                  <a:cubicBezTo>
                    <a:pt x="175" y="390"/>
                    <a:pt x="175" y="390"/>
                    <a:pt x="175" y="390"/>
                  </a:cubicBezTo>
                  <a:cubicBezTo>
                    <a:pt x="178" y="390"/>
                    <a:pt x="179" y="391"/>
                    <a:pt x="179" y="393"/>
                  </a:cubicBezTo>
                  <a:cubicBezTo>
                    <a:pt x="180" y="407"/>
                    <a:pt x="180" y="407"/>
                    <a:pt x="180" y="407"/>
                  </a:cubicBezTo>
                  <a:cubicBezTo>
                    <a:pt x="191" y="417"/>
                    <a:pt x="191" y="417"/>
                    <a:pt x="191" y="417"/>
                  </a:cubicBezTo>
                  <a:cubicBezTo>
                    <a:pt x="194" y="402"/>
                    <a:pt x="194" y="402"/>
                    <a:pt x="194" y="402"/>
                  </a:cubicBezTo>
                  <a:cubicBezTo>
                    <a:pt x="186" y="391"/>
                    <a:pt x="186" y="391"/>
                    <a:pt x="186" y="391"/>
                  </a:cubicBezTo>
                  <a:cubicBezTo>
                    <a:pt x="186" y="390"/>
                    <a:pt x="186" y="389"/>
                    <a:pt x="186" y="388"/>
                  </a:cubicBezTo>
                  <a:cubicBezTo>
                    <a:pt x="186" y="387"/>
                    <a:pt x="187" y="387"/>
                    <a:pt x="187" y="386"/>
                  </a:cubicBezTo>
                  <a:cubicBezTo>
                    <a:pt x="189" y="385"/>
                    <a:pt x="189" y="385"/>
                    <a:pt x="189" y="385"/>
                  </a:cubicBezTo>
                  <a:cubicBezTo>
                    <a:pt x="191" y="385"/>
                    <a:pt x="192" y="386"/>
                    <a:pt x="193" y="387"/>
                  </a:cubicBezTo>
                  <a:cubicBezTo>
                    <a:pt x="196" y="392"/>
                    <a:pt x="196" y="392"/>
                    <a:pt x="196" y="392"/>
                  </a:cubicBezTo>
                  <a:cubicBezTo>
                    <a:pt x="197" y="386"/>
                    <a:pt x="197" y="386"/>
                    <a:pt x="197" y="386"/>
                  </a:cubicBezTo>
                  <a:cubicBezTo>
                    <a:pt x="181" y="361"/>
                    <a:pt x="181" y="361"/>
                    <a:pt x="181" y="361"/>
                  </a:cubicBezTo>
                  <a:cubicBezTo>
                    <a:pt x="181" y="360"/>
                    <a:pt x="180" y="359"/>
                    <a:pt x="181" y="358"/>
                  </a:cubicBezTo>
                  <a:cubicBezTo>
                    <a:pt x="181" y="357"/>
                    <a:pt x="181" y="356"/>
                    <a:pt x="182" y="356"/>
                  </a:cubicBezTo>
                  <a:cubicBezTo>
                    <a:pt x="184" y="355"/>
                    <a:pt x="184" y="355"/>
                    <a:pt x="184" y="355"/>
                  </a:cubicBezTo>
                  <a:cubicBezTo>
                    <a:pt x="186" y="355"/>
                    <a:pt x="187" y="356"/>
                    <a:pt x="187" y="357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57"/>
                    <a:pt x="204" y="357"/>
                    <a:pt x="204" y="357"/>
                  </a:cubicBezTo>
                  <a:cubicBezTo>
                    <a:pt x="204" y="355"/>
                    <a:pt x="205" y="354"/>
                    <a:pt x="207" y="354"/>
                  </a:cubicBezTo>
                  <a:moveTo>
                    <a:pt x="292" y="472"/>
                  </a:moveTo>
                  <a:cubicBezTo>
                    <a:pt x="294" y="472"/>
                    <a:pt x="294" y="472"/>
                    <a:pt x="294" y="472"/>
                  </a:cubicBezTo>
                  <a:cubicBezTo>
                    <a:pt x="303" y="480"/>
                    <a:pt x="303" y="480"/>
                    <a:pt x="303" y="480"/>
                  </a:cubicBezTo>
                  <a:cubicBezTo>
                    <a:pt x="302" y="466"/>
                    <a:pt x="302" y="466"/>
                    <a:pt x="302" y="466"/>
                  </a:cubicBezTo>
                  <a:cubicBezTo>
                    <a:pt x="302" y="465"/>
                    <a:pt x="303" y="464"/>
                    <a:pt x="305" y="464"/>
                  </a:cubicBezTo>
                  <a:cubicBezTo>
                    <a:pt x="306" y="464"/>
                    <a:pt x="307" y="464"/>
                    <a:pt x="307" y="466"/>
                  </a:cubicBezTo>
                  <a:cubicBezTo>
                    <a:pt x="308" y="485"/>
                    <a:pt x="308" y="485"/>
                    <a:pt x="308" y="485"/>
                  </a:cubicBezTo>
                  <a:cubicBezTo>
                    <a:pt x="311" y="488"/>
                    <a:pt x="311" y="488"/>
                    <a:pt x="311" y="488"/>
                  </a:cubicBezTo>
                  <a:cubicBezTo>
                    <a:pt x="311" y="484"/>
                    <a:pt x="311" y="484"/>
                    <a:pt x="311" y="484"/>
                  </a:cubicBezTo>
                  <a:cubicBezTo>
                    <a:pt x="311" y="482"/>
                    <a:pt x="311" y="482"/>
                    <a:pt x="313" y="481"/>
                  </a:cubicBezTo>
                  <a:cubicBezTo>
                    <a:pt x="313" y="481"/>
                    <a:pt x="313" y="481"/>
                    <a:pt x="313" y="481"/>
                  </a:cubicBezTo>
                  <a:cubicBezTo>
                    <a:pt x="315" y="481"/>
                    <a:pt x="315" y="482"/>
                    <a:pt x="315" y="484"/>
                  </a:cubicBezTo>
                  <a:cubicBezTo>
                    <a:pt x="316" y="492"/>
                    <a:pt x="316" y="492"/>
                    <a:pt x="316" y="492"/>
                  </a:cubicBezTo>
                  <a:cubicBezTo>
                    <a:pt x="323" y="499"/>
                    <a:pt x="323" y="499"/>
                    <a:pt x="323" y="499"/>
                  </a:cubicBezTo>
                  <a:cubicBezTo>
                    <a:pt x="325" y="490"/>
                    <a:pt x="325" y="490"/>
                    <a:pt x="325" y="490"/>
                  </a:cubicBezTo>
                  <a:cubicBezTo>
                    <a:pt x="320" y="482"/>
                    <a:pt x="320" y="482"/>
                    <a:pt x="320" y="482"/>
                  </a:cubicBezTo>
                  <a:cubicBezTo>
                    <a:pt x="320" y="481"/>
                    <a:pt x="320" y="481"/>
                    <a:pt x="320" y="481"/>
                  </a:cubicBezTo>
                  <a:cubicBezTo>
                    <a:pt x="320" y="480"/>
                    <a:pt x="320" y="480"/>
                    <a:pt x="321" y="479"/>
                  </a:cubicBezTo>
                  <a:cubicBezTo>
                    <a:pt x="322" y="479"/>
                    <a:pt x="322" y="479"/>
                    <a:pt x="322" y="479"/>
                  </a:cubicBezTo>
                  <a:cubicBezTo>
                    <a:pt x="323" y="479"/>
                    <a:pt x="324" y="479"/>
                    <a:pt x="324" y="480"/>
                  </a:cubicBezTo>
                  <a:cubicBezTo>
                    <a:pt x="326" y="483"/>
                    <a:pt x="326" y="483"/>
                    <a:pt x="326" y="483"/>
                  </a:cubicBezTo>
                  <a:cubicBezTo>
                    <a:pt x="327" y="479"/>
                    <a:pt x="327" y="479"/>
                    <a:pt x="327" y="479"/>
                  </a:cubicBezTo>
                  <a:cubicBezTo>
                    <a:pt x="317" y="463"/>
                    <a:pt x="317" y="463"/>
                    <a:pt x="317" y="463"/>
                  </a:cubicBezTo>
                  <a:cubicBezTo>
                    <a:pt x="316" y="461"/>
                    <a:pt x="316" y="461"/>
                    <a:pt x="316" y="461"/>
                  </a:cubicBezTo>
                  <a:cubicBezTo>
                    <a:pt x="318" y="460"/>
                    <a:pt x="318" y="460"/>
                    <a:pt x="318" y="460"/>
                  </a:cubicBezTo>
                  <a:cubicBezTo>
                    <a:pt x="319" y="459"/>
                    <a:pt x="319" y="459"/>
                    <a:pt x="319" y="459"/>
                  </a:cubicBezTo>
                  <a:cubicBezTo>
                    <a:pt x="320" y="459"/>
                    <a:pt x="320" y="460"/>
                    <a:pt x="321" y="460"/>
                  </a:cubicBezTo>
                  <a:cubicBezTo>
                    <a:pt x="329" y="472"/>
                    <a:pt x="329" y="472"/>
                    <a:pt x="329" y="472"/>
                  </a:cubicBezTo>
                  <a:cubicBezTo>
                    <a:pt x="331" y="461"/>
                    <a:pt x="331" y="461"/>
                    <a:pt x="331" y="461"/>
                  </a:cubicBezTo>
                  <a:cubicBezTo>
                    <a:pt x="332" y="459"/>
                    <a:pt x="332" y="459"/>
                    <a:pt x="333" y="459"/>
                  </a:cubicBezTo>
                  <a:cubicBezTo>
                    <a:pt x="334" y="459"/>
                    <a:pt x="334" y="459"/>
                    <a:pt x="334" y="459"/>
                  </a:cubicBezTo>
                  <a:cubicBezTo>
                    <a:pt x="335" y="459"/>
                    <a:pt x="336" y="460"/>
                    <a:pt x="335" y="462"/>
                  </a:cubicBezTo>
                  <a:cubicBezTo>
                    <a:pt x="333" y="473"/>
                    <a:pt x="333" y="473"/>
                    <a:pt x="333" y="473"/>
                  </a:cubicBezTo>
                  <a:cubicBezTo>
                    <a:pt x="345" y="466"/>
                    <a:pt x="345" y="466"/>
                    <a:pt x="345" y="466"/>
                  </a:cubicBezTo>
                  <a:cubicBezTo>
                    <a:pt x="346" y="465"/>
                    <a:pt x="346" y="465"/>
                    <a:pt x="346" y="465"/>
                  </a:cubicBezTo>
                  <a:cubicBezTo>
                    <a:pt x="347" y="465"/>
                    <a:pt x="348" y="466"/>
                    <a:pt x="348" y="466"/>
                  </a:cubicBezTo>
                  <a:cubicBezTo>
                    <a:pt x="349" y="468"/>
                    <a:pt x="349" y="468"/>
                    <a:pt x="349" y="468"/>
                  </a:cubicBezTo>
                  <a:cubicBezTo>
                    <a:pt x="347" y="470"/>
                    <a:pt x="347" y="470"/>
                    <a:pt x="347" y="470"/>
                  </a:cubicBezTo>
                  <a:cubicBezTo>
                    <a:pt x="331" y="480"/>
                    <a:pt x="331" y="480"/>
                    <a:pt x="331" y="480"/>
                  </a:cubicBezTo>
                  <a:cubicBezTo>
                    <a:pt x="331" y="484"/>
                    <a:pt x="331" y="484"/>
                    <a:pt x="331" y="484"/>
                  </a:cubicBezTo>
                  <a:cubicBezTo>
                    <a:pt x="334" y="482"/>
                    <a:pt x="334" y="482"/>
                    <a:pt x="334" y="482"/>
                  </a:cubicBezTo>
                  <a:cubicBezTo>
                    <a:pt x="335" y="482"/>
                    <a:pt x="335" y="482"/>
                    <a:pt x="335" y="482"/>
                  </a:cubicBezTo>
                  <a:cubicBezTo>
                    <a:pt x="336" y="482"/>
                    <a:pt x="337" y="482"/>
                    <a:pt x="337" y="483"/>
                  </a:cubicBezTo>
                  <a:cubicBezTo>
                    <a:pt x="338" y="484"/>
                    <a:pt x="338" y="485"/>
                    <a:pt x="336" y="486"/>
                  </a:cubicBezTo>
                  <a:cubicBezTo>
                    <a:pt x="329" y="491"/>
                    <a:pt x="329" y="491"/>
                    <a:pt x="329" y="491"/>
                  </a:cubicBezTo>
                  <a:cubicBezTo>
                    <a:pt x="327" y="500"/>
                    <a:pt x="327" y="500"/>
                    <a:pt x="327" y="500"/>
                  </a:cubicBezTo>
                  <a:cubicBezTo>
                    <a:pt x="336" y="497"/>
                    <a:pt x="336" y="497"/>
                    <a:pt x="336" y="497"/>
                  </a:cubicBezTo>
                  <a:cubicBezTo>
                    <a:pt x="340" y="489"/>
                    <a:pt x="340" y="489"/>
                    <a:pt x="340" y="489"/>
                  </a:cubicBezTo>
                  <a:cubicBezTo>
                    <a:pt x="340" y="489"/>
                    <a:pt x="341" y="488"/>
                    <a:pt x="342" y="488"/>
                  </a:cubicBezTo>
                  <a:cubicBezTo>
                    <a:pt x="343" y="488"/>
                    <a:pt x="343" y="488"/>
                    <a:pt x="343" y="488"/>
                  </a:cubicBezTo>
                  <a:cubicBezTo>
                    <a:pt x="344" y="490"/>
                    <a:pt x="344" y="490"/>
                    <a:pt x="344" y="490"/>
                  </a:cubicBezTo>
                  <a:cubicBezTo>
                    <a:pt x="344" y="492"/>
                    <a:pt x="344" y="492"/>
                    <a:pt x="344" y="492"/>
                  </a:cubicBezTo>
                  <a:cubicBezTo>
                    <a:pt x="342" y="495"/>
                    <a:pt x="342" y="495"/>
                    <a:pt x="342" y="495"/>
                  </a:cubicBezTo>
                  <a:cubicBezTo>
                    <a:pt x="346" y="494"/>
                    <a:pt x="346" y="494"/>
                    <a:pt x="346" y="494"/>
                  </a:cubicBezTo>
                  <a:cubicBezTo>
                    <a:pt x="355" y="477"/>
                    <a:pt x="355" y="477"/>
                    <a:pt x="355" y="477"/>
                  </a:cubicBezTo>
                  <a:cubicBezTo>
                    <a:pt x="355" y="476"/>
                    <a:pt x="356" y="476"/>
                    <a:pt x="357" y="476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59" y="477"/>
                    <a:pt x="359" y="477"/>
                    <a:pt x="359" y="477"/>
                  </a:cubicBezTo>
                  <a:cubicBezTo>
                    <a:pt x="359" y="479"/>
                    <a:pt x="359" y="479"/>
                    <a:pt x="359" y="479"/>
                  </a:cubicBezTo>
                  <a:cubicBezTo>
                    <a:pt x="353" y="492"/>
                    <a:pt x="353" y="492"/>
                    <a:pt x="353" y="492"/>
                  </a:cubicBezTo>
                  <a:cubicBezTo>
                    <a:pt x="365" y="488"/>
                    <a:pt x="365" y="488"/>
                    <a:pt x="365" y="488"/>
                  </a:cubicBezTo>
                  <a:cubicBezTo>
                    <a:pt x="366" y="488"/>
                    <a:pt x="367" y="488"/>
                    <a:pt x="367" y="489"/>
                  </a:cubicBezTo>
                  <a:cubicBezTo>
                    <a:pt x="367" y="491"/>
                    <a:pt x="367" y="492"/>
                    <a:pt x="366" y="492"/>
                  </a:cubicBezTo>
                  <a:cubicBezTo>
                    <a:pt x="354" y="496"/>
                    <a:pt x="354" y="496"/>
                    <a:pt x="354" y="496"/>
                  </a:cubicBezTo>
                  <a:cubicBezTo>
                    <a:pt x="367" y="502"/>
                    <a:pt x="367" y="502"/>
                    <a:pt x="367" y="502"/>
                  </a:cubicBezTo>
                  <a:cubicBezTo>
                    <a:pt x="368" y="504"/>
                    <a:pt x="368" y="504"/>
                    <a:pt x="368" y="504"/>
                  </a:cubicBezTo>
                  <a:cubicBezTo>
                    <a:pt x="368" y="506"/>
                    <a:pt x="368" y="506"/>
                    <a:pt x="368" y="506"/>
                  </a:cubicBezTo>
                  <a:cubicBezTo>
                    <a:pt x="366" y="507"/>
                    <a:pt x="366" y="507"/>
                    <a:pt x="366" y="507"/>
                  </a:cubicBezTo>
                  <a:cubicBezTo>
                    <a:pt x="364" y="507"/>
                    <a:pt x="364" y="507"/>
                    <a:pt x="364" y="507"/>
                  </a:cubicBezTo>
                  <a:cubicBezTo>
                    <a:pt x="347" y="498"/>
                    <a:pt x="347" y="498"/>
                    <a:pt x="347" y="498"/>
                  </a:cubicBezTo>
                  <a:cubicBezTo>
                    <a:pt x="343" y="499"/>
                    <a:pt x="343" y="499"/>
                    <a:pt x="343" y="499"/>
                  </a:cubicBezTo>
                  <a:cubicBezTo>
                    <a:pt x="347" y="501"/>
                    <a:pt x="347" y="501"/>
                    <a:pt x="347" y="501"/>
                  </a:cubicBezTo>
                  <a:cubicBezTo>
                    <a:pt x="348" y="502"/>
                    <a:pt x="348" y="502"/>
                    <a:pt x="348" y="502"/>
                  </a:cubicBezTo>
                  <a:cubicBezTo>
                    <a:pt x="348" y="504"/>
                    <a:pt x="348" y="504"/>
                    <a:pt x="348" y="504"/>
                  </a:cubicBezTo>
                  <a:cubicBezTo>
                    <a:pt x="348" y="505"/>
                    <a:pt x="347" y="505"/>
                    <a:pt x="346" y="505"/>
                  </a:cubicBezTo>
                  <a:cubicBezTo>
                    <a:pt x="345" y="505"/>
                    <a:pt x="345" y="505"/>
                    <a:pt x="345" y="505"/>
                  </a:cubicBezTo>
                  <a:cubicBezTo>
                    <a:pt x="337" y="501"/>
                    <a:pt x="337" y="501"/>
                    <a:pt x="337" y="501"/>
                  </a:cubicBezTo>
                  <a:cubicBezTo>
                    <a:pt x="328" y="504"/>
                    <a:pt x="328" y="504"/>
                    <a:pt x="328" y="504"/>
                  </a:cubicBezTo>
                  <a:cubicBezTo>
                    <a:pt x="335" y="510"/>
                    <a:pt x="335" y="510"/>
                    <a:pt x="335" y="510"/>
                  </a:cubicBezTo>
                  <a:cubicBezTo>
                    <a:pt x="343" y="510"/>
                    <a:pt x="343" y="510"/>
                    <a:pt x="343" y="510"/>
                  </a:cubicBezTo>
                  <a:cubicBezTo>
                    <a:pt x="344" y="510"/>
                    <a:pt x="344" y="510"/>
                    <a:pt x="344" y="510"/>
                  </a:cubicBezTo>
                  <a:cubicBezTo>
                    <a:pt x="345" y="510"/>
                    <a:pt x="345" y="510"/>
                    <a:pt x="345" y="510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5" y="514"/>
                    <a:pt x="345" y="514"/>
                    <a:pt x="345" y="514"/>
                  </a:cubicBezTo>
                  <a:cubicBezTo>
                    <a:pt x="344" y="515"/>
                    <a:pt x="344" y="515"/>
                    <a:pt x="344" y="515"/>
                  </a:cubicBezTo>
                  <a:cubicBezTo>
                    <a:pt x="340" y="515"/>
                    <a:pt x="340" y="515"/>
                    <a:pt x="340" y="515"/>
                  </a:cubicBezTo>
                  <a:cubicBezTo>
                    <a:pt x="343" y="518"/>
                    <a:pt x="343" y="518"/>
                    <a:pt x="343" y="518"/>
                  </a:cubicBezTo>
                  <a:cubicBezTo>
                    <a:pt x="362" y="517"/>
                    <a:pt x="362" y="517"/>
                    <a:pt x="362" y="517"/>
                  </a:cubicBezTo>
                  <a:cubicBezTo>
                    <a:pt x="364" y="517"/>
                    <a:pt x="364" y="518"/>
                    <a:pt x="364" y="519"/>
                  </a:cubicBezTo>
                  <a:cubicBezTo>
                    <a:pt x="364" y="520"/>
                    <a:pt x="364" y="521"/>
                    <a:pt x="362" y="522"/>
                  </a:cubicBezTo>
                  <a:cubicBezTo>
                    <a:pt x="348" y="522"/>
                    <a:pt x="348" y="522"/>
                    <a:pt x="348" y="522"/>
                  </a:cubicBezTo>
                  <a:cubicBezTo>
                    <a:pt x="357" y="530"/>
                    <a:pt x="357" y="530"/>
                    <a:pt x="357" y="530"/>
                  </a:cubicBezTo>
                  <a:cubicBezTo>
                    <a:pt x="358" y="531"/>
                    <a:pt x="358" y="532"/>
                    <a:pt x="357" y="533"/>
                  </a:cubicBezTo>
                  <a:cubicBezTo>
                    <a:pt x="356" y="534"/>
                    <a:pt x="356" y="534"/>
                    <a:pt x="356" y="534"/>
                  </a:cubicBezTo>
                  <a:cubicBezTo>
                    <a:pt x="354" y="534"/>
                    <a:pt x="354" y="534"/>
                    <a:pt x="354" y="534"/>
                  </a:cubicBezTo>
                  <a:cubicBezTo>
                    <a:pt x="345" y="525"/>
                    <a:pt x="345" y="525"/>
                    <a:pt x="345" y="525"/>
                  </a:cubicBezTo>
                  <a:cubicBezTo>
                    <a:pt x="346" y="540"/>
                    <a:pt x="346" y="540"/>
                    <a:pt x="346" y="540"/>
                  </a:cubicBezTo>
                  <a:cubicBezTo>
                    <a:pt x="345" y="541"/>
                    <a:pt x="345" y="541"/>
                    <a:pt x="345" y="541"/>
                  </a:cubicBezTo>
                  <a:cubicBezTo>
                    <a:pt x="345" y="542"/>
                    <a:pt x="344" y="542"/>
                    <a:pt x="343" y="542"/>
                  </a:cubicBezTo>
                  <a:cubicBezTo>
                    <a:pt x="342" y="542"/>
                    <a:pt x="341" y="541"/>
                    <a:pt x="341" y="540"/>
                  </a:cubicBezTo>
                  <a:cubicBezTo>
                    <a:pt x="340" y="521"/>
                    <a:pt x="340" y="521"/>
                    <a:pt x="340" y="521"/>
                  </a:cubicBezTo>
                  <a:cubicBezTo>
                    <a:pt x="337" y="518"/>
                    <a:pt x="337" y="518"/>
                    <a:pt x="337" y="518"/>
                  </a:cubicBezTo>
                  <a:cubicBezTo>
                    <a:pt x="337" y="522"/>
                    <a:pt x="337" y="522"/>
                    <a:pt x="337" y="522"/>
                  </a:cubicBezTo>
                  <a:cubicBezTo>
                    <a:pt x="337" y="524"/>
                    <a:pt x="336" y="524"/>
                    <a:pt x="335" y="524"/>
                  </a:cubicBezTo>
                  <a:cubicBezTo>
                    <a:pt x="335" y="524"/>
                    <a:pt x="335" y="524"/>
                    <a:pt x="335" y="524"/>
                  </a:cubicBezTo>
                  <a:cubicBezTo>
                    <a:pt x="333" y="524"/>
                    <a:pt x="333" y="524"/>
                    <a:pt x="332" y="522"/>
                  </a:cubicBezTo>
                  <a:cubicBezTo>
                    <a:pt x="332" y="514"/>
                    <a:pt x="332" y="514"/>
                    <a:pt x="332" y="514"/>
                  </a:cubicBezTo>
                  <a:cubicBezTo>
                    <a:pt x="325" y="507"/>
                    <a:pt x="325" y="507"/>
                    <a:pt x="325" y="507"/>
                  </a:cubicBezTo>
                  <a:cubicBezTo>
                    <a:pt x="323" y="516"/>
                    <a:pt x="323" y="516"/>
                    <a:pt x="323" y="516"/>
                  </a:cubicBezTo>
                  <a:cubicBezTo>
                    <a:pt x="328" y="523"/>
                    <a:pt x="328" y="523"/>
                    <a:pt x="328" y="523"/>
                  </a:cubicBezTo>
                  <a:cubicBezTo>
                    <a:pt x="329" y="525"/>
                    <a:pt x="328" y="526"/>
                    <a:pt x="327" y="527"/>
                  </a:cubicBezTo>
                  <a:cubicBezTo>
                    <a:pt x="326" y="527"/>
                    <a:pt x="326" y="527"/>
                    <a:pt x="326" y="527"/>
                  </a:cubicBezTo>
                  <a:cubicBezTo>
                    <a:pt x="324" y="526"/>
                    <a:pt x="324" y="526"/>
                    <a:pt x="324" y="526"/>
                  </a:cubicBezTo>
                  <a:cubicBezTo>
                    <a:pt x="321" y="523"/>
                    <a:pt x="321" y="523"/>
                    <a:pt x="321" y="523"/>
                  </a:cubicBezTo>
                  <a:cubicBezTo>
                    <a:pt x="321" y="527"/>
                    <a:pt x="321" y="527"/>
                    <a:pt x="321" y="527"/>
                  </a:cubicBezTo>
                  <a:cubicBezTo>
                    <a:pt x="331" y="543"/>
                    <a:pt x="331" y="543"/>
                    <a:pt x="331" y="543"/>
                  </a:cubicBezTo>
                  <a:cubicBezTo>
                    <a:pt x="332" y="543"/>
                    <a:pt x="332" y="544"/>
                    <a:pt x="331" y="545"/>
                  </a:cubicBezTo>
                  <a:cubicBezTo>
                    <a:pt x="330" y="546"/>
                    <a:pt x="330" y="546"/>
                    <a:pt x="330" y="546"/>
                  </a:cubicBezTo>
                  <a:cubicBezTo>
                    <a:pt x="329" y="546"/>
                    <a:pt x="329" y="546"/>
                    <a:pt x="329" y="546"/>
                  </a:cubicBezTo>
                  <a:cubicBezTo>
                    <a:pt x="327" y="545"/>
                    <a:pt x="327" y="545"/>
                    <a:pt x="327" y="545"/>
                  </a:cubicBezTo>
                  <a:cubicBezTo>
                    <a:pt x="319" y="533"/>
                    <a:pt x="319" y="533"/>
                    <a:pt x="319" y="533"/>
                  </a:cubicBezTo>
                  <a:cubicBezTo>
                    <a:pt x="317" y="545"/>
                    <a:pt x="317" y="545"/>
                    <a:pt x="317" y="545"/>
                  </a:cubicBezTo>
                  <a:cubicBezTo>
                    <a:pt x="315" y="547"/>
                    <a:pt x="315" y="547"/>
                    <a:pt x="315" y="547"/>
                  </a:cubicBezTo>
                  <a:cubicBezTo>
                    <a:pt x="314" y="547"/>
                    <a:pt x="314" y="547"/>
                    <a:pt x="314" y="547"/>
                  </a:cubicBezTo>
                  <a:cubicBezTo>
                    <a:pt x="313" y="546"/>
                    <a:pt x="312" y="546"/>
                    <a:pt x="312" y="544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03" y="540"/>
                    <a:pt x="303" y="540"/>
                    <a:pt x="303" y="540"/>
                  </a:cubicBezTo>
                  <a:cubicBezTo>
                    <a:pt x="302" y="541"/>
                    <a:pt x="302" y="541"/>
                    <a:pt x="302" y="541"/>
                  </a:cubicBezTo>
                  <a:cubicBezTo>
                    <a:pt x="300" y="539"/>
                    <a:pt x="300" y="539"/>
                    <a:pt x="300" y="539"/>
                  </a:cubicBezTo>
                  <a:cubicBezTo>
                    <a:pt x="299" y="537"/>
                    <a:pt x="299" y="537"/>
                    <a:pt x="299" y="537"/>
                  </a:cubicBezTo>
                  <a:cubicBezTo>
                    <a:pt x="299" y="537"/>
                    <a:pt x="300" y="536"/>
                    <a:pt x="301" y="536"/>
                  </a:cubicBezTo>
                  <a:cubicBezTo>
                    <a:pt x="316" y="526"/>
                    <a:pt x="316" y="526"/>
                    <a:pt x="316" y="526"/>
                  </a:cubicBezTo>
                  <a:cubicBezTo>
                    <a:pt x="317" y="522"/>
                    <a:pt x="317" y="522"/>
                    <a:pt x="317" y="522"/>
                  </a:cubicBezTo>
                  <a:cubicBezTo>
                    <a:pt x="314" y="524"/>
                    <a:pt x="314" y="524"/>
                    <a:pt x="314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2" y="524"/>
                    <a:pt x="311" y="524"/>
                    <a:pt x="311" y="523"/>
                  </a:cubicBezTo>
                  <a:cubicBezTo>
                    <a:pt x="310" y="522"/>
                    <a:pt x="310" y="521"/>
                    <a:pt x="312" y="520"/>
                  </a:cubicBezTo>
                  <a:cubicBezTo>
                    <a:pt x="319" y="515"/>
                    <a:pt x="319" y="515"/>
                    <a:pt x="319" y="515"/>
                  </a:cubicBezTo>
                  <a:cubicBezTo>
                    <a:pt x="321" y="506"/>
                    <a:pt x="321" y="506"/>
                    <a:pt x="321" y="506"/>
                  </a:cubicBezTo>
                  <a:cubicBezTo>
                    <a:pt x="312" y="509"/>
                    <a:pt x="312" y="509"/>
                    <a:pt x="312" y="509"/>
                  </a:cubicBezTo>
                  <a:cubicBezTo>
                    <a:pt x="308" y="516"/>
                    <a:pt x="308" y="516"/>
                    <a:pt x="308" y="516"/>
                  </a:cubicBezTo>
                  <a:cubicBezTo>
                    <a:pt x="308" y="517"/>
                    <a:pt x="307" y="518"/>
                    <a:pt x="306" y="518"/>
                  </a:cubicBezTo>
                  <a:cubicBezTo>
                    <a:pt x="305" y="518"/>
                    <a:pt x="305" y="518"/>
                    <a:pt x="305" y="518"/>
                  </a:cubicBezTo>
                  <a:cubicBezTo>
                    <a:pt x="304" y="517"/>
                    <a:pt x="303" y="516"/>
                    <a:pt x="304" y="514"/>
                  </a:cubicBezTo>
                  <a:cubicBezTo>
                    <a:pt x="306" y="511"/>
                    <a:pt x="306" y="511"/>
                    <a:pt x="306" y="511"/>
                  </a:cubicBezTo>
                  <a:cubicBezTo>
                    <a:pt x="302" y="512"/>
                    <a:pt x="302" y="512"/>
                    <a:pt x="302" y="512"/>
                  </a:cubicBezTo>
                  <a:cubicBezTo>
                    <a:pt x="293" y="529"/>
                    <a:pt x="293" y="529"/>
                    <a:pt x="293" y="529"/>
                  </a:cubicBezTo>
                  <a:cubicBezTo>
                    <a:pt x="291" y="530"/>
                    <a:pt x="291" y="530"/>
                    <a:pt x="291" y="530"/>
                  </a:cubicBezTo>
                  <a:cubicBezTo>
                    <a:pt x="290" y="530"/>
                    <a:pt x="290" y="530"/>
                    <a:pt x="290" y="530"/>
                  </a:cubicBezTo>
                  <a:cubicBezTo>
                    <a:pt x="288" y="529"/>
                    <a:pt x="288" y="529"/>
                    <a:pt x="288" y="529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96" y="514"/>
                    <a:pt x="296" y="514"/>
                    <a:pt x="296" y="514"/>
                  </a:cubicBezTo>
                  <a:cubicBezTo>
                    <a:pt x="283" y="518"/>
                    <a:pt x="283" y="518"/>
                    <a:pt x="283" y="518"/>
                  </a:cubicBezTo>
                  <a:cubicBezTo>
                    <a:pt x="281" y="516"/>
                    <a:pt x="281" y="516"/>
                    <a:pt x="281" y="516"/>
                  </a:cubicBezTo>
                  <a:cubicBezTo>
                    <a:pt x="281" y="515"/>
                    <a:pt x="281" y="514"/>
                    <a:pt x="282" y="514"/>
                  </a:cubicBezTo>
                  <a:cubicBezTo>
                    <a:pt x="294" y="510"/>
                    <a:pt x="294" y="510"/>
                    <a:pt x="294" y="510"/>
                  </a:cubicBezTo>
                  <a:cubicBezTo>
                    <a:pt x="281" y="503"/>
                    <a:pt x="281" y="503"/>
                    <a:pt x="281" y="503"/>
                  </a:cubicBezTo>
                  <a:cubicBezTo>
                    <a:pt x="280" y="502"/>
                    <a:pt x="280" y="502"/>
                    <a:pt x="280" y="502"/>
                  </a:cubicBezTo>
                  <a:cubicBezTo>
                    <a:pt x="280" y="500"/>
                    <a:pt x="280" y="500"/>
                    <a:pt x="280" y="500"/>
                  </a:cubicBezTo>
                  <a:cubicBezTo>
                    <a:pt x="281" y="499"/>
                    <a:pt x="282" y="499"/>
                    <a:pt x="282" y="499"/>
                  </a:cubicBezTo>
                  <a:cubicBezTo>
                    <a:pt x="284" y="499"/>
                    <a:pt x="284" y="499"/>
                    <a:pt x="284" y="499"/>
                  </a:cubicBezTo>
                  <a:cubicBezTo>
                    <a:pt x="301" y="508"/>
                    <a:pt x="301" y="508"/>
                    <a:pt x="301" y="508"/>
                  </a:cubicBezTo>
                  <a:cubicBezTo>
                    <a:pt x="304" y="507"/>
                    <a:pt x="304" y="507"/>
                    <a:pt x="304" y="507"/>
                  </a:cubicBezTo>
                  <a:cubicBezTo>
                    <a:pt x="301" y="505"/>
                    <a:pt x="301" y="505"/>
                    <a:pt x="301" y="505"/>
                  </a:cubicBezTo>
                  <a:cubicBezTo>
                    <a:pt x="300" y="504"/>
                    <a:pt x="300" y="504"/>
                    <a:pt x="300" y="504"/>
                  </a:cubicBezTo>
                  <a:cubicBezTo>
                    <a:pt x="300" y="503"/>
                    <a:pt x="300" y="502"/>
                    <a:pt x="300" y="502"/>
                  </a:cubicBezTo>
                  <a:cubicBezTo>
                    <a:pt x="300" y="501"/>
                    <a:pt x="301" y="500"/>
                    <a:pt x="302" y="500"/>
                  </a:cubicBezTo>
                  <a:cubicBezTo>
                    <a:pt x="303" y="501"/>
                    <a:pt x="303" y="501"/>
                    <a:pt x="303" y="501"/>
                  </a:cubicBezTo>
                  <a:cubicBezTo>
                    <a:pt x="311" y="505"/>
                    <a:pt x="311" y="505"/>
                    <a:pt x="311" y="505"/>
                  </a:cubicBezTo>
                  <a:cubicBezTo>
                    <a:pt x="320" y="502"/>
                    <a:pt x="320" y="502"/>
                    <a:pt x="320" y="502"/>
                  </a:cubicBezTo>
                  <a:cubicBezTo>
                    <a:pt x="313" y="495"/>
                    <a:pt x="313" y="495"/>
                    <a:pt x="313" y="495"/>
                  </a:cubicBezTo>
                  <a:cubicBezTo>
                    <a:pt x="304" y="496"/>
                    <a:pt x="304" y="496"/>
                    <a:pt x="304" y="496"/>
                  </a:cubicBezTo>
                  <a:cubicBezTo>
                    <a:pt x="303" y="495"/>
                    <a:pt x="303" y="495"/>
                    <a:pt x="303" y="495"/>
                  </a:cubicBezTo>
                  <a:cubicBezTo>
                    <a:pt x="302" y="494"/>
                    <a:pt x="302" y="494"/>
                    <a:pt x="302" y="494"/>
                  </a:cubicBezTo>
                  <a:cubicBezTo>
                    <a:pt x="302" y="492"/>
                    <a:pt x="303" y="491"/>
                    <a:pt x="304" y="491"/>
                  </a:cubicBezTo>
                  <a:cubicBezTo>
                    <a:pt x="308" y="491"/>
                    <a:pt x="308" y="491"/>
                    <a:pt x="308" y="491"/>
                  </a:cubicBezTo>
                  <a:cubicBezTo>
                    <a:pt x="305" y="488"/>
                    <a:pt x="305" y="488"/>
                    <a:pt x="305" y="488"/>
                  </a:cubicBezTo>
                  <a:cubicBezTo>
                    <a:pt x="286" y="489"/>
                    <a:pt x="286" y="489"/>
                    <a:pt x="286" y="489"/>
                  </a:cubicBezTo>
                  <a:cubicBezTo>
                    <a:pt x="286" y="489"/>
                    <a:pt x="286" y="489"/>
                    <a:pt x="286" y="489"/>
                  </a:cubicBezTo>
                  <a:cubicBezTo>
                    <a:pt x="285" y="489"/>
                    <a:pt x="285" y="489"/>
                    <a:pt x="284" y="488"/>
                  </a:cubicBezTo>
                  <a:cubicBezTo>
                    <a:pt x="283" y="487"/>
                    <a:pt x="283" y="487"/>
                    <a:pt x="283" y="487"/>
                  </a:cubicBezTo>
                  <a:cubicBezTo>
                    <a:pt x="283" y="485"/>
                    <a:pt x="284" y="484"/>
                    <a:pt x="286" y="484"/>
                  </a:cubicBezTo>
                  <a:cubicBezTo>
                    <a:pt x="300" y="484"/>
                    <a:pt x="300" y="484"/>
                    <a:pt x="300" y="484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90" y="474"/>
                    <a:pt x="290" y="473"/>
                    <a:pt x="291" y="472"/>
                  </a:cubicBezTo>
                  <a:cubicBezTo>
                    <a:pt x="292" y="472"/>
                    <a:pt x="292" y="472"/>
                    <a:pt x="292" y="472"/>
                  </a:cubicBezTo>
                  <a:moveTo>
                    <a:pt x="372" y="402"/>
                  </a:moveTo>
                  <a:cubicBezTo>
                    <a:pt x="370" y="403"/>
                    <a:pt x="370" y="403"/>
                    <a:pt x="370" y="403"/>
                  </a:cubicBezTo>
                  <a:cubicBezTo>
                    <a:pt x="369" y="403"/>
                    <a:pt x="369" y="403"/>
                    <a:pt x="369" y="403"/>
                  </a:cubicBezTo>
                  <a:cubicBezTo>
                    <a:pt x="356" y="396"/>
                    <a:pt x="356" y="396"/>
                    <a:pt x="356" y="396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6" y="399"/>
                    <a:pt x="356" y="399"/>
                    <a:pt x="356" y="399"/>
                  </a:cubicBezTo>
                  <a:cubicBezTo>
                    <a:pt x="357" y="400"/>
                    <a:pt x="357" y="400"/>
                    <a:pt x="357" y="400"/>
                  </a:cubicBezTo>
                  <a:cubicBezTo>
                    <a:pt x="357" y="401"/>
                    <a:pt x="357" y="401"/>
                    <a:pt x="357" y="401"/>
                  </a:cubicBezTo>
                  <a:cubicBezTo>
                    <a:pt x="355" y="402"/>
                    <a:pt x="355" y="402"/>
                    <a:pt x="355" y="402"/>
                  </a:cubicBezTo>
                  <a:cubicBezTo>
                    <a:pt x="354" y="402"/>
                    <a:pt x="354" y="402"/>
                    <a:pt x="354" y="402"/>
                  </a:cubicBezTo>
                  <a:cubicBezTo>
                    <a:pt x="348" y="399"/>
                    <a:pt x="348" y="399"/>
                    <a:pt x="348" y="399"/>
                  </a:cubicBezTo>
                  <a:cubicBezTo>
                    <a:pt x="341" y="401"/>
                    <a:pt x="341" y="401"/>
                    <a:pt x="341" y="401"/>
                  </a:cubicBezTo>
                  <a:cubicBezTo>
                    <a:pt x="347" y="406"/>
                    <a:pt x="347" y="406"/>
                    <a:pt x="347" y="406"/>
                  </a:cubicBezTo>
                  <a:cubicBezTo>
                    <a:pt x="353" y="406"/>
                    <a:pt x="353" y="406"/>
                    <a:pt x="353" y="406"/>
                  </a:cubicBezTo>
                  <a:cubicBezTo>
                    <a:pt x="355" y="406"/>
                    <a:pt x="355" y="406"/>
                    <a:pt x="355" y="406"/>
                  </a:cubicBezTo>
                  <a:cubicBezTo>
                    <a:pt x="355" y="407"/>
                    <a:pt x="355" y="407"/>
                    <a:pt x="355" y="407"/>
                  </a:cubicBezTo>
                  <a:cubicBezTo>
                    <a:pt x="355" y="409"/>
                    <a:pt x="355" y="409"/>
                    <a:pt x="355" y="409"/>
                  </a:cubicBezTo>
                  <a:cubicBezTo>
                    <a:pt x="353" y="409"/>
                    <a:pt x="353" y="409"/>
                    <a:pt x="353" y="409"/>
                  </a:cubicBezTo>
                  <a:cubicBezTo>
                    <a:pt x="350" y="409"/>
                    <a:pt x="350" y="409"/>
                    <a:pt x="350" y="409"/>
                  </a:cubicBezTo>
                  <a:cubicBezTo>
                    <a:pt x="353" y="411"/>
                    <a:pt x="353" y="411"/>
                    <a:pt x="353" y="411"/>
                  </a:cubicBezTo>
                  <a:cubicBezTo>
                    <a:pt x="367" y="411"/>
                    <a:pt x="367" y="411"/>
                    <a:pt x="367" y="411"/>
                  </a:cubicBezTo>
                  <a:cubicBezTo>
                    <a:pt x="369" y="411"/>
                    <a:pt x="369" y="411"/>
                    <a:pt x="369" y="413"/>
                  </a:cubicBezTo>
                  <a:cubicBezTo>
                    <a:pt x="369" y="414"/>
                    <a:pt x="369" y="414"/>
                    <a:pt x="367" y="415"/>
                  </a:cubicBezTo>
                  <a:cubicBezTo>
                    <a:pt x="357" y="415"/>
                    <a:pt x="357" y="415"/>
                    <a:pt x="357" y="415"/>
                  </a:cubicBezTo>
                  <a:cubicBezTo>
                    <a:pt x="363" y="421"/>
                    <a:pt x="363" y="421"/>
                    <a:pt x="363" y="421"/>
                  </a:cubicBezTo>
                  <a:cubicBezTo>
                    <a:pt x="364" y="422"/>
                    <a:pt x="364" y="423"/>
                    <a:pt x="363" y="423"/>
                  </a:cubicBezTo>
                  <a:cubicBezTo>
                    <a:pt x="362" y="424"/>
                    <a:pt x="362" y="424"/>
                    <a:pt x="362" y="424"/>
                  </a:cubicBezTo>
                  <a:cubicBezTo>
                    <a:pt x="361" y="424"/>
                    <a:pt x="361" y="424"/>
                    <a:pt x="361" y="424"/>
                  </a:cubicBezTo>
                  <a:cubicBezTo>
                    <a:pt x="354" y="417"/>
                    <a:pt x="354" y="417"/>
                    <a:pt x="354" y="417"/>
                  </a:cubicBezTo>
                  <a:cubicBezTo>
                    <a:pt x="355" y="428"/>
                    <a:pt x="355" y="428"/>
                    <a:pt x="355" y="428"/>
                  </a:cubicBezTo>
                  <a:cubicBezTo>
                    <a:pt x="354" y="430"/>
                    <a:pt x="354" y="430"/>
                    <a:pt x="354" y="430"/>
                  </a:cubicBezTo>
                  <a:cubicBezTo>
                    <a:pt x="353" y="430"/>
                    <a:pt x="353" y="430"/>
                    <a:pt x="353" y="430"/>
                  </a:cubicBezTo>
                  <a:cubicBezTo>
                    <a:pt x="353" y="430"/>
                    <a:pt x="353" y="430"/>
                    <a:pt x="353" y="430"/>
                  </a:cubicBezTo>
                  <a:cubicBezTo>
                    <a:pt x="352" y="430"/>
                    <a:pt x="351" y="430"/>
                    <a:pt x="351" y="429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48" y="412"/>
                    <a:pt x="348" y="412"/>
                    <a:pt x="348" y="412"/>
                  </a:cubicBezTo>
                  <a:cubicBezTo>
                    <a:pt x="348" y="415"/>
                    <a:pt x="348" y="415"/>
                    <a:pt x="348" y="415"/>
                  </a:cubicBezTo>
                  <a:cubicBezTo>
                    <a:pt x="348" y="416"/>
                    <a:pt x="348" y="417"/>
                    <a:pt x="347" y="41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45" y="417"/>
                    <a:pt x="345" y="416"/>
                    <a:pt x="345" y="415"/>
                  </a:cubicBezTo>
                  <a:cubicBezTo>
                    <a:pt x="344" y="408"/>
                    <a:pt x="344" y="408"/>
                    <a:pt x="344" y="408"/>
                  </a:cubicBezTo>
                  <a:cubicBezTo>
                    <a:pt x="339" y="403"/>
                    <a:pt x="339" y="403"/>
                    <a:pt x="339" y="403"/>
                  </a:cubicBezTo>
                  <a:cubicBezTo>
                    <a:pt x="337" y="411"/>
                    <a:pt x="337" y="411"/>
                    <a:pt x="337" y="411"/>
                  </a:cubicBezTo>
                  <a:cubicBezTo>
                    <a:pt x="341" y="416"/>
                    <a:pt x="341" y="416"/>
                    <a:pt x="341" y="416"/>
                  </a:cubicBezTo>
                  <a:cubicBezTo>
                    <a:pt x="342" y="417"/>
                    <a:pt x="342" y="418"/>
                    <a:pt x="341" y="418"/>
                  </a:cubicBezTo>
                  <a:cubicBezTo>
                    <a:pt x="339" y="419"/>
                    <a:pt x="339" y="419"/>
                    <a:pt x="339" y="419"/>
                  </a:cubicBezTo>
                  <a:cubicBezTo>
                    <a:pt x="339" y="419"/>
                    <a:pt x="338" y="419"/>
                    <a:pt x="338" y="418"/>
                  </a:cubicBezTo>
                  <a:cubicBezTo>
                    <a:pt x="336" y="415"/>
                    <a:pt x="336" y="415"/>
                    <a:pt x="336" y="415"/>
                  </a:cubicBezTo>
                  <a:cubicBezTo>
                    <a:pt x="336" y="418"/>
                    <a:pt x="336" y="418"/>
                    <a:pt x="336" y="418"/>
                  </a:cubicBezTo>
                  <a:cubicBezTo>
                    <a:pt x="343" y="431"/>
                    <a:pt x="343" y="431"/>
                    <a:pt x="343" y="431"/>
                  </a:cubicBezTo>
                  <a:cubicBezTo>
                    <a:pt x="344" y="432"/>
                    <a:pt x="344" y="432"/>
                    <a:pt x="344" y="432"/>
                  </a:cubicBezTo>
                  <a:cubicBezTo>
                    <a:pt x="343" y="433"/>
                    <a:pt x="343" y="433"/>
                    <a:pt x="343" y="433"/>
                  </a:cubicBezTo>
                  <a:cubicBezTo>
                    <a:pt x="342" y="434"/>
                    <a:pt x="342" y="434"/>
                    <a:pt x="342" y="434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35" y="423"/>
                    <a:pt x="335" y="423"/>
                    <a:pt x="335" y="423"/>
                  </a:cubicBezTo>
                  <a:cubicBezTo>
                    <a:pt x="332" y="433"/>
                    <a:pt x="332" y="433"/>
                    <a:pt x="332" y="433"/>
                  </a:cubicBezTo>
                  <a:cubicBezTo>
                    <a:pt x="331" y="434"/>
                    <a:pt x="331" y="434"/>
                    <a:pt x="331" y="434"/>
                  </a:cubicBezTo>
                  <a:cubicBezTo>
                    <a:pt x="331" y="434"/>
                    <a:pt x="331" y="434"/>
                    <a:pt x="331" y="434"/>
                  </a:cubicBezTo>
                  <a:cubicBezTo>
                    <a:pt x="329" y="434"/>
                    <a:pt x="329" y="433"/>
                    <a:pt x="329" y="432"/>
                  </a:cubicBezTo>
                  <a:cubicBezTo>
                    <a:pt x="331" y="423"/>
                    <a:pt x="331" y="423"/>
                    <a:pt x="331" y="423"/>
                  </a:cubicBezTo>
                  <a:cubicBezTo>
                    <a:pt x="322" y="429"/>
                    <a:pt x="322" y="429"/>
                    <a:pt x="322" y="429"/>
                  </a:cubicBezTo>
                  <a:cubicBezTo>
                    <a:pt x="321" y="429"/>
                    <a:pt x="321" y="429"/>
                    <a:pt x="321" y="429"/>
                  </a:cubicBezTo>
                  <a:cubicBezTo>
                    <a:pt x="319" y="428"/>
                    <a:pt x="319" y="428"/>
                    <a:pt x="319" y="428"/>
                  </a:cubicBezTo>
                  <a:cubicBezTo>
                    <a:pt x="319" y="428"/>
                    <a:pt x="319" y="427"/>
                    <a:pt x="319" y="427"/>
                  </a:cubicBezTo>
                  <a:cubicBezTo>
                    <a:pt x="320" y="426"/>
                    <a:pt x="320" y="426"/>
                    <a:pt x="320" y="426"/>
                  </a:cubicBezTo>
                  <a:cubicBezTo>
                    <a:pt x="332" y="418"/>
                    <a:pt x="332" y="418"/>
                    <a:pt x="332" y="418"/>
                  </a:cubicBezTo>
                  <a:cubicBezTo>
                    <a:pt x="333" y="415"/>
                    <a:pt x="333" y="415"/>
                    <a:pt x="333" y="415"/>
                  </a:cubicBezTo>
                  <a:cubicBezTo>
                    <a:pt x="331" y="416"/>
                    <a:pt x="331" y="416"/>
                    <a:pt x="331" y="416"/>
                  </a:cubicBezTo>
                  <a:cubicBezTo>
                    <a:pt x="330" y="417"/>
                    <a:pt x="330" y="417"/>
                    <a:pt x="330" y="417"/>
                  </a:cubicBezTo>
                  <a:cubicBezTo>
                    <a:pt x="328" y="416"/>
                    <a:pt x="328" y="416"/>
                    <a:pt x="328" y="416"/>
                  </a:cubicBezTo>
                  <a:cubicBezTo>
                    <a:pt x="327" y="415"/>
                    <a:pt x="328" y="414"/>
                    <a:pt x="329" y="413"/>
                  </a:cubicBezTo>
                  <a:cubicBezTo>
                    <a:pt x="334" y="410"/>
                    <a:pt x="334" y="410"/>
                    <a:pt x="334" y="410"/>
                  </a:cubicBezTo>
                  <a:cubicBezTo>
                    <a:pt x="336" y="403"/>
                    <a:pt x="336" y="403"/>
                    <a:pt x="336" y="403"/>
                  </a:cubicBezTo>
                  <a:cubicBezTo>
                    <a:pt x="329" y="405"/>
                    <a:pt x="329" y="405"/>
                    <a:pt x="329" y="405"/>
                  </a:cubicBezTo>
                  <a:cubicBezTo>
                    <a:pt x="326" y="411"/>
                    <a:pt x="326" y="411"/>
                    <a:pt x="326" y="411"/>
                  </a:cubicBezTo>
                  <a:cubicBezTo>
                    <a:pt x="324" y="412"/>
                    <a:pt x="324" y="412"/>
                    <a:pt x="324" y="412"/>
                  </a:cubicBezTo>
                  <a:cubicBezTo>
                    <a:pt x="323" y="411"/>
                    <a:pt x="323" y="411"/>
                    <a:pt x="323" y="411"/>
                  </a:cubicBezTo>
                  <a:cubicBezTo>
                    <a:pt x="322" y="411"/>
                    <a:pt x="322" y="410"/>
                    <a:pt x="323" y="409"/>
                  </a:cubicBezTo>
                  <a:cubicBezTo>
                    <a:pt x="324" y="406"/>
                    <a:pt x="324" y="406"/>
                    <a:pt x="324" y="406"/>
                  </a:cubicBezTo>
                  <a:cubicBezTo>
                    <a:pt x="321" y="407"/>
                    <a:pt x="321" y="407"/>
                    <a:pt x="321" y="407"/>
                  </a:cubicBezTo>
                  <a:cubicBezTo>
                    <a:pt x="314" y="420"/>
                    <a:pt x="314" y="420"/>
                    <a:pt x="314" y="420"/>
                  </a:cubicBezTo>
                  <a:cubicBezTo>
                    <a:pt x="313" y="421"/>
                    <a:pt x="313" y="421"/>
                    <a:pt x="313" y="421"/>
                  </a:cubicBezTo>
                  <a:cubicBezTo>
                    <a:pt x="312" y="421"/>
                    <a:pt x="312" y="421"/>
                    <a:pt x="312" y="421"/>
                  </a:cubicBezTo>
                  <a:cubicBezTo>
                    <a:pt x="311" y="420"/>
                    <a:pt x="311" y="420"/>
                    <a:pt x="311" y="420"/>
                  </a:cubicBezTo>
                  <a:cubicBezTo>
                    <a:pt x="311" y="419"/>
                    <a:pt x="311" y="419"/>
                    <a:pt x="311" y="419"/>
                  </a:cubicBezTo>
                  <a:cubicBezTo>
                    <a:pt x="316" y="409"/>
                    <a:pt x="316" y="409"/>
                    <a:pt x="316" y="409"/>
                  </a:cubicBezTo>
                  <a:cubicBezTo>
                    <a:pt x="307" y="412"/>
                    <a:pt x="307" y="412"/>
                    <a:pt x="307" y="412"/>
                  </a:cubicBezTo>
                  <a:cubicBezTo>
                    <a:pt x="307" y="412"/>
                    <a:pt x="307" y="412"/>
                    <a:pt x="307" y="412"/>
                  </a:cubicBezTo>
                  <a:cubicBezTo>
                    <a:pt x="305" y="411"/>
                    <a:pt x="305" y="411"/>
                    <a:pt x="305" y="411"/>
                  </a:cubicBezTo>
                  <a:cubicBezTo>
                    <a:pt x="305" y="409"/>
                    <a:pt x="305" y="409"/>
                    <a:pt x="306" y="408"/>
                  </a:cubicBezTo>
                  <a:cubicBezTo>
                    <a:pt x="315" y="406"/>
                    <a:pt x="315" y="406"/>
                    <a:pt x="315" y="406"/>
                  </a:cubicBezTo>
                  <a:cubicBezTo>
                    <a:pt x="305" y="401"/>
                    <a:pt x="305" y="401"/>
                    <a:pt x="305" y="401"/>
                  </a:cubicBezTo>
                  <a:cubicBezTo>
                    <a:pt x="304" y="400"/>
                    <a:pt x="304" y="400"/>
                    <a:pt x="304" y="400"/>
                  </a:cubicBezTo>
                  <a:cubicBezTo>
                    <a:pt x="304" y="399"/>
                    <a:pt x="304" y="399"/>
                    <a:pt x="305" y="398"/>
                  </a:cubicBezTo>
                  <a:cubicBezTo>
                    <a:pt x="305" y="397"/>
                    <a:pt x="305" y="397"/>
                    <a:pt x="306" y="397"/>
                  </a:cubicBezTo>
                  <a:cubicBezTo>
                    <a:pt x="307" y="397"/>
                    <a:pt x="307" y="397"/>
                    <a:pt x="307" y="397"/>
                  </a:cubicBezTo>
                  <a:cubicBezTo>
                    <a:pt x="320" y="404"/>
                    <a:pt x="320" y="404"/>
                    <a:pt x="320" y="404"/>
                  </a:cubicBezTo>
                  <a:cubicBezTo>
                    <a:pt x="323" y="403"/>
                    <a:pt x="323" y="403"/>
                    <a:pt x="323" y="403"/>
                  </a:cubicBezTo>
                  <a:cubicBezTo>
                    <a:pt x="320" y="402"/>
                    <a:pt x="320" y="402"/>
                    <a:pt x="320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0" y="400"/>
                    <a:pt x="320" y="400"/>
                    <a:pt x="320" y="400"/>
                  </a:cubicBezTo>
                  <a:cubicBezTo>
                    <a:pt x="320" y="399"/>
                    <a:pt x="321" y="398"/>
                    <a:pt x="321" y="398"/>
                  </a:cubicBezTo>
                  <a:cubicBezTo>
                    <a:pt x="328" y="402"/>
                    <a:pt x="328" y="402"/>
                    <a:pt x="328" y="402"/>
                  </a:cubicBezTo>
                  <a:cubicBezTo>
                    <a:pt x="335" y="400"/>
                    <a:pt x="335" y="400"/>
                    <a:pt x="335" y="400"/>
                  </a:cubicBezTo>
                  <a:cubicBezTo>
                    <a:pt x="330" y="395"/>
                    <a:pt x="330" y="395"/>
                    <a:pt x="330" y="395"/>
                  </a:cubicBezTo>
                  <a:cubicBezTo>
                    <a:pt x="323" y="395"/>
                    <a:pt x="323" y="395"/>
                    <a:pt x="323" y="395"/>
                  </a:cubicBezTo>
                  <a:cubicBezTo>
                    <a:pt x="322" y="395"/>
                    <a:pt x="322" y="395"/>
                    <a:pt x="322" y="395"/>
                  </a:cubicBezTo>
                  <a:cubicBezTo>
                    <a:pt x="321" y="393"/>
                    <a:pt x="321" y="393"/>
                    <a:pt x="321" y="393"/>
                  </a:cubicBezTo>
                  <a:cubicBezTo>
                    <a:pt x="321" y="392"/>
                    <a:pt x="322" y="391"/>
                    <a:pt x="323" y="391"/>
                  </a:cubicBezTo>
                  <a:cubicBezTo>
                    <a:pt x="326" y="391"/>
                    <a:pt x="326" y="391"/>
                    <a:pt x="326" y="391"/>
                  </a:cubicBezTo>
                  <a:cubicBezTo>
                    <a:pt x="324" y="389"/>
                    <a:pt x="324" y="389"/>
                    <a:pt x="324" y="389"/>
                  </a:cubicBezTo>
                  <a:cubicBezTo>
                    <a:pt x="309" y="390"/>
                    <a:pt x="309" y="390"/>
                    <a:pt x="309" y="390"/>
                  </a:cubicBezTo>
                  <a:cubicBezTo>
                    <a:pt x="308" y="389"/>
                    <a:pt x="308" y="389"/>
                    <a:pt x="308" y="389"/>
                  </a:cubicBezTo>
                  <a:cubicBezTo>
                    <a:pt x="307" y="388"/>
                    <a:pt x="307" y="388"/>
                    <a:pt x="307" y="388"/>
                  </a:cubicBezTo>
                  <a:cubicBezTo>
                    <a:pt x="307" y="387"/>
                    <a:pt x="308" y="386"/>
                    <a:pt x="309" y="386"/>
                  </a:cubicBezTo>
                  <a:cubicBezTo>
                    <a:pt x="320" y="386"/>
                    <a:pt x="320" y="386"/>
                    <a:pt x="320" y="386"/>
                  </a:cubicBezTo>
                  <a:cubicBezTo>
                    <a:pt x="313" y="379"/>
                    <a:pt x="313" y="379"/>
                    <a:pt x="313" y="379"/>
                  </a:cubicBezTo>
                  <a:cubicBezTo>
                    <a:pt x="312" y="379"/>
                    <a:pt x="312" y="378"/>
                    <a:pt x="313" y="377"/>
                  </a:cubicBezTo>
                  <a:cubicBezTo>
                    <a:pt x="314" y="376"/>
                    <a:pt x="314" y="376"/>
                    <a:pt x="314" y="376"/>
                  </a:cubicBezTo>
                  <a:cubicBezTo>
                    <a:pt x="315" y="377"/>
                    <a:pt x="315" y="377"/>
                    <a:pt x="315" y="377"/>
                  </a:cubicBezTo>
                  <a:cubicBezTo>
                    <a:pt x="322" y="383"/>
                    <a:pt x="322" y="383"/>
                    <a:pt x="322" y="383"/>
                  </a:cubicBezTo>
                  <a:cubicBezTo>
                    <a:pt x="321" y="372"/>
                    <a:pt x="321" y="372"/>
                    <a:pt x="321" y="372"/>
                  </a:cubicBezTo>
                  <a:cubicBezTo>
                    <a:pt x="321" y="371"/>
                    <a:pt x="322" y="371"/>
                    <a:pt x="323" y="370"/>
                  </a:cubicBezTo>
                  <a:cubicBezTo>
                    <a:pt x="323" y="370"/>
                    <a:pt x="323" y="370"/>
                    <a:pt x="323" y="370"/>
                  </a:cubicBezTo>
                  <a:cubicBezTo>
                    <a:pt x="325" y="370"/>
                    <a:pt x="325" y="371"/>
                    <a:pt x="325" y="372"/>
                  </a:cubicBezTo>
                  <a:cubicBezTo>
                    <a:pt x="326" y="387"/>
                    <a:pt x="326" y="387"/>
                    <a:pt x="326" y="387"/>
                  </a:cubicBezTo>
                  <a:cubicBezTo>
                    <a:pt x="328" y="389"/>
                    <a:pt x="328" y="389"/>
                    <a:pt x="328" y="389"/>
                  </a:cubicBezTo>
                  <a:cubicBezTo>
                    <a:pt x="328" y="386"/>
                    <a:pt x="328" y="386"/>
                    <a:pt x="328" y="386"/>
                  </a:cubicBezTo>
                  <a:cubicBezTo>
                    <a:pt x="328" y="385"/>
                    <a:pt x="329" y="384"/>
                    <a:pt x="330" y="384"/>
                  </a:cubicBezTo>
                  <a:cubicBezTo>
                    <a:pt x="330" y="384"/>
                    <a:pt x="330" y="384"/>
                    <a:pt x="330" y="384"/>
                  </a:cubicBezTo>
                  <a:cubicBezTo>
                    <a:pt x="331" y="384"/>
                    <a:pt x="332" y="384"/>
                    <a:pt x="332" y="386"/>
                  </a:cubicBezTo>
                  <a:cubicBezTo>
                    <a:pt x="332" y="392"/>
                    <a:pt x="332" y="392"/>
                    <a:pt x="332" y="392"/>
                  </a:cubicBezTo>
                  <a:cubicBezTo>
                    <a:pt x="337" y="397"/>
                    <a:pt x="337" y="397"/>
                    <a:pt x="337" y="397"/>
                  </a:cubicBezTo>
                  <a:cubicBezTo>
                    <a:pt x="339" y="390"/>
                    <a:pt x="339" y="390"/>
                    <a:pt x="339" y="390"/>
                  </a:cubicBezTo>
                  <a:cubicBezTo>
                    <a:pt x="335" y="385"/>
                    <a:pt x="335" y="385"/>
                    <a:pt x="335" y="385"/>
                  </a:cubicBezTo>
                  <a:cubicBezTo>
                    <a:pt x="335" y="383"/>
                    <a:pt x="335" y="383"/>
                    <a:pt x="335" y="383"/>
                  </a:cubicBezTo>
                  <a:cubicBezTo>
                    <a:pt x="336" y="382"/>
                    <a:pt x="336" y="382"/>
                    <a:pt x="336" y="382"/>
                  </a:cubicBezTo>
                  <a:cubicBezTo>
                    <a:pt x="337" y="382"/>
                    <a:pt x="337" y="382"/>
                    <a:pt x="337" y="382"/>
                  </a:cubicBezTo>
                  <a:cubicBezTo>
                    <a:pt x="338" y="383"/>
                    <a:pt x="338" y="383"/>
                    <a:pt x="338" y="383"/>
                  </a:cubicBezTo>
                  <a:cubicBezTo>
                    <a:pt x="340" y="385"/>
                    <a:pt x="340" y="385"/>
                    <a:pt x="340" y="385"/>
                  </a:cubicBezTo>
                  <a:cubicBezTo>
                    <a:pt x="341" y="382"/>
                    <a:pt x="341" y="382"/>
                    <a:pt x="341" y="382"/>
                  </a:cubicBezTo>
                  <a:cubicBezTo>
                    <a:pt x="333" y="370"/>
                    <a:pt x="333" y="370"/>
                    <a:pt x="333" y="370"/>
                  </a:cubicBezTo>
                  <a:cubicBezTo>
                    <a:pt x="332" y="368"/>
                    <a:pt x="332" y="368"/>
                    <a:pt x="332" y="368"/>
                  </a:cubicBezTo>
                  <a:cubicBezTo>
                    <a:pt x="333" y="367"/>
                    <a:pt x="333" y="367"/>
                    <a:pt x="333" y="367"/>
                  </a:cubicBezTo>
                  <a:cubicBezTo>
                    <a:pt x="334" y="367"/>
                    <a:pt x="334" y="367"/>
                    <a:pt x="334" y="367"/>
                  </a:cubicBezTo>
                  <a:cubicBezTo>
                    <a:pt x="335" y="367"/>
                    <a:pt x="335" y="367"/>
                    <a:pt x="336" y="368"/>
                  </a:cubicBezTo>
                  <a:cubicBezTo>
                    <a:pt x="342" y="377"/>
                    <a:pt x="342" y="377"/>
                    <a:pt x="342" y="377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4" y="367"/>
                    <a:pt x="344" y="367"/>
                    <a:pt x="345" y="367"/>
                  </a:cubicBezTo>
                  <a:cubicBezTo>
                    <a:pt x="346" y="367"/>
                    <a:pt x="346" y="367"/>
                    <a:pt x="346" y="367"/>
                  </a:cubicBezTo>
                  <a:cubicBezTo>
                    <a:pt x="347" y="367"/>
                    <a:pt x="347" y="368"/>
                    <a:pt x="347" y="369"/>
                  </a:cubicBezTo>
                  <a:cubicBezTo>
                    <a:pt x="345" y="378"/>
                    <a:pt x="345" y="378"/>
                    <a:pt x="345" y="378"/>
                  </a:cubicBezTo>
                  <a:cubicBezTo>
                    <a:pt x="354" y="372"/>
                    <a:pt x="354" y="372"/>
                    <a:pt x="354" y="372"/>
                  </a:cubicBezTo>
                  <a:cubicBezTo>
                    <a:pt x="355" y="372"/>
                    <a:pt x="355" y="372"/>
                    <a:pt x="355" y="372"/>
                  </a:cubicBezTo>
                  <a:cubicBezTo>
                    <a:pt x="356" y="372"/>
                    <a:pt x="356" y="372"/>
                    <a:pt x="357" y="372"/>
                  </a:cubicBezTo>
                  <a:cubicBezTo>
                    <a:pt x="357" y="374"/>
                    <a:pt x="357" y="374"/>
                    <a:pt x="357" y="374"/>
                  </a:cubicBezTo>
                  <a:cubicBezTo>
                    <a:pt x="356" y="375"/>
                    <a:pt x="356" y="375"/>
                    <a:pt x="356" y="375"/>
                  </a:cubicBezTo>
                  <a:cubicBezTo>
                    <a:pt x="344" y="383"/>
                    <a:pt x="344" y="383"/>
                    <a:pt x="344" y="383"/>
                  </a:cubicBezTo>
                  <a:cubicBezTo>
                    <a:pt x="343" y="386"/>
                    <a:pt x="343" y="386"/>
                    <a:pt x="343" y="386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347" y="384"/>
                    <a:pt x="347" y="384"/>
                    <a:pt x="347" y="384"/>
                  </a:cubicBezTo>
                  <a:cubicBezTo>
                    <a:pt x="347" y="384"/>
                    <a:pt x="348" y="384"/>
                    <a:pt x="348" y="385"/>
                  </a:cubicBezTo>
                  <a:cubicBezTo>
                    <a:pt x="349" y="386"/>
                    <a:pt x="349" y="387"/>
                    <a:pt x="348" y="388"/>
                  </a:cubicBezTo>
                  <a:cubicBezTo>
                    <a:pt x="342" y="391"/>
                    <a:pt x="342" y="391"/>
                    <a:pt x="342" y="391"/>
                  </a:cubicBezTo>
                  <a:cubicBezTo>
                    <a:pt x="341" y="398"/>
                    <a:pt x="341" y="398"/>
                    <a:pt x="341" y="398"/>
                  </a:cubicBezTo>
                  <a:cubicBezTo>
                    <a:pt x="347" y="396"/>
                    <a:pt x="347" y="396"/>
                    <a:pt x="347" y="396"/>
                  </a:cubicBezTo>
                  <a:cubicBezTo>
                    <a:pt x="350" y="390"/>
                    <a:pt x="350" y="390"/>
                    <a:pt x="350" y="390"/>
                  </a:cubicBezTo>
                  <a:cubicBezTo>
                    <a:pt x="351" y="389"/>
                    <a:pt x="351" y="389"/>
                    <a:pt x="352" y="389"/>
                  </a:cubicBezTo>
                  <a:cubicBezTo>
                    <a:pt x="353" y="389"/>
                    <a:pt x="353" y="389"/>
                    <a:pt x="353" y="389"/>
                  </a:cubicBezTo>
                  <a:cubicBezTo>
                    <a:pt x="353" y="390"/>
                    <a:pt x="353" y="390"/>
                    <a:pt x="353" y="390"/>
                  </a:cubicBezTo>
                  <a:cubicBezTo>
                    <a:pt x="353" y="392"/>
                    <a:pt x="353" y="392"/>
                    <a:pt x="353" y="392"/>
                  </a:cubicBezTo>
                  <a:cubicBezTo>
                    <a:pt x="352" y="394"/>
                    <a:pt x="352" y="394"/>
                    <a:pt x="352" y="394"/>
                  </a:cubicBezTo>
                  <a:cubicBezTo>
                    <a:pt x="355" y="394"/>
                    <a:pt x="355" y="394"/>
                    <a:pt x="355" y="394"/>
                  </a:cubicBezTo>
                  <a:cubicBezTo>
                    <a:pt x="362" y="380"/>
                    <a:pt x="362" y="380"/>
                    <a:pt x="362" y="380"/>
                  </a:cubicBezTo>
                  <a:cubicBezTo>
                    <a:pt x="362" y="380"/>
                    <a:pt x="363" y="379"/>
                    <a:pt x="363" y="379"/>
                  </a:cubicBezTo>
                  <a:cubicBezTo>
                    <a:pt x="364" y="380"/>
                    <a:pt x="364" y="380"/>
                    <a:pt x="364" y="380"/>
                  </a:cubicBezTo>
                  <a:cubicBezTo>
                    <a:pt x="365" y="381"/>
                    <a:pt x="365" y="381"/>
                    <a:pt x="365" y="381"/>
                  </a:cubicBezTo>
                  <a:cubicBezTo>
                    <a:pt x="365" y="382"/>
                    <a:pt x="365" y="382"/>
                    <a:pt x="365" y="382"/>
                  </a:cubicBezTo>
                  <a:cubicBezTo>
                    <a:pt x="360" y="392"/>
                    <a:pt x="360" y="392"/>
                    <a:pt x="360" y="392"/>
                  </a:cubicBezTo>
                  <a:cubicBezTo>
                    <a:pt x="369" y="389"/>
                    <a:pt x="369" y="389"/>
                    <a:pt x="369" y="389"/>
                  </a:cubicBezTo>
                  <a:cubicBezTo>
                    <a:pt x="369" y="389"/>
                    <a:pt x="369" y="389"/>
                    <a:pt x="369" y="389"/>
                  </a:cubicBezTo>
                  <a:cubicBezTo>
                    <a:pt x="370" y="389"/>
                    <a:pt x="371" y="389"/>
                    <a:pt x="371" y="390"/>
                  </a:cubicBezTo>
                  <a:cubicBezTo>
                    <a:pt x="371" y="391"/>
                    <a:pt x="371" y="392"/>
                    <a:pt x="370" y="392"/>
                  </a:cubicBezTo>
                  <a:cubicBezTo>
                    <a:pt x="361" y="395"/>
                    <a:pt x="361" y="395"/>
                    <a:pt x="361" y="395"/>
                  </a:cubicBezTo>
                  <a:cubicBezTo>
                    <a:pt x="371" y="400"/>
                    <a:pt x="371" y="400"/>
                    <a:pt x="371" y="400"/>
                  </a:cubicBezTo>
                  <a:cubicBezTo>
                    <a:pt x="372" y="401"/>
                    <a:pt x="372" y="401"/>
                    <a:pt x="372" y="401"/>
                  </a:cubicBezTo>
                  <a:cubicBezTo>
                    <a:pt x="372" y="402"/>
                    <a:pt x="372" y="402"/>
                    <a:pt x="372" y="4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576"/>
            <p:cNvSpPr>
              <a:spLocks noEditPoints="1"/>
            </p:cNvSpPr>
            <p:nvPr/>
          </p:nvSpPr>
          <p:spPr bwMode="auto">
            <a:xfrm>
              <a:off x="4960963" y="626569"/>
              <a:ext cx="712788" cy="725488"/>
            </a:xfrm>
            <a:custGeom>
              <a:avLst/>
              <a:gdLst>
                <a:gd name="T0" fmla="*/ 519 w 522"/>
                <a:gd name="T1" fmla="*/ 179 h 531"/>
                <a:gd name="T2" fmla="*/ 414 w 522"/>
                <a:gd name="T3" fmla="*/ 248 h 531"/>
                <a:gd name="T4" fmla="*/ 326 w 522"/>
                <a:gd name="T5" fmla="*/ 240 h 531"/>
                <a:gd name="T6" fmla="*/ 239 w 522"/>
                <a:gd name="T7" fmla="*/ 244 h 531"/>
                <a:gd name="T8" fmla="*/ 73 w 522"/>
                <a:gd name="T9" fmla="*/ 207 h 531"/>
                <a:gd name="T10" fmla="*/ 91 w 522"/>
                <a:gd name="T11" fmla="*/ 81 h 531"/>
                <a:gd name="T12" fmla="*/ 190 w 522"/>
                <a:gd name="T13" fmla="*/ 28 h 531"/>
                <a:gd name="T14" fmla="*/ 239 w 522"/>
                <a:gd name="T15" fmla="*/ 16 h 531"/>
                <a:gd name="T16" fmla="*/ 350 w 522"/>
                <a:gd name="T17" fmla="*/ 4 h 531"/>
                <a:gd name="T18" fmla="*/ 450 w 522"/>
                <a:gd name="T19" fmla="*/ 96 h 531"/>
                <a:gd name="T20" fmla="*/ 505 w 522"/>
                <a:gd name="T21" fmla="*/ 124 h 531"/>
                <a:gd name="T22" fmla="*/ 442 w 522"/>
                <a:gd name="T23" fmla="*/ 118 h 531"/>
                <a:gd name="T24" fmla="*/ 430 w 522"/>
                <a:gd name="T25" fmla="*/ 108 h 531"/>
                <a:gd name="T26" fmla="*/ 347 w 522"/>
                <a:gd name="T27" fmla="*/ 26 h 531"/>
                <a:gd name="T28" fmla="*/ 271 w 522"/>
                <a:gd name="T29" fmla="*/ 49 h 531"/>
                <a:gd name="T30" fmla="*/ 256 w 522"/>
                <a:gd name="T31" fmla="*/ 49 h 531"/>
                <a:gd name="T32" fmla="*/ 233 w 522"/>
                <a:gd name="T33" fmla="*/ 38 h 531"/>
                <a:gd name="T34" fmla="*/ 189 w 522"/>
                <a:gd name="T35" fmla="*/ 71 h 531"/>
                <a:gd name="T36" fmla="*/ 176 w 522"/>
                <a:gd name="T37" fmla="*/ 86 h 531"/>
                <a:gd name="T38" fmla="*/ 108 w 522"/>
                <a:gd name="T39" fmla="*/ 97 h 531"/>
                <a:gd name="T40" fmla="*/ 89 w 522"/>
                <a:gd name="T41" fmla="*/ 191 h 531"/>
                <a:gd name="T42" fmla="*/ 239 w 522"/>
                <a:gd name="T43" fmla="*/ 222 h 531"/>
                <a:gd name="T44" fmla="*/ 326 w 522"/>
                <a:gd name="T45" fmla="*/ 218 h 531"/>
                <a:gd name="T46" fmla="*/ 457 w 522"/>
                <a:gd name="T47" fmla="*/ 222 h 531"/>
                <a:gd name="T48" fmla="*/ 487 w 522"/>
                <a:gd name="T49" fmla="*/ 138 h 531"/>
                <a:gd name="T50" fmla="*/ 400 w 522"/>
                <a:gd name="T51" fmla="*/ 262 h 531"/>
                <a:gd name="T52" fmla="*/ 415 w 522"/>
                <a:gd name="T53" fmla="*/ 268 h 531"/>
                <a:gd name="T54" fmla="*/ 302 w 522"/>
                <a:gd name="T55" fmla="*/ 525 h 531"/>
                <a:gd name="T56" fmla="*/ 288 w 522"/>
                <a:gd name="T57" fmla="*/ 530 h 531"/>
                <a:gd name="T58" fmla="*/ 282 w 522"/>
                <a:gd name="T59" fmla="*/ 516 h 531"/>
                <a:gd name="T60" fmla="*/ 400 w 522"/>
                <a:gd name="T61" fmla="*/ 262 h 531"/>
                <a:gd name="T62" fmla="*/ 344 w 522"/>
                <a:gd name="T63" fmla="*/ 277 h 531"/>
                <a:gd name="T64" fmla="*/ 226 w 522"/>
                <a:gd name="T65" fmla="*/ 531 h 531"/>
                <a:gd name="T66" fmla="*/ 212 w 522"/>
                <a:gd name="T67" fmla="*/ 524 h 531"/>
                <a:gd name="T68" fmla="*/ 324 w 522"/>
                <a:gd name="T69" fmla="*/ 268 h 531"/>
                <a:gd name="T70" fmla="*/ 338 w 522"/>
                <a:gd name="T71" fmla="*/ 262 h 531"/>
                <a:gd name="T72" fmla="*/ 134 w 522"/>
                <a:gd name="T73" fmla="*/ 268 h 531"/>
                <a:gd name="T74" fmla="*/ 22 w 522"/>
                <a:gd name="T75" fmla="*/ 525 h 531"/>
                <a:gd name="T76" fmla="*/ 7 w 522"/>
                <a:gd name="T77" fmla="*/ 530 h 531"/>
                <a:gd name="T78" fmla="*/ 1 w 522"/>
                <a:gd name="T79" fmla="*/ 516 h 531"/>
                <a:gd name="T80" fmla="*/ 119 w 522"/>
                <a:gd name="T81" fmla="*/ 262 h 531"/>
                <a:gd name="T82" fmla="*/ 134 w 522"/>
                <a:gd name="T83" fmla="*/ 268 h 531"/>
                <a:gd name="T84" fmla="*/ 274 w 522"/>
                <a:gd name="T85" fmla="*/ 277 h 531"/>
                <a:gd name="T86" fmla="*/ 156 w 522"/>
                <a:gd name="T87" fmla="*/ 531 h 531"/>
                <a:gd name="T88" fmla="*/ 142 w 522"/>
                <a:gd name="T89" fmla="*/ 524 h 531"/>
                <a:gd name="T90" fmla="*/ 254 w 522"/>
                <a:gd name="T91" fmla="*/ 268 h 531"/>
                <a:gd name="T92" fmla="*/ 268 w 522"/>
                <a:gd name="T93" fmla="*/ 262 h 531"/>
                <a:gd name="T94" fmla="*/ 198 w 522"/>
                <a:gd name="T95" fmla="*/ 262 h 531"/>
                <a:gd name="T96" fmla="*/ 204 w 522"/>
                <a:gd name="T97" fmla="*/ 277 h 531"/>
                <a:gd name="T98" fmla="*/ 86 w 522"/>
                <a:gd name="T99" fmla="*/ 531 h 531"/>
                <a:gd name="T100" fmla="*/ 72 w 522"/>
                <a:gd name="T101" fmla="*/ 524 h 531"/>
                <a:gd name="T102" fmla="*/ 184 w 522"/>
                <a:gd name="T103" fmla="*/ 268 h 531"/>
                <a:gd name="T104" fmla="*/ 198 w 522"/>
                <a:gd name="T105" fmla="*/ 26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2" h="531">
                  <a:moveTo>
                    <a:pt x="505" y="124"/>
                  </a:moveTo>
                  <a:cubicBezTo>
                    <a:pt x="517" y="141"/>
                    <a:pt x="522" y="159"/>
                    <a:pt x="519" y="179"/>
                  </a:cubicBezTo>
                  <a:cubicBezTo>
                    <a:pt x="515" y="215"/>
                    <a:pt x="495" y="236"/>
                    <a:pt x="460" y="244"/>
                  </a:cubicBezTo>
                  <a:cubicBezTo>
                    <a:pt x="414" y="248"/>
                    <a:pt x="414" y="248"/>
                    <a:pt x="414" y="248"/>
                  </a:cubicBezTo>
                  <a:cubicBezTo>
                    <a:pt x="368" y="243"/>
                    <a:pt x="368" y="243"/>
                    <a:pt x="368" y="243"/>
                  </a:cubicBezTo>
                  <a:cubicBezTo>
                    <a:pt x="326" y="240"/>
                    <a:pt x="326" y="240"/>
                    <a:pt x="326" y="240"/>
                  </a:cubicBezTo>
                  <a:cubicBezTo>
                    <a:pt x="286" y="242"/>
                    <a:pt x="286" y="242"/>
                    <a:pt x="286" y="242"/>
                  </a:cubicBezTo>
                  <a:cubicBezTo>
                    <a:pt x="239" y="244"/>
                    <a:pt x="239" y="244"/>
                    <a:pt x="239" y="244"/>
                  </a:cubicBezTo>
                  <a:cubicBezTo>
                    <a:pt x="211" y="245"/>
                    <a:pt x="188" y="245"/>
                    <a:pt x="170" y="243"/>
                  </a:cubicBezTo>
                  <a:cubicBezTo>
                    <a:pt x="124" y="239"/>
                    <a:pt x="92" y="227"/>
                    <a:pt x="73" y="207"/>
                  </a:cubicBezTo>
                  <a:cubicBezTo>
                    <a:pt x="56" y="189"/>
                    <a:pt x="49" y="166"/>
                    <a:pt x="53" y="136"/>
                  </a:cubicBezTo>
                  <a:cubicBezTo>
                    <a:pt x="56" y="114"/>
                    <a:pt x="69" y="95"/>
                    <a:pt x="91" y="81"/>
                  </a:cubicBezTo>
                  <a:cubicBezTo>
                    <a:pt x="113" y="67"/>
                    <a:pt x="138" y="61"/>
                    <a:pt x="168" y="63"/>
                  </a:cubicBezTo>
                  <a:cubicBezTo>
                    <a:pt x="171" y="48"/>
                    <a:pt x="178" y="37"/>
                    <a:pt x="190" y="28"/>
                  </a:cubicBezTo>
                  <a:cubicBezTo>
                    <a:pt x="203" y="17"/>
                    <a:pt x="218" y="13"/>
                    <a:pt x="236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8" y="18"/>
                    <a:pt x="256" y="21"/>
                    <a:pt x="264" y="27"/>
                  </a:cubicBezTo>
                  <a:cubicBezTo>
                    <a:pt x="289" y="8"/>
                    <a:pt x="318" y="0"/>
                    <a:pt x="350" y="4"/>
                  </a:cubicBezTo>
                  <a:cubicBezTo>
                    <a:pt x="374" y="7"/>
                    <a:pt x="396" y="17"/>
                    <a:pt x="415" y="34"/>
                  </a:cubicBezTo>
                  <a:cubicBezTo>
                    <a:pt x="433" y="51"/>
                    <a:pt x="445" y="71"/>
                    <a:pt x="450" y="96"/>
                  </a:cubicBezTo>
                  <a:cubicBezTo>
                    <a:pt x="456" y="96"/>
                    <a:pt x="456" y="96"/>
                    <a:pt x="456" y="96"/>
                  </a:cubicBezTo>
                  <a:cubicBezTo>
                    <a:pt x="476" y="99"/>
                    <a:pt x="492" y="108"/>
                    <a:pt x="505" y="124"/>
                  </a:cubicBezTo>
                  <a:moveTo>
                    <a:pt x="453" y="118"/>
                  </a:moveTo>
                  <a:cubicBezTo>
                    <a:pt x="442" y="118"/>
                    <a:pt x="442" y="118"/>
                    <a:pt x="442" y="118"/>
                  </a:cubicBezTo>
                  <a:cubicBezTo>
                    <a:pt x="432" y="119"/>
                    <a:pt x="432" y="119"/>
                    <a:pt x="432" y="119"/>
                  </a:cubicBezTo>
                  <a:cubicBezTo>
                    <a:pt x="430" y="108"/>
                    <a:pt x="430" y="108"/>
                    <a:pt x="430" y="108"/>
                  </a:cubicBezTo>
                  <a:cubicBezTo>
                    <a:pt x="427" y="87"/>
                    <a:pt x="418" y="69"/>
                    <a:pt x="402" y="53"/>
                  </a:cubicBezTo>
                  <a:cubicBezTo>
                    <a:pt x="387" y="38"/>
                    <a:pt x="368" y="29"/>
                    <a:pt x="347" y="26"/>
                  </a:cubicBezTo>
                  <a:cubicBezTo>
                    <a:pt x="333" y="24"/>
                    <a:pt x="320" y="25"/>
                    <a:pt x="306" y="29"/>
                  </a:cubicBezTo>
                  <a:cubicBezTo>
                    <a:pt x="293" y="33"/>
                    <a:pt x="282" y="40"/>
                    <a:pt x="271" y="49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1" y="44"/>
                    <a:pt x="246" y="41"/>
                    <a:pt x="239" y="39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22" y="36"/>
                    <a:pt x="212" y="39"/>
                    <a:pt x="203" y="46"/>
                  </a:cubicBezTo>
                  <a:cubicBezTo>
                    <a:pt x="195" y="52"/>
                    <a:pt x="190" y="60"/>
                    <a:pt x="189" y="71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50" y="83"/>
                    <a:pt x="128" y="86"/>
                    <a:pt x="108" y="97"/>
                  </a:cubicBezTo>
                  <a:cubicBezTo>
                    <a:pt x="89" y="107"/>
                    <a:pt x="78" y="121"/>
                    <a:pt x="75" y="139"/>
                  </a:cubicBezTo>
                  <a:cubicBezTo>
                    <a:pt x="72" y="161"/>
                    <a:pt x="77" y="179"/>
                    <a:pt x="89" y="191"/>
                  </a:cubicBezTo>
                  <a:cubicBezTo>
                    <a:pt x="105" y="208"/>
                    <a:pt x="134" y="218"/>
                    <a:pt x="176" y="222"/>
                  </a:cubicBezTo>
                  <a:cubicBezTo>
                    <a:pt x="192" y="223"/>
                    <a:pt x="213" y="223"/>
                    <a:pt x="239" y="222"/>
                  </a:cubicBezTo>
                  <a:cubicBezTo>
                    <a:pt x="285" y="220"/>
                    <a:pt x="285" y="220"/>
                    <a:pt x="285" y="220"/>
                  </a:cubicBezTo>
                  <a:cubicBezTo>
                    <a:pt x="326" y="218"/>
                    <a:pt x="326" y="218"/>
                    <a:pt x="326" y="218"/>
                  </a:cubicBezTo>
                  <a:cubicBezTo>
                    <a:pt x="371" y="221"/>
                    <a:pt x="371" y="221"/>
                    <a:pt x="371" y="221"/>
                  </a:cubicBezTo>
                  <a:cubicBezTo>
                    <a:pt x="412" y="226"/>
                    <a:pt x="441" y="226"/>
                    <a:pt x="457" y="222"/>
                  </a:cubicBezTo>
                  <a:cubicBezTo>
                    <a:pt x="481" y="216"/>
                    <a:pt x="494" y="201"/>
                    <a:pt x="497" y="177"/>
                  </a:cubicBezTo>
                  <a:cubicBezTo>
                    <a:pt x="499" y="162"/>
                    <a:pt x="496" y="150"/>
                    <a:pt x="487" y="138"/>
                  </a:cubicBezTo>
                  <a:cubicBezTo>
                    <a:pt x="479" y="127"/>
                    <a:pt x="467" y="120"/>
                    <a:pt x="453" y="118"/>
                  </a:cubicBezTo>
                  <a:moveTo>
                    <a:pt x="400" y="262"/>
                  </a:moveTo>
                  <a:cubicBezTo>
                    <a:pt x="403" y="261"/>
                    <a:pt x="406" y="261"/>
                    <a:pt x="409" y="262"/>
                  </a:cubicBezTo>
                  <a:cubicBezTo>
                    <a:pt x="412" y="263"/>
                    <a:pt x="414" y="265"/>
                    <a:pt x="415" y="268"/>
                  </a:cubicBezTo>
                  <a:cubicBezTo>
                    <a:pt x="416" y="271"/>
                    <a:pt x="416" y="274"/>
                    <a:pt x="414" y="277"/>
                  </a:cubicBezTo>
                  <a:cubicBezTo>
                    <a:pt x="302" y="525"/>
                    <a:pt x="302" y="525"/>
                    <a:pt x="302" y="525"/>
                  </a:cubicBezTo>
                  <a:cubicBezTo>
                    <a:pt x="301" y="527"/>
                    <a:pt x="299" y="529"/>
                    <a:pt x="296" y="531"/>
                  </a:cubicBezTo>
                  <a:cubicBezTo>
                    <a:pt x="288" y="530"/>
                    <a:pt x="288" y="530"/>
                    <a:pt x="288" y="530"/>
                  </a:cubicBezTo>
                  <a:cubicBezTo>
                    <a:pt x="285" y="529"/>
                    <a:pt x="283" y="527"/>
                    <a:pt x="282" y="524"/>
                  </a:cubicBezTo>
                  <a:cubicBezTo>
                    <a:pt x="281" y="521"/>
                    <a:pt x="281" y="518"/>
                    <a:pt x="282" y="516"/>
                  </a:cubicBezTo>
                  <a:cubicBezTo>
                    <a:pt x="394" y="268"/>
                    <a:pt x="394" y="268"/>
                    <a:pt x="394" y="268"/>
                  </a:cubicBezTo>
                  <a:cubicBezTo>
                    <a:pt x="395" y="265"/>
                    <a:pt x="397" y="263"/>
                    <a:pt x="400" y="262"/>
                  </a:cubicBezTo>
                  <a:moveTo>
                    <a:pt x="345" y="268"/>
                  </a:moveTo>
                  <a:cubicBezTo>
                    <a:pt x="346" y="271"/>
                    <a:pt x="345" y="274"/>
                    <a:pt x="344" y="277"/>
                  </a:cubicBezTo>
                  <a:cubicBezTo>
                    <a:pt x="232" y="525"/>
                    <a:pt x="232" y="525"/>
                    <a:pt x="232" y="525"/>
                  </a:cubicBezTo>
                  <a:cubicBezTo>
                    <a:pt x="231" y="527"/>
                    <a:pt x="229" y="529"/>
                    <a:pt x="226" y="531"/>
                  </a:cubicBezTo>
                  <a:cubicBezTo>
                    <a:pt x="218" y="530"/>
                    <a:pt x="218" y="530"/>
                    <a:pt x="218" y="530"/>
                  </a:cubicBezTo>
                  <a:cubicBezTo>
                    <a:pt x="215" y="529"/>
                    <a:pt x="213" y="527"/>
                    <a:pt x="212" y="524"/>
                  </a:cubicBezTo>
                  <a:cubicBezTo>
                    <a:pt x="211" y="521"/>
                    <a:pt x="211" y="518"/>
                    <a:pt x="212" y="516"/>
                  </a:cubicBezTo>
                  <a:cubicBezTo>
                    <a:pt x="324" y="268"/>
                    <a:pt x="324" y="268"/>
                    <a:pt x="324" y="268"/>
                  </a:cubicBezTo>
                  <a:cubicBezTo>
                    <a:pt x="325" y="265"/>
                    <a:pt x="327" y="263"/>
                    <a:pt x="330" y="262"/>
                  </a:cubicBezTo>
                  <a:cubicBezTo>
                    <a:pt x="333" y="261"/>
                    <a:pt x="336" y="261"/>
                    <a:pt x="338" y="262"/>
                  </a:cubicBezTo>
                  <a:cubicBezTo>
                    <a:pt x="341" y="263"/>
                    <a:pt x="343" y="265"/>
                    <a:pt x="345" y="268"/>
                  </a:cubicBezTo>
                  <a:moveTo>
                    <a:pt x="134" y="268"/>
                  </a:moveTo>
                  <a:cubicBezTo>
                    <a:pt x="135" y="271"/>
                    <a:pt x="135" y="274"/>
                    <a:pt x="133" y="277"/>
                  </a:cubicBezTo>
                  <a:cubicBezTo>
                    <a:pt x="22" y="525"/>
                    <a:pt x="22" y="525"/>
                    <a:pt x="22" y="525"/>
                  </a:cubicBezTo>
                  <a:cubicBezTo>
                    <a:pt x="20" y="527"/>
                    <a:pt x="18" y="529"/>
                    <a:pt x="15" y="531"/>
                  </a:cubicBezTo>
                  <a:cubicBezTo>
                    <a:pt x="7" y="530"/>
                    <a:pt x="7" y="530"/>
                    <a:pt x="7" y="530"/>
                  </a:cubicBezTo>
                  <a:cubicBezTo>
                    <a:pt x="4" y="529"/>
                    <a:pt x="2" y="527"/>
                    <a:pt x="1" y="524"/>
                  </a:cubicBezTo>
                  <a:cubicBezTo>
                    <a:pt x="0" y="521"/>
                    <a:pt x="0" y="518"/>
                    <a:pt x="1" y="516"/>
                  </a:cubicBezTo>
                  <a:cubicBezTo>
                    <a:pt x="113" y="268"/>
                    <a:pt x="113" y="268"/>
                    <a:pt x="113" y="268"/>
                  </a:cubicBezTo>
                  <a:cubicBezTo>
                    <a:pt x="115" y="265"/>
                    <a:pt x="117" y="263"/>
                    <a:pt x="119" y="262"/>
                  </a:cubicBezTo>
                  <a:cubicBezTo>
                    <a:pt x="122" y="261"/>
                    <a:pt x="125" y="261"/>
                    <a:pt x="128" y="262"/>
                  </a:cubicBezTo>
                  <a:cubicBezTo>
                    <a:pt x="131" y="263"/>
                    <a:pt x="133" y="265"/>
                    <a:pt x="134" y="268"/>
                  </a:cubicBezTo>
                  <a:moveTo>
                    <a:pt x="274" y="268"/>
                  </a:moveTo>
                  <a:cubicBezTo>
                    <a:pt x="275" y="271"/>
                    <a:pt x="275" y="274"/>
                    <a:pt x="274" y="277"/>
                  </a:cubicBezTo>
                  <a:cubicBezTo>
                    <a:pt x="162" y="525"/>
                    <a:pt x="162" y="525"/>
                    <a:pt x="162" y="525"/>
                  </a:cubicBezTo>
                  <a:cubicBezTo>
                    <a:pt x="161" y="527"/>
                    <a:pt x="159" y="529"/>
                    <a:pt x="156" y="531"/>
                  </a:cubicBezTo>
                  <a:cubicBezTo>
                    <a:pt x="147" y="530"/>
                    <a:pt x="147" y="530"/>
                    <a:pt x="147" y="530"/>
                  </a:cubicBezTo>
                  <a:cubicBezTo>
                    <a:pt x="145" y="529"/>
                    <a:pt x="143" y="527"/>
                    <a:pt x="142" y="524"/>
                  </a:cubicBezTo>
                  <a:cubicBezTo>
                    <a:pt x="141" y="521"/>
                    <a:pt x="141" y="518"/>
                    <a:pt x="142" y="516"/>
                  </a:cubicBezTo>
                  <a:cubicBezTo>
                    <a:pt x="254" y="268"/>
                    <a:pt x="254" y="268"/>
                    <a:pt x="254" y="268"/>
                  </a:cubicBezTo>
                  <a:cubicBezTo>
                    <a:pt x="255" y="265"/>
                    <a:pt x="257" y="263"/>
                    <a:pt x="260" y="262"/>
                  </a:cubicBezTo>
                  <a:cubicBezTo>
                    <a:pt x="263" y="261"/>
                    <a:pt x="266" y="261"/>
                    <a:pt x="268" y="262"/>
                  </a:cubicBezTo>
                  <a:cubicBezTo>
                    <a:pt x="271" y="263"/>
                    <a:pt x="273" y="265"/>
                    <a:pt x="274" y="268"/>
                  </a:cubicBezTo>
                  <a:moveTo>
                    <a:pt x="198" y="262"/>
                  </a:moveTo>
                  <a:cubicBezTo>
                    <a:pt x="201" y="263"/>
                    <a:pt x="203" y="265"/>
                    <a:pt x="204" y="268"/>
                  </a:cubicBezTo>
                  <a:cubicBezTo>
                    <a:pt x="205" y="271"/>
                    <a:pt x="205" y="274"/>
                    <a:pt x="204" y="277"/>
                  </a:cubicBezTo>
                  <a:cubicBezTo>
                    <a:pt x="92" y="525"/>
                    <a:pt x="92" y="525"/>
                    <a:pt x="92" y="525"/>
                  </a:cubicBezTo>
                  <a:cubicBezTo>
                    <a:pt x="91" y="527"/>
                    <a:pt x="89" y="529"/>
                    <a:pt x="86" y="531"/>
                  </a:cubicBezTo>
                  <a:cubicBezTo>
                    <a:pt x="77" y="530"/>
                    <a:pt x="77" y="530"/>
                    <a:pt x="77" y="530"/>
                  </a:cubicBezTo>
                  <a:cubicBezTo>
                    <a:pt x="74" y="529"/>
                    <a:pt x="72" y="527"/>
                    <a:pt x="72" y="524"/>
                  </a:cubicBezTo>
                  <a:cubicBezTo>
                    <a:pt x="70" y="521"/>
                    <a:pt x="70" y="518"/>
                    <a:pt x="72" y="516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85" y="265"/>
                    <a:pt x="187" y="263"/>
                    <a:pt x="190" y="262"/>
                  </a:cubicBezTo>
                  <a:cubicBezTo>
                    <a:pt x="193" y="261"/>
                    <a:pt x="195" y="261"/>
                    <a:pt x="198" y="26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7914229" y="513799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01831" y="47614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361335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8248937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440854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7328456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160017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047619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2657758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2545360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1177804" y="1740023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1065406" y="136347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 flipV="1">
            <a:off x="9435507" y="1826161"/>
            <a:ext cx="1801560" cy="5017445"/>
          </a:xfrm>
          <a:custGeom>
            <a:avLst/>
            <a:gdLst>
              <a:gd name="connsiteX0" fmla="*/ 264621 w 2354743"/>
              <a:gd name="connsiteY0" fmla="*/ 26131 h 4091951"/>
              <a:gd name="connsiteX1" fmla="*/ 2206490 w 2354743"/>
              <a:gd name="connsiteY1" fmla="*/ 373 h 4091951"/>
              <a:gd name="connsiteX2" fmla="*/ 2018066 w 2354743"/>
              <a:gd name="connsiteY2" fmla="*/ 736883 h 4091951"/>
              <a:gd name="connsiteX3" fmla="*/ 2020134 w 2354743"/>
              <a:gd name="connsiteY3" fmla="*/ 736883 h 4091951"/>
              <a:gd name="connsiteX4" fmla="*/ 2336991 w 2354743"/>
              <a:gd name="connsiteY4" fmla="*/ 1470713 h 4091951"/>
              <a:gd name="connsiteX5" fmla="*/ 2224299 w 2354743"/>
              <a:gd name="connsiteY5" fmla="*/ 1754673 h 4091951"/>
              <a:gd name="connsiteX6" fmla="*/ 1951829 w 2354743"/>
              <a:gd name="connsiteY6" fmla="*/ 1658533 h 4091951"/>
              <a:gd name="connsiteX7" fmla="*/ 1951829 w 2354743"/>
              <a:gd name="connsiteY7" fmla="*/ 2521857 h 4091951"/>
              <a:gd name="connsiteX8" fmla="*/ 1951829 w 2354743"/>
              <a:gd name="connsiteY8" fmla="*/ 2609091 h 4091951"/>
              <a:gd name="connsiteX9" fmla="*/ 1951829 w 2354743"/>
              <a:gd name="connsiteY9" fmla="*/ 3875927 h 4091951"/>
              <a:gd name="connsiteX10" fmla="*/ 1735805 w 2354743"/>
              <a:gd name="connsiteY10" fmla="*/ 4091951 h 4091951"/>
              <a:gd name="connsiteX11" fmla="*/ 1519781 w 2354743"/>
              <a:gd name="connsiteY11" fmla="*/ 3875927 h 4091951"/>
              <a:gd name="connsiteX12" fmla="*/ 1519781 w 2354743"/>
              <a:gd name="connsiteY12" fmla="*/ 2609091 h 4091951"/>
              <a:gd name="connsiteX13" fmla="*/ 1439801 w 2354743"/>
              <a:gd name="connsiteY13" fmla="*/ 2609091 h 4091951"/>
              <a:gd name="connsiteX14" fmla="*/ 1439801 w 2354743"/>
              <a:gd name="connsiteY14" fmla="*/ 2907655 h 4091951"/>
              <a:gd name="connsiteX15" fmla="*/ 1223777 w 2354743"/>
              <a:gd name="connsiteY15" fmla="*/ 3123679 h 4091951"/>
              <a:gd name="connsiteX16" fmla="*/ 1007753 w 2354743"/>
              <a:gd name="connsiteY16" fmla="*/ 2907655 h 4091951"/>
              <a:gd name="connsiteX17" fmla="*/ 1007753 w 2354743"/>
              <a:gd name="connsiteY17" fmla="*/ 2609091 h 4091951"/>
              <a:gd name="connsiteX18" fmla="*/ 936104 w 2354743"/>
              <a:gd name="connsiteY18" fmla="*/ 2609091 h 4091951"/>
              <a:gd name="connsiteX19" fmla="*/ 936104 w 2354743"/>
              <a:gd name="connsiteY19" fmla="*/ 2778865 h 4091951"/>
              <a:gd name="connsiteX20" fmla="*/ 720080 w 2354743"/>
              <a:gd name="connsiteY20" fmla="*/ 2994889 h 4091951"/>
              <a:gd name="connsiteX21" fmla="*/ 504056 w 2354743"/>
              <a:gd name="connsiteY21" fmla="*/ 2778865 h 4091951"/>
              <a:gd name="connsiteX22" fmla="*/ 504056 w 2354743"/>
              <a:gd name="connsiteY22" fmla="*/ 2609091 h 4091951"/>
              <a:gd name="connsiteX23" fmla="*/ 432048 w 2354743"/>
              <a:gd name="connsiteY23" fmla="*/ 2609091 h 4091951"/>
              <a:gd name="connsiteX24" fmla="*/ 432048 w 2354743"/>
              <a:gd name="connsiteY24" fmla="*/ 2753107 h 4091951"/>
              <a:gd name="connsiteX25" fmla="*/ 216024 w 2354743"/>
              <a:gd name="connsiteY25" fmla="*/ 2969131 h 4091951"/>
              <a:gd name="connsiteX26" fmla="*/ 0 w 2354743"/>
              <a:gd name="connsiteY26" fmla="*/ 2753107 h 4091951"/>
              <a:gd name="connsiteX27" fmla="*/ 0 w 2354743"/>
              <a:gd name="connsiteY27" fmla="*/ 2609091 h 4091951"/>
              <a:gd name="connsiteX28" fmla="*/ 0 w 2354743"/>
              <a:gd name="connsiteY28" fmla="*/ 1889011 h 4091951"/>
              <a:gd name="connsiteX29" fmla="*/ 0 w 2354743"/>
              <a:gd name="connsiteY29" fmla="*/ 749761 h 4091951"/>
              <a:gd name="connsiteX30" fmla="*/ 0 w 2354743"/>
              <a:gd name="connsiteY30" fmla="*/ 736883 h 4091951"/>
              <a:gd name="connsiteX31" fmla="*/ 1246 w 2354743"/>
              <a:gd name="connsiteY31" fmla="*/ 736883 h 4091951"/>
              <a:gd name="connsiteX32" fmla="*/ 264621 w 2354743"/>
              <a:gd name="connsiteY32" fmla="*/ 26131 h 4091951"/>
              <a:gd name="connsiteX0-1" fmla="*/ 2206490 w 2354743"/>
              <a:gd name="connsiteY0-2" fmla="*/ 0 h 4091578"/>
              <a:gd name="connsiteX1-3" fmla="*/ 2018066 w 2354743"/>
              <a:gd name="connsiteY1-4" fmla="*/ 736510 h 4091578"/>
              <a:gd name="connsiteX2-5" fmla="*/ 2020134 w 2354743"/>
              <a:gd name="connsiteY2-6" fmla="*/ 736510 h 4091578"/>
              <a:gd name="connsiteX3-7" fmla="*/ 2336991 w 2354743"/>
              <a:gd name="connsiteY3-8" fmla="*/ 1470340 h 4091578"/>
              <a:gd name="connsiteX4-9" fmla="*/ 2224299 w 2354743"/>
              <a:gd name="connsiteY4-10" fmla="*/ 1754300 h 4091578"/>
              <a:gd name="connsiteX5-11" fmla="*/ 1951829 w 2354743"/>
              <a:gd name="connsiteY5-12" fmla="*/ 1658160 h 4091578"/>
              <a:gd name="connsiteX6-13" fmla="*/ 1951829 w 2354743"/>
              <a:gd name="connsiteY6-14" fmla="*/ 2521484 h 4091578"/>
              <a:gd name="connsiteX7-15" fmla="*/ 1951829 w 2354743"/>
              <a:gd name="connsiteY7-16" fmla="*/ 2608718 h 4091578"/>
              <a:gd name="connsiteX8-17" fmla="*/ 1951829 w 2354743"/>
              <a:gd name="connsiteY8-18" fmla="*/ 3875554 h 4091578"/>
              <a:gd name="connsiteX9-19" fmla="*/ 1735805 w 2354743"/>
              <a:gd name="connsiteY9-20" fmla="*/ 4091578 h 4091578"/>
              <a:gd name="connsiteX10-21" fmla="*/ 1519781 w 2354743"/>
              <a:gd name="connsiteY10-22" fmla="*/ 3875554 h 4091578"/>
              <a:gd name="connsiteX11-23" fmla="*/ 1519781 w 2354743"/>
              <a:gd name="connsiteY11-24" fmla="*/ 2608718 h 4091578"/>
              <a:gd name="connsiteX12-25" fmla="*/ 1439801 w 2354743"/>
              <a:gd name="connsiteY12-26" fmla="*/ 2608718 h 4091578"/>
              <a:gd name="connsiteX13-27" fmla="*/ 1439801 w 2354743"/>
              <a:gd name="connsiteY13-28" fmla="*/ 2907282 h 4091578"/>
              <a:gd name="connsiteX14-29" fmla="*/ 1223777 w 2354743"/>
              <a:gd name="connsiteY14-30" fmla="*/ 3123306 h 4091578"/>
              <a:gd name="connsiteX15-31" fmla="*/ 1007753 w 2354743"/>
              <a:gd name="connsiteY15-32" fmla="*/ 2907282 h 4091578"/>
              <a:gd name="connsiteX16-33" fmla="*/ 1007753 w 2354743"/>
              <a:gd name="connsiteY16-34" fmla="*/ 2608718 h 4091578"/>
              <a:gd name="connsiteX17-35" fmla="*/ 936104 w 2354743"/>
              <a:gd name="connsiteY17-36" fmla="*/ 2608718 h 4091578"/>
              <a:gd name="connsiteX18-37" fmla="*/ 936104 w 2354743"/>
              <a:gd name="connsiteY18-38" fmla="*/ 2778492 h 4091578"/>
              <a:gd name="connsiteX19-39" fmla="*/ 720080 w 2354743"/>
              <a:gd name="connsiteY19-40" fmla="*/ 2994516 h 4091578"/>
              <a:gd name="connsiteX20-41" fmla="*/ 504056 w 2354743"/>
              <a:gd name="connsiteY20-42" fmla="*/ 2778492 h 4091578"/>
              <a:gd name="connsiteX21-43" fmla="*/ 504056 w 2354743"/>
              <a:gd name="connsiteY21-44" fmla="*/ 2608718 h 4091578"/>
              <a:gd name="connsiteX22-45" fmla="*/ 432048 w 2354743"/>
              <a:gd name="connsiteY22-46" fmla="*/ 2608718 h 4091578"/>
              <a:gd name="connsiteX23-47" fmla="*/ 432048 w 2354743"/>
              <a:gd name="connsiteY23-48" fmla="*/ 2752734 h 4091578"/>
              <a:gd name="connsiteX24-49" fmla="*/ 216024 w 2354743"/>
              <a:gd name="connsiteY24-50" fmla="*/ 2968758 h 4091578"/>
              <a:gd name="connsiteX25-51" fmla="*/ 0 w 2354743"/>
              <a:gd name="connsiteY25-52" fmla="*/ 2752734 h 4091578"/>
              <a:gd name="connsiteX26-53" fmla="*/ 0 w 2354743"/>
              <a:gd name="connsiteY26-54" fmla="*/ 2608718 h 4091578"/>
              <a:gd name="connsiteX27-55" fmla="*/ 0 w 2354743"/>
              <a:gd name="connsiteY27-56" fmla="*/ 1888638 h 4091578"/>
              <a:gd name="connsiteX28-57" fmla="*/ 0 w 2354743"/>
              <a:gd name="connsiteY28-58" fmla="*/ 749388 h 4091578"/>
              <a:gd name="connsiteX29-59" fmla="*/ 0 w 2354743"/>
              <a:gd name="connsiteY29-60" fmla="*/ 736510 h 4091578"/>
              <a:gd name="connsiteX30-61" fmla="*/ 1246 w 2354743"/>
              <a:gd name="connsiteY30-62" fmla="*/ 736510 h 4091578"/>
              <a:gd name="connsiteX31-63" fmla="*/ 264621 w 2354743"/>
              <a:gd name="connsiteY31-64" fmla="*/ 25758 h 4091578"/>
              <a:gd name="connsiteX32-65" fmla="*/ 2326007 w 2354743"/>
              <a:gd name="connsiteY32-66" fmla="*/ 74567 h 4091578"/>
              <a:gd name="connsiteX0-67" fmla="*/ 2206490 w 2354743"/>
              <a:gd name="connsiteY0-68" fmla="*/ 0 h 4091578"/>
              <a:gd name="connsiteX1-69" fmla="*/ 2018066 w 2354743"/>
              <a:gd name="connsiteY1-70" fmla="*/ 736510 h 4091578"/>
              <a:gd name="connsiteX2-71" fmla="*/ 2020134 w 2354743"/>
              <a:gd name="connsiteY2-72" fmla="*/ 736510 h 4091578"/>
              <a:gd name="connsiteX3-73" fmla="*/ 2336991 w 2354743"/>
              <a:gd name="connsiteY3-74" fmla="*/ 1470340 h 4091578"/>
              <a:gd name="connsiteX4-75" fmla="*/ 2224299 w 2354743"/>
              <a:gd name="connsiteY4-76" fmla="*/ 1754300 h 4091578"/>
              <a:gd name="connsiteX5-77" fmla="*/ 1951829 w 2354743"/>
              <a:gd name="connsiteY5-78" fmla="*/ 1658160 h 4091578"/>
              <a:gd name="connsiteX6-79" fmla="*/ 1951829 w 2354743"/>
              <a:gd name="connsiteY6-80" fmla="*/ 2521484 h 4091578"/>
              <a:gd name="connsiteX7-81" fmla="*/ 1951829 w 2354743"/>
              <a:gd name="connsiteY7-82" fmla="*/ 2608718 h 4091578"/>
              <a:gd name="connsiteX8-83" fmla="*/ 1951829 w 2354743"/>
              <a:gd name="connsiteY8-84" fmla="*/ 3875554 h 4091578"/>
              <a:gd name="connsiteX9-85" fmla="*/ 1735805 w 2354743"/>
              <a:gd name="connsiteY9-86" fmla="*/ 4091578 h 4091578"/>
              <a:gd name="connsiteX10-87" fmla="*/ 1519781 w 2354743"/>
              <a:gd name="connsiteY10-88" fmla="*/ 3875554 h 4091578"/>
              <a:gd name="connsiteX11-89" fmla="*/ 1519781 w 2354743"/>
              <a:gd name="connsiteY11-90" fmla="*/ 2608718 h 4091578"/>
              <a:gd name="connsiteX12-91" fmla="*/ 1439801 w 2354743"/>
              <a:gd name="connsiteY12-92" fmla="*/ 2608718 h 4091578"/>
              <a:gd name="connsiteX13-93" fmla="*/ 1439801 w 2354743"/>
              <a:gd name="connsiteY13-94" fmla="*/ 2907282 h 4091578"/>
              <a:gd name="connsiteX14-95" fmla="*/ 1223777 w 2354743"/>
              <a:gd name="connsiteY14-96" fmla="*/ 3123306 h 4091578"/>
              <a:gd name="connsiteX15-97" fmla="*/ 1007753 w 2354743"/>
              <a:gd name="connsiteY15-98" fmla="*/ 2907282 h 4091578"/>
              <a:gd name="connsiteX16-99" fmla="*/ 1007753 w 2354743"/>
              <a:gd name="connsiteY16-100" fmla="*/ 2608718 h 4091578"/>
              <a:gd name="connsiteX17-101" fmla="*/ 936104 w 2354743"/>
              <a:gd name="connsiteY17-102" fmla="*/ 2608718 h 4091578"/>
              <a:gd name="connsiteX18-103" fmla="*/ 936104 w 2354743"/>
              <a:gd name="connsiteY18-104" fmla="*/ 2778492 h 4091578"/>
              <a:gd name="connsiteX19-105" fmla="*/ 720080 w 2354743"/>
              <a:gd name="connsiteY19-106" fmla="*/ 2994516 h 4091578"/>
              <a:gd name="connsiteX20-107" fmla="*/ 504056 w 2354743"/>
              <a:gd name="connsiteY20-108" fmla="*/ 2778492 h 4091578"/>
              <a:gd name="connsiteX21-109" fmla="*/ 504056 w 2354743"/>
              <a:gd name="connsiteY21-110" fmla="*/ 2608718 h 4091578"/>
              <a:gd name="connsiteX22-111" fmla="*/ 432048 w 2354743"/>
              <a:gd name="connsiteY22-112" fmla="*/ 2608718 h 4091578"/>
              <a:gd name="connsiteX23-113" fmla="*/ 432048 w 2354743"/>
              <a:gd name="connsiteY23-114" fmla="*/ 2752734 h 4091578"/>
              <a:gd name="connsiteX24-115" fmla="*/ 216024 w 2354743"/>
              <a:gd name="connsiteY24-116" fmla="*/ 2968758 h 4091578"/>
              <a:gd name="connsiteX25-117" fmla="*/ 0 w 2354743"/>
              <a:gd name="connsiteY25-118" fmla="*/ 2752734 h 4091578"/>
              <a:gd name="connsiteX26-119" fmla="*/ 0 w 2354743"/>
              <a:gd name="connsiteY26-120" fmla="*/ 2608718 h 4091578"/>
              <a:gd name="connsiteX27-121" fmla="*/ 0 w 2354743"/>
              <a:gd name="connsiteY27-122" fmla="*/ 1888638 h 4091578"/>
              <a:gd name="connsiteX28-123" fmla="*/ 0 w 2354743"/>
              <a:gd name="connsiteY28-124" fmla="*/ 749388 h 4091578"/>
              <a:gd name="connsiteX29-125" fmla="*/ 0 w 2354743"/>
              <a:gd name="connsiteY29-126" fmla="*/ 736510 h 4091578"/>
              <a:gd name="connsiteX30-127" fmla="*/ 1246 w 2354743"/>
              <a:gd name="connsiteY30-128" fmla="*/ 736510 h 4091578"/>
              <a:gd name="connsiteX31-129" fmla="*/ 264621 w 2354743"/>
              <a:gd name="connsiteY31-130" fmla="*/ 25758 h 4091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2354743" h="4091578">
                <a:moveTo>
                  <a:pt x="2206490" y="0"/>
                </a:moveTo>
                <a:cubicBezTo>
                  <a:pt x="1828359" y="207705"/>
                  <a:pt x="2010967" y="477713"/>
                  <a:pt x="2018066" y="736510"/>
                </a:cubicBezTo>
                <a:lnTo>
                  <a:pt x="2020134" y="736510"/>
                </a:lnTo>
                <a:lnTo>
                  <a:pt x="2336991" y="1470340"/>
                </a:lnTo>
                <a:cubicBezTo>
                  <a:pt x="2384285" y="1579873"/>
                  <a:pt x="2333831" y="1707006"/>
                  <a:pt x="2224299" y="1754300"/>
                </a:cubicBezTo>
                <a:cubicBezTo>
                  <a:pt x="2120967" y="1798918"/>
                  <a:pt x="2001972" y="1756541"/>
                  <a:pt x="1951829" y="1658160"/>
                </a:cubicBezTo>
                <a:lnTo>
                  <a:pt x="1951829" y="2521484"/>
                </a:lnTo>
                <a:lnTo>
                  <a:pt x="1951829" y="2608718"/>
                </a:lnTo>
                <a:lnTo>
                  <a:pt x="1951829" y="3875554"/>
                </a:lnTo>
                <a:cubicBezTo>
                  <a:pt x="1951829" y="3994861"/>
                  <a:pt x="1855112" y="4091578"/>
                  <a:pt x="1735805" y="4091578"/>
                </a:cubicBezTo>
                <a:cubicBezTo>
                  <a:pt x="1616498" y="4091578"/>
                  <a:pt x="1519781" y="3994861"/>
                  <a:pt x="1519781" y="3875554"/>
                </a:cubicBezTo>
                <a:lnTo>
                  <a:pt x="1519781" y="2608718"/>
                </a:lnTo>
                <a:lnTo>
                  <a:pt x="1439801" y="2608718"/>
                </a:lnTo>
                <a:lnTo>
                  <a:pt x="1439801" y="2907282"/>
                </a:lnTo>
                <a:cubicBezTo>
                  <a:pt x="1439801" y="3026589"/>
                  <a:pt x="1343084" y="3123306"/>
                  <a:pt x="1223777" y="3123306"/>
                </a:cubicBezTo>
                <a:cubicBezTo>
                  <a:pt x="1104470" y="3123306"/>
                  <a:pt x="1007753" y="3026589"/>
                  <a:pt x="1007753" y="2907282"/>
                </a:cubicBezTo>
                <a:lnTo>
                  <a:pt x="1007753" y="2608718"/>
                </a:lnTo>
                <a:lnTo>
                  <a:pt x="936104" y="2608718"/>
                </a:lnTo>
                <a:lnTo>
                  <a:pt x="936104" y="2778492"/>
                </a:lnTo>
                <a:cubicBezTo>
                  <a:pt x="936104" y="2897799"/>
                  <a:pt x="839387" y="2994516"/>
                  <a:pt x="720080" y="2994516"/>
                </a:cubicBezTo>
                <a:cubicBezTo>
                  <a:pt x="600773" y="2994516"/>
                  <a:pt x="504056" y="2897799"/>
                  <a:pt x="504056" y="2778492"/>
                </a:cubicBezTo>
                <a:lnTo>
                  <a:pt x="504056" y="2608718"/>
                </a:lnTo>
                <a:lnTo>
                  <a:pt x="432048" y="2608718"/>
                </a:lnTo>
                <a:lnTo>
                  <a:pt x="432048" y="2752734"/>
                </a:lnTo>
                <a:cubicBezTo>
                  <a:pt x="432048" y="2872041"/>
                  <a:pt x="335331" y="2968758"/>
                  <a:pt x="216024" y="2968758"/>
                </a:cubicBezTo>
                <a:cubicBezTo>
                  <a:pt x="96717" y="2968758"/>
                  <a:pt x="0" y="2872041"/>
                  <a:pt x="0" y="2752734"/>
                </a:cubicBezTo>
                <a:lnTo>
                  <a:pt x="0" y="2608718"/>
                </a:lnTo>
                <a:lnTo>
                  <a:pt x="0" y="1888638"/>
                </a:lnTo>
                <a:lnTo>
                  <a:pt x="0" y="749388"/>
                </a:lnTo>
                <a:lnTo>
                  <a:pt x="0" y="736510"/>
                </a:lnTo>
                <a:lnTo>
                  <a:pt x="1246" y="736510"/>
                </a:lnTo>
                <a:cubicBezTo>
                  <a:pt x="51068" y="165793"/>
                  <a:pt x="164284" y="273703"/>
                  <a:pt x="264621" y="25758"/>
                </a:cubicBezTo>
              </a:path>
            </a:pathLst>
          </a:custGeom>
          <a:solidFill>
            <a:srgbClr val="C800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矩形 1"/>
          <p:cNvSpPr/>
          <p:nvPr/>
        </p:nvSpPr>
        <p:spPr>
          <a:xfrm flipH="1" flipV="1">
            <a:off x="8094660" y="2984162"/>
            <a:ext cx="1971835" cy="3860775"/>
          </a:xfrm>
          <a:custGeom>
            <a:avLst/>
            <a:gdLst>
              <a:gd name="connsiteX0" fmla="*/ 264621 w 2354743"/>
              <a:gd name="connsiteY0" fmla="*/ 26131 h 4091951"/>
              <a:gd name="connsiteX1" fmla="*/ 2206490 w 2354743"/>
              <a:gd name="connsiteY1" fmla="*/ 373 h 4091951"/>
              <a:gd name="connsiteX2" fmla="*/ 2018066 w 2354743"/>
              <a:gd name="connsiteY2" fmla="*/ 736883 h 4091951"/>
              <a:gd name="connsiteX3" fmla="*/ 2020134 w 2354743"/>
              <a:gd name="connsiteY3" fmla="*/ 736883 h 4091951"/>
              <a:gd name="connsiteX4" fmla="*/ 2336991 w 2354743"/>
              <a:gd name="connsiteY4" fmla="*/ 1470713 h 4091951"/>
              <a:gd name="connsiteX5" fmla="*/ 2224299 w 2354743"/>
              <a:gd name="connsiteY5" fmla="*/ 1754673 h 4091951"/>
              <a:gd name="connsiteX6" fmla="*/ 1951829 w 2354743"/>
              <a:gd name="connsiteY6" fmla="*/ 1658533 h 4091951"/>
              <a:gd name="connsiteX7" fmla="*/ 1951829 w 2354743"/>
              <a:gd name="connsiteY7" fmla="*/ 2521857 h 4091951"/>
              <a:gd name="connsiteX8" fmla="*/ 1951829 w 2354743"/>
              <a:gd name="connsiteY8" fmla="*/ 2609091 h 4091951"/>
              <a:gd name="connsiteX9" fmla="*/ 1951829 w 2354743"/>
              <a:gd name="connsiteY9" fmla="*/ 3875927 h 4091951"/>
              <a:gd name="connsiteX10" fmla="*/ 1735805 w 2354743"/>
              <a:gd name="connsiteY10" fmla="*/ 4091951 h 4091951"/>
              <a:gd name="connsiteX11" fmla="*/ 1519781 w 2354743"/>
              <a:gd name="connsiteY11" fmla="*/ 3875927 h 4091951"/>
              <a:gd name="connsiteX12" fmla="*/ 1519781 w 2354743"/>
              <a:gd name="connsiteY12" fmla="*/ 2609091 h 4091951"/>
              <a:gd name="connsiteX13" fmla="*/ 1439801 w 2354743"/>
              <a:gd name="connsiteY13" fmla="*/ 2609091 h 4091951"/>
              <a:gd name="connsiteX14" fmla="*/ 1439801 w 2354743"/>
              <a:gd name="connsiteY14" fmla="*/ 2907655 h 4091951"/>
              <a:gd name="connsiteX15" fmla="*/ 1223777 w 2354743"/>
              <a:gd name="connsiteY15" fmla="*/ 3123679 h 4091951"/>
              <a:gd name="connsiteX16" fmla="*/ 1007753 w 2354743"/>
              <a:gd name="connsiteY16" fmla="*/ 2907655 h 4091951"/>
              <a:gd name="connsiteX17" fmla="*/ 1007753 w 2354743"/>
              <a:gd name="connsiteY17" fmla="*/ 2609091 h 4091951"/>
              <a:gd name="connsiteX18" fmla="*/ 936104 w 2354743"/>
              <a:gd name="connsiteY18" fmla="*/ 2609091 h 4091951"/>
              <a:gd name="connsiteX19" fmla="*/ 936104 w 2354743"/>
              <a:gd name="connsiteY19" fmla="*/ 2778865 h 4091951"/>
              <a:gd name="connsiteX20" fmla="*/ 720080 w 2354743"/>
              <a:gd name="connsiteY20" fmla="*/ 2994889 h 4091951"/>
              <a:gd name="connsiteX21" fmla="*/ 504056 w 2354743"/>
              <a:gd name="connsiteY21" fmla="*/ 2778865 h 4091951"/>
              <a:gd name="connsiteX22" fmla="*/ 504056 w 2354743"/>
              <a:gd name="connsiteY22" fmla="*/ 2609091 h 4091951"/>
              <a:gd name="connsiteX23" fmla="*/ 432048 w 2354743"/>
              <a:gd name="connsiteY23" fmla="*/ 2609091 h 4091951"/>
              <a:gd name="connsiteX24" fmla="*/ 432048 w 2354743"/>
              <a:gd name="connsiteY24" fmla="*/ 2753107 h 4091951"/>
              <a:gd name="connsiteX25" fmla="*/ 216024 w 2354743"/>
              <a:gd name="connsiteY25" fmla="*/ 2969131 h 4091951"/>
              <a:gd name="connsiteX26" fmla="*/ 0 w 2354743"/>
              <a:gd name="connsiteY26" fmla="*/ 2753107 h 4091951"/>
              <a:gd name="connsiteX27" fmla="*/ 0 w 2354743"/>
              <a:gd name="connsiteY27" fmla="*/ 2609091 h 4091951"/>
              <a:gd name="connsiteX28" fmla="*/ 0 w 2354743"/>
              <a:gd name="connsiteY28" fmla="*/ 1889011 h 4091951"/>
              <a:gd name="connsiteX29" fmla="*/ 0 w 2354743"/>
              <a:gd name="connsiteY29" fmla="*/ 749761 h 4091951"/>
              <a:gd name="connsiteX30" fmla="*/ 0 w 2354743"/>
              <a:gd name="connsiteY30" fmla="*/ 736883 h 4091951"/>
              <a:gd name="connsiteX31" fmla="*/ 1246 w 2354743"/>
              <a:gd name="connsiteY31" fmla="*/ 736883 h 4091951"/>
              <a:gd name="connsiteX32" fmla="*/ 264621 w 2354743"/>
              <a:gd name="connsiteY32" fmla="*/ 26131 h 4091951"/>
              <a:gd name="connsiteX0-1" fmla="*/ 2206490 w 2354743"/>
              <a:gd name="connsiteY0-2" fmla="*/ 0 h 4091578"/>
              <a:gd name="connsiteX1-3" fmla="*/ 2018066 w 2354743"/>
              <a:gd name="connsiteY1-4" fmla="*/ 736510 h 4091578"/>
              <a:gd name="connsiteX2-5" fmla="*/ 2020134 w 2354743"/>
              <a:gd name="connsiteY2-6" fmla="*/ 736510 h 4091578"/>
              <a:gd name="connsiteX3-7" fmla="*/ 2336991 w 2354743"/>
              <a:gd name="connsiteY3-8" fmla="*/ 1470340 h 4091578"/>
              <a:gd name="connsiteX4-9" fmla="*/ 2224299 w 2354743"/>
              <a:gd name="connsiteY4-10" fmla="*/ 1754300 h 4091578"/>
              <a:gd name="connsiteX5-11" fmla="*/ 1951829 w 2354743"/>
              <a:gd name="connsiteY5-12" fmla="*/ 1658160 h 4091578"/>
              <a:gd name="connsiteX6-13" fmla="*/ 1951829 w 2354743"/>
              <a:gd name="connsiteY6-14" fmla="*/ 2521484 h 4091578"/>
              <a:gd name="connsiteX7-15" fmla="*/ 1951829 w 2354743"/>
              <a:gd name="connsiteY7-16" fmla="*/ 2608718 h 4091578"/>
              <a:gd name="connsiteX8-17" fmla="*/ 1951829 w 2354743"/>
              <a:gd name="connsiteY8-18" fmla="*/ 3875554 h 4091578"/>
              <a:gd name="connsiteX9-19" fmla="*/ 1735805 w 2354743"/>
              <a:gd name="connsiteY9-20" fmla="*/ 4091578 h 4091578"/>
              <a:gd name="connsiteX10-21" fmla="*/ 1519781 w 2354743"/>
              <a:gd name="connsiteY10-22" fmla="*/ 3875554 h 4091578"/>
              <a:gd name="connsiteX11-23" fmla="*/ 1519781 w 2354743"/>
              <a:gd name="connsiteY11-24" fmla="*/ 2608718 h 4091578"/>
              <a:gd name="connsiteX12-25" fmla="*/ 1439801 w 2354743"/>
              <a:gd name="connsiteY12-26" fmla="*/ 2608718 h 4091578"/>
              <a:gd name="connsiteX13-27" fmla="*/ 1439801 w 2354743"/>
              <a:gd name="connsiteY13-28" fmla="*/ 2907282 h 4091578"/>
              <a:gd name="connsiteX14-29" fmla="*/ 1223777 w 2354743"/>
              <a:gd name="connsiteY14-30" fmla="*/ 3123306 h 4091578"/>
              <a:gd name="connsiteX15-31" fmla="*/ 1007753 w 2354743"/>
              <a:gd name="connsiteY15-32" fmla="*/ 2907282 h 4091578"/>
              <a:gd name="connsiteX16-33" fmla="*/ 1007753 w 2354743"/>
              <a:gd name="connsiteY16-34" fmla="*/ 2608718 h 4091578"/>
              <a:gd name="connsiteX17-35" fmla="*/ 936104 w 2354743"/>
              <a:gd name="connsiteY17-36" fmla="*/ 2608718 h 4091578"/>
              <a:gd name="connsiteX18-37" fmla="*/ 936104 w 2354743"/>
              <a:gd name="connsiteY18-38" fmla="*/ 2778492 h 4091578"/>
              <a:gd name="connsiteX19-39" fmla="*/ 720080 w 2354743"/>
              <a:gd name="connsiteY19-40" fmla="*/ 2994516 h 4091578"/>
              <a:gd name="connsiteX20-41" fmla="*/ 504056 w 2354743"/>
              <a:gd name="connsiteY20-42" fmla="*/ 2778492 h 4091578"/>
              <a:gd name="connsiteX21-43" fmla="*/ 504056 w 2354743"/>
              <a:gd name="connsiteY21-44" fmla="*/ 2608718 h 4091578"/>
              <a:gd name="connsiteX22-45" fmla="*/ 432048 w 2354743"/>
              <a:gd name="connsiteY22-46" fmla="*/ 2608718 h 4091578"/>
              <a:gd name="connsiteX23-47" fmla="*/ 432048 w 2354743"/>
              <a:gd name="connsiteY23-48" fmla="*/ 2752734 h 4091578"/>
              <a:gd name="connsiteX24-49" fmla="*/ 216024 w 2354743"/>
              <a:gd name="connsiteY24-50" fmla="*/ 2968758 h 4091578"/>
              <a:gd name="connsiteX25-51" fmla="*/ 0 w 2354743"/>
              <a:gd name="connsiteY25-52" fmla="*/ 2752734 h 4091578"/>
              <a:gd name="connsiteX26-53" fmla="*/ 0 w 2354743"/>
              <a:gd name="connsiteY26-54" fmla="*/ 2608718 h 4091578"/>
              <a:gd name="connsiteX27-55" fmla="*/ 0 w 2354743"/>
              <a:gd name="connsiteY27-56" fmla="*/ 1888638 h 4091578"/>
              <a:gd name="connsiteX28-57" fmla="*/ 0 w 2354743"/>
              <a:gd name="connsiteY28-58" fmla="*/ 749388 h 4091578"/>
              <a:gd name="connsiteX29-59" fmla="*/ 0 w 2354743"/>
              <a:gd name="connsiteY29-60" fmla="*/ 736510 h 4091578"/>
              <a:gd name="connsiteX30-61" fmla="*/ 1246 w 2354743"/>
              <a:gd name="connsiteY30-62" fmla="*/ 736510 h 4091578"/>
              <a:gd name="connsiteX31-63" fmla="*/ 264621 w 2354743"/>
              <a:gd name="connsiteY31-64" fmla="*/ 25758 h 4091578"/>
              <a:gd name="connsiteX32-65" fmla="*/ 2315687 w 2354743"/>
              <a:gd name="connsiteY32-66" fmla="*/ 96906 h 4091578"/>
              <a:gd name="connsiteX0-67" fmla="*/ 2206490 w 2354743"/>
              <a:gd name="connsiteY0-68" fmla="*/ 0 h 4091578"/>
              <a:gd name="connsiteX1-69" fmla="*/ 2018066 w 2354743"/>
              <a:gd name="connsiteY1-70" fmla="*/ 736510 h 4091578"/>
              <a:gd name="connsiteX2-71" fmla="*/ 2020134 w 2354743"/>
              <a:gd name="connsiteY2-72" fmla="*/ 736510 h 4091578"/>
              <a:gd name="connsiteX3-73" fmla="*/ 2336991 w 2354743"/>
              <a:gd name="connsiteY3-74" fmla="*/ 1470340 h 4091578"/>
              <a:gd name="connsiteX4-75" fmla="*/ 2224299 w 2354743"/>
              <a:gd name="connsiteY4-76" fmla="*/ 1754300 h 4091578"/>
              <a:gd name="connsiteX5-77" fmla="*/ 1951829 w 2354743"/>
              <a:gd name="connsiteY5-78" fmla="*/ 1658160 h 4091578"/>
              <a:gd name="connsiteX6-79" fmla="*/ 1951829 w 2354743"/>
              <a:gd name="connsiteY6-80" fmla="*/ 2521484 h 4091578"/>
              <a:gd name="connsiteX7-81" fmla="*/ 1951829 w 2354743"/>
              <a:gd name="connsiteY7-82" fmla="*/ 2608718 h 4091578"/>
              <a:gd name="connsiteX8-83" fmla="*/ 1951829 w 2354743"/>
              <a:gd name="connsiteY8-84" fmla="*/ 3875554 h 4091578"/>
              <a:gd name="connsiteX9-85" fmla="*/ 1735805 w 2354743"/>
              <a:gd name="connsiteY9-86" fmla="*/ 4091578 h 4091578"/>
              <a:gd name="connsiteX10-87" fmla="*/ 1519781 w 2354743"/>
              <a:gd name="connsiteY10-88" fmla="*/ 3875554 h 4091578"/>
              <a:gd name="connsiteX11-89" fmla="*/ 1519781 w 2354743"/>
              <a:gd name="connsiteY11-90" fmla="*/ 2608718 h 4091578"/>
              <a:gd name="connsiteX12-91" fmla="*/ 1439801 w 2354743"/>
              <a:gd name="connsiteY12-92" fmla="*/ 2608718 h 4091578"/>
              <a:gd name="connsiteX13-93" fmla="*/ 1439801 w 2354743"/>
              <a:gd name="connsiteY13-94" fmla="*/ 2907282 h 4091578"/>
              <a:gd name="connsiteX14-95" fmla="*/ 1223777 w 2354743"/>
              <a:gd name="connsiteY14-96" fmla="*/ 3123306 h 4091578"/>
              <a:gd name="connsiteX15-97" fmla="*/ 1007753 w 2354743"/>
              <a:gd name="connsiteY15-98" fmla="*/ 2907282 h 4091578"/>
              <a:gd name="connsiteX16-99" fmla="*/ 1007753 w 2354743"/>
              <a:gd name="connsiteY16-100" fmla="*/ 2608718 h 4091578"/>
              <a:gd name="connsiteX17-101" fmla="*/ 936104 w 2354743"/>
              <a:gd name="connsiteY17-102" fmla="*/ 2608718 h 4091578"/>
              <a:gd name="connsiteX18-103" fmla="*/ 936104 w 2354743"/>
              <a:gd name="connsiteY18-104" fmla="*/ 2778492 h 4091578"/>
              <a:gd name="connsiteX19-105" fmla="*/ 720080 w 2354743"/>
              <a:gd name="connsiteY19-106" fmla="*/ 2994516 h 4091578"/>
              <a:gd name="connsiteX20-107" fmla="*/ 504056 w 2354743"/>
              <a:gd name="connsiteY20-108" fmla="*/ 2778492 h 4091578"/>
              <a:gd name="connsiteX21-109" fmla="*/ 504056 w 2354743"/>
              <a:gd name="connsiteY21-110" fmla="*/ 2608718 h 4091578"/>
              <a:gd name="connsiteX22-111" fmla="*/ 432048 w 2354743"/>
              <a:gd name="connsiteY22-112" fmla="*/ 2608718 h 4091578"/>
              <a:gd name="connsiteX23-113" fmla="*/ 432048 w 2354743"/>
              <a:gd name="connsiteY23-114" fmla="*/ 2752734 h 4091578"/>
              <a:gd name="connsiteX24-115" fmla="*/ 216024 w 2354743"/>
              <a:gd name="connsiteY24-116" fmla="*/ 2968758 h 4091578"/>
              <a:gd name="connsiteX25-117" fmla="*/ 0 w 2354743"/>
              <a:gd name="connsiteY25-118" fmla="*/ 2752734 h 4091578"/>
              <a:gd name="connsiteX26-119" fmla="*/ 0 w 2354743"/>
              <a:gd name="connsiteY26-120" fmla="*/ 2608718 h 4091578"/>
              <a:gd name="connsiteX27-121" fmla="*/ 0 w 2354743"/>
              <a:gd name="connsiteY27-122" fmla="*/ 1888638 h 4091578"/>
              <a:gd name="connsiteX28-123" fmla="*/ 0 w 2354743"/>
              <a:gd name="connsiteY28-124" fmla="*/ 749388 h 4091578"/>
              <a:gd name="connsiteX29-125" fmla="*/ 0 w 2354743"/>
              <a:gd name="connsiteY29-126" fmla="*/ 736510 h 4091578"/>
              <a:gd name="connsiteX30-127" fmla="*/ 1246 w 2354743"/>
              <a:gd name="connsiteY30-128" fmla="*/ 736510 h 4091578"/>
              <a:gd name="connsiteX31-129" fmla="*/ 264621 w 2354743"/>
              <a:gd name="connsiteY31-130" fmla="*/ 25758 h 4091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2354743" h="4091578">
                <a:moveTo>
                  <a:pt x="2206490" y="0"/>
                </a:moveTo>
                <a:cubicBezTo>
                  <a:pt x="1828359" y="207705"/>
                  <a:pt x="2010967" y="477713"/>
                  <a:pt x="2018066" y="736510"/>
                </a:cubicBezTo>
                <a:lnTo>
                  <a:pt x="2020134" y="736510"/>
                </a:lnTo>
                <a:lnTo>
                  <a:pt x="2336991" y="1470340"/>
                </a:lnTo>
                <a:cubicBezTo>
                  <a:pt x="2384285" y="1579873"/>
                  <a:pt x="2333831" y="1707006"/>
                  <a:pt x="2224299" y="1754300"/>
                </a:cubicBezTo>
                <a:cubicBezTo>
                  <a:pt x="2120967" y="1798918"/>
                  <a:pt x="2001972" y="1756541"/>
                  <a:pt x="1951829" y="1658160"/>
                </a:cubicBezTo>
                <a:lnTo>
                  <a:pt x="1951829" y="2521484"/>
                </a:lnTo>
                <a:lnTo>
                  <a:pt x="1951829" y="2608718"/>
                </a:lnTo>
                <a:lnTo>
                  <a:pt x="1951829" y="3875554"/>
                </a:lnTo>
                <a:cubicBezTo>
                  <a:pt x="1951829" y="3994861"/>
                  <a:pt x="1855112" y="4091578"/>
                  <a:pt x="1735805" y="4091578"/>
                </a:cubicBezTo>
                <a:cubicBezTo>
                  <a:pt x="1616498" y="4091578"/>
                  <a:pt x="1519781" y="3994861"/>
                  <a:pt x="1519781" y="3875554"/>
                </a:cubicBezTo>
                <a:lnTo>
                  <a:pt x="1519781" y="2608718"/>
                </a:lnTo>
                <a:lnTo>
                  <a:pt x="1439801" y="2608718"/>
                </a:lnTo>
                <a:lnTo>
                  <a:pt x="1439801" y="2907282"/>
                </a:lnTo>
                <a:cubicBezTo>
                  <a:pt x="1439801" y="3026589"/>
                  <a:pt x="1343084" y="3123306"/>
                  <a:pt x="1223777" y="3123306"/>
                </a:cubicBezTo>
                <a:cubicBezTo>
                  <a:pt x="1104470" y="3123306"/>
                  <a:pt x="1007753" y="3026589"/>
                  <a:pt x="1007753" y="2907282"/>
                </a:cubicBezTo>
                <a:lnTo>
                  <a:pt x="1007753" y="2608718"/>
                </a:lnTo>
                <a:lnTo>
                  <a:pt x="936104" y="2608718"/>
                </a:lnTo>
                <a:lnTo>
                  <a:pt x="936104" y="2778492"/>
                </a:lnTo>
                <a:cubicBezTo>
                  <a:pt x="936104" y="2897799"/>
                  <a:pt x="839387" y="2994516"/>
                  <a:pt x="720080" y="2994516"/>
                </a:cubicBezTo>
                <a:cubicBezTo>
                  <a:pt x="600773" y="2994516"/>
                  <a:pt x="504056" y="2897799"/>
                  <a:pt x="504056" y="2778492"/>
                </a:cubicBezTo>
                <a:lnTo>
                  <a:pt x="504056" y="2608718"/>
                </a:lnTo>
                <a:lnTo>
                  <a:pt x="432048" y="2608718"/>
                </a:lnTo>
                <a:lnTo>
                  <a:pt x="432048" y="2752734"/>
                </a:lnTo>
                <a:cubicBezTo>
                  <a:pt x="432048" y="2872041"/>
                  <a:pt x="335331" y="2968758"/>
                  <a:pt x="216024" y="2968758"/>
                </a:cubicBezTo>
                <a:cubicBezTo>
                  <a:pt x="96717" y="2968758"/>
                  <a:pt x="0" y="2872041"/>
                  <a:pt x="0" y="2752734"/>
                </a:cubicBezTo>
                <a:lnTo>
                  <a:pt x="0" y="2608718"/>
                </a:lnTo>
                <a:lnTo>
                  <a:pt x="0" y="1888638"/>
                </a:lnTo>
                <a:lnTo>
                  <a:pt x="0" y="749388"/>
                </a:lnTo>
                <a:lnTo>
                  <a:pt x="0" y="736510"/>
                </a:lnTo>
                <a:lnTo>
                  <a:pt x="1246" y="736510"/>
                </a:lnTo>
                <a:cubicBezTo>
                  <a:pt x="51068" y="165793"/>
                  <a:pt x="164284" y="273703"/>
                  <a:pt x="264621" y="25758"/>
                </a:cubicBezTo>
              </a:path>
            </a:pathLst>
          </a:custGeom>
          <a:solidFill>
            <a:srgbClr val="C800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矩形 1"/>
          <p:cNvSpPr/>
          <p:nvPr/>
        </p:nvSpPr>
        <p:spPr>
          <a:xfrm flipH="1" flipV="1">
            <a:off x="7135651" y="4222538"/>
            <a:ext cx="1433150" cy="2622511"/>
          </a:xfrm>
          <a:custGeom>
            <a:avLst/>
            <a:gdLst>
              <a:gd name="connsiteX0" fmla="*/ 264621 w 2354743"/>
              <a:gd name="connsiteY0" fmla="*/ 26131 h 4091951"/>
              <a:gd name="connsiteX1" fmla="*/ 2206490 w 2354743"/>
              <a:gd name="connsiteY1" fmla="*/ 373 h 4091951"/>
              <a:gd name="connsiteX2" fmla="*/ 2018066 w 2354743"/>
              <a:gd name="connsiteY2" fmla="*/ 736883 h 4091951"/>
              <a:gd name="connsiteX3" fmla="*/ 2020134 w 2354743"/>
              <a:gd name="connsiteY3" fmla="*/ 736883 h 4091951"/>
              <a:gd name="connsiteX4" fmla="*/ 2336991 w 2354743"/>
              <a:gd name="connsiteY4" fmla="*/ 1470713 h 4091951"/>
              <a:gd name="connsiteX5" fmla="*/ 2224299 w 2354743"/>
              <a:gd name="connsiteY5" fmla="*/ 1754673 h 4091951"/>
              <a:gd name="connsiteX6" fmla="*/ 1951829 w 2354743"/>
              <a:gd name="connsiteY6" fmla="*/ 1658533 h 4091951"/>
              <a:gd name="connsiteX7" fmla="*/ 1951829 w 2354743"/>
              <a:gd name="connsiteY7" fmla="*/ 2521857 h 4091951"/>
              <a:gd name="connsiteX8" fmla="*/ 1951829 w 2354743"/>
              <a:gd name="connsiteY8" fmla="*/ 2609091 h 4091951"/>
              <a:gd name="connsiteX9" fmla="*/ 1951829 w 2354743"/>
              <a:gd name="connsiteY9" fmla="*/ 3875927 h 4091951"/>
              <a:gd name="connsiteX10" fmla="*/ 1735805 w 2354743"/>
              <a:gd name="connsiteY10" fmla="*/ 4091951 h 4091951"/>
              <a:gd name="connsiteX11" fmla="*/ 1519781 w 2354743"/>
              <a:gd name="connsiteY11" fmla="*/ 3875927 h 4091951"/>
              <a:gd name="connsiteX12" fmla="*/ 1519781 w 2354743"/>
              <a:gd name="connsiteY12" fmla="*/ 2609091 h 4091951"/>
              <a:gd name="connsiteX13" fmla="*/ 1439801 w 2354743"/>
              <a:gd name="connsiteY13" fmla="*/ 2609091 h 4091951"/>
              <a:gd name="connsiteX14" fmla="*/ 1439801 w 2354743"/>
              <a:gd name="connsiteY14" fmla="*/ 2907655 h 4091951"/>
              <a:gd name="connsiteX15" fmla="*/ 1223777 w 2354743"/>
              <a:gd name="connsiteY15" fmla="*/ 3123679 h 4091951"/>
              <a:gd name="connsiteX16" fmla="*/ 1007753 w 2354743"/>
              <a:gd name="connsiteY16" fmla="*/ 2907655 h 4091951"/>
              <a:gd name="connsiteX17" fmla="*/ 1007753 w 2354743"/>
              <a:gd name="connsiteY17" fmla="*/ 2609091 h 4091951"/>
              <a:gd name="connsiteX18" fmla="*/ 936104 w 2354743"/>
              <a:gd name="connsiteY18" fmla="*/ 2609091 h 4091951"/>
              <a:gd name="connsiteX19" fmla="*/ 936104 w 2354743"/>
              <a:gd name="connsiteY19" fmla="*/ 2778865 h 4091951"/>
              <a:gd name="connsiteX20" fmla="*/ 720080 w 2354743"/>
              <a:gd name="connsiteY20" fmla="*/ 2994889 h 4091951"/>
              <a:gd name="connsiteX21" fmla="*/ 504056 w 2354743"/>
              <a:gd name="connsiteY21" fmla="*/ 2778865 h 4091951"/>
              <a:gd name="connsiteX22" fmla="*/ 504056 w 2354743"/>
              <a:gd name="connsiteY22" fmla="*/ 2609091 h 4091951"/>
              <a:gd name="connsiteX23" fmla="*/ 432048 w 2354743"/>
              <a:gd name="connsiteY23" fmla="*/ 2609091 h 4091951"/>
              <a:gd name="connsiteX24" fmla="*/ 432048 w 2354743"/>
              <a:gd name="connsiteY24" fmla="*/ 2753107 h 4091951"/>
              <a:gd name="connsiteX25" fmla="*/ 216024 w 2354743"/>
              <a:gd name="connsiteY25" fmla="*/ 2969131 h 4091951"/>
              <a:gd name="connsiteX26" fmla="*/ 0 w 2354743"/>
              <a:gd name="connsiteY26" fmla="*/ 2753107 h 4091951"/>
              <a:gd name="connsiteX27" fmla="*/ 0 w 2354743"/>
              <a:gd name="connsiteY27" fmla="*/ 2609091 h 4091951"/>
              <a:gd name="connsiteX28" fmla="*/ 0 w 2354743"/>
              <a:gd name="connsiteY28" fmla="*/ 1889011 h 4091951"/>
              <a:gd name="connsiteX29" fmla="*/ 0 w 2354743"/>
              <a:gd name="connsiteY29" fmla="*/ 749761 h 4091951"/>
              <a:gd name="connsiteX30" fmla="*/ 0 w 2354743"/>
              <a:gd name="connsiteY30" fmla="*/ 736883 h 4091951"/>
              <a:gd name="connsiteX31" fmla="*/ 1246 w 2354743"/>
              <a:gd name="connsiteY31" fmla="*/ 736883 h 4091951"/>
              <a:gd name="connsiteX32" fmla="*/ 264621 w 2354743"/>
              <a:gd name="connsiteY32" fmla="*/ 26131 h 4091951"/>
              <a:gd name="connsiteX0-1" fmla="*/ 2206490 w 2356731"/>
              <a:gd name="connsiteY0-2" fmla="*/ 0 h 4091578"/>
              <a:gd name="connsiteX1-3" fmla="*/ 2018066 w 2356731"/>
              <a:gd name="connsiteY1-4" fmla="*/ 736510 h 4091578"/>
              <a:gd name="connsiteX2-5" fmla="*/ 2020134 w 2356731"/>
              <a:gd name="connsiteY2-6" fmla="*/ 736510 h 4091578"/>
              <a:gd name="connsiteX3-7" fmla="*/ 2336991 w 2356731"/>
              <a:gd name="connsiteY3-8" fmla="*/ 1470340 h 4091578"/>
              <a:gd name="connsiteX4-9" fmla="*/ 2224299 w 2356731"/>
              <a:gd name="connsiteY4-10" fmla="*/ 1754300 h 4091578"/>
              <a:gd name="connsiteX5-11" fmla="*/ 1951829 w 2356731"/>
              <a:gd name="connsiteY5-12" fmla="*/ 1658160 h 4091578"/>
              <a:gd name="connsiteX6-13" fmla="*/ 1951829 w 2356731"/>
              <a:gd name="connsiteY6-14" fmla="*/ 2521484 h 4091578"/>
              <a:gd name="connsiteX7-15" fmla="*/ 1951829 w 2356731"/>
              <a:gd name="connsiteY7-16" fmla="*/ 2608718 h 4091578"/>
              <a:gd name="connsiteX8-17" fmla="*/ 1951829 w 2356731"/>
              <a:gd name="connsiteY8-18" fmla="*/ 3875554 h 4091578"/>
              <a:gd name="connsiteX9-19" fmla="*/ 1735805 w 2356731"/>
              <a:gd name="connsiteY9-20" fmla="*/ 4091578 h 4091578"/>
              <a:gd name="connsiteX10-21" fmla="*/ 1519781 w 2356731"/>
              <a:gd name="connsiteY10-22" fmla="*/ 3875554 h 4091578"/>
              <a:gd name="connsiteX11-23" fmla="*/ 1519781 w 2356731"/>
              <a:gd name="connsiteY11-24" fmla="*/ 2608718 h 4091578"/>
              <a:gd name="connsiteX12-25" fmla="*/ 1439801 w 2356731"/>
              <a:gd name="connsiteY12-26" fmla="*/ 2608718 h 4091578"/>
              <a:gd name="connsiteX13-27" fmla="*/ 1439801 w 2356731"/>
              <a:gd name="connsiteY13-28" fmla="*/ 2907282 h 4091578"/>
              <a:gd name="connsiteX14-29" fmla="*/ 1223777 w 2356731"/>
              <a:gd name="connsiteY14-30" fmla="*/ 3123306 h 4091578"/>
              <a:gd name="connsiteX15-31" fmla="*/ 1007753 w 2356731"/>
              <a:gd name="connsiteY15-32" fmla="*/ 2907282 h 4091578"/>
              <a:gd name="connsiteX16-33" fmla="*/ 1007753 w 2356731"/>
              <a:gd name="connsiteY16-34" fmla="*/ 2608718 h 4091578"/>
              <a:gd name="connsiteX17-35" fmla="*/ 936104 w 2356731"/>
              <a:gd name="connsiteY17-36" fmla="*/ 2608718 h 4091578"/>
              <a:gd name="connsiteX18-37" fmla="*/ 936104 w 2356731"/>
              <a:gd name="connsiteY18-38" fmla="*/ 2778492 h 4091578"/>
              <a:gd name="connsiteX19-39" fmla="*/ 720080 w 2356731"/>
              <a:gd name="connsiteY19-40" fmla="*/ 2994516 h 4091578"/>
              <a:gd name="connsiteX20-41" fmla="*/ 504056 w 2356731"/>
              <a:gd name="connsiteY20-42" fmla="*/ 2778492 h 4091578"/>
              <a:gd name="connsiteX21-43" fmla="*/ 504056 w 2356731"/>
              <a:gd name="connsiteY21-44" fmla="*/ 2608718 h 4091578"/>
              <a:gd name="connsiteX22-45" fmla="*/ 432048 w 2356731"/>
              <a:gd name="connsiteY22-46" fmla="*/ 2608718 h 4091578"/>
              <a:gd name="connsiteX23-47" fmla="*/ 432048 w 2356731"/>
              <a:gd name="connsiteY23-48" fmla="*/ 2752734 h 4091578"/>
              <a:gd name="connsiteX24-49" fmla="*/ 216024 w 2356731"/>
              <a:gd name="connsiteY24-50" fmla="*/ 2968758 h 4091578"/>
              <a:gd name="connsiteX25-51" fmla="*/ 0 w 2356731"/>
              <a:gd name="connsiteY25-52" fmla="*/ 2752734 h 4091578"/>
              <a:gd name="connsiteX26-53" fmla="*/ 0 w 2356731"/>
              <a:gd name="connsiteY26-54" fmla="*/ 2608718 h 4091578"/>
              <a:gd name="connsiteX27-55" fmla="*/ 0 w 2356731"/>
              <a:gd name="connsiteY27-56" fmla="*/ 1888638 h 4091578"/>
              <a:gd name="connsiteX28-57" fmla="*/ 0 w 2356731"/>
              <a:gd name="connsiteY28-58" fmla="*/ 749388 h 4091578"/>
              <a:gd name="connsiteX29-59" fmla="*/ 0 w 2356731"/>
              <a:gd name="connsiteY29-60" fmla="*/ 736510 h 4091578"/>
              <a:gd name="connsiteX30-61" fmla="*/ 1246 w 2356731"/>
              <a:gd name="connsiteY30-62" fmla="*/ 736510 h 4091578"/>
              <a:gd name="connsiteX31-63" fmla="*/ 264621 w 2356731"/>
              <a:gd name="connsiteY31-64" fmla="*/ 25758 h 4091578"/>
              <a:gd name="connsiteX32-65" fmla="*/ 2356731 w 2356731"/>
              <a:gd name="connsiteY32-66" fmla="*/ 142662 h 4091578"/>
              <a:gd name="connsiteX0-67" fmla="*/ 2206490 w 2354743"/>
              <a:gd name="connsiteY0-68" fmla="*/ 0 h 4091578"/>
              <a:gd name="connsiteX1-69" fmla="*/ 2018066 w 2354743"/>
              <a:gd name="connsiteY1-70" fmla="*/ 736510 h 4091578"/>
              <a:gd name="connsiteX2-71" fmla="*/ 2020134 w 2354743"/>
              <a:gd name="connsiteY2-72" fmla="*/ 736510 h 4091578"/>
              <a:gd name="connsiteX3-73" fmla="*/ 2336991 w 2354743"/>
              <a:gd name="connsiteY3-74" fmla="*/ 1470340 h 4091578"/>
              <a:gd name="connsiteX4-75" fmla="*/ 2224299 w 2354743"/>
              <a:gd name="connsiteY4-76" fmla="*/ 1754300 h 4091578"/>
              <a:gd name="connsiteX5-77" fmla="*/ 1951829 w 2354743"/>
              <a:gd name="connsiteY5-78" fmla="*/ 1658160 h 4091578"/>
              <a:gd name="connsiteX6-79" fmla="*/ 1951829 w 2354743"/>
              <a:gd name="connsiteY6-80" fmla="*/ 2521484 h 4091578"/>
              <a:gd name="connsiteX7-81" fmla="*/ 1951829 w 2354743"/>
              <a:gd name="connsiteY7-82" fmla="*/ 2608718 h 4091578"/>
              <a:gd name="connsiteX8-83" fmla="*/ 1951829 w 2354743"/>
              <a:gd name="connsiteY8-84" fmla="*/ 3875554 h 4091578"/>
              <a:gd name="connsiteX9-85" fmla="*/ 1735805 w 2354743"/>
              <a:gd name="connsiteY9-86" fmla="*/ 4091578 h 4091578"/>
              <a:gd name="connsiteX10-87" fmla="*/ 1519781 w 2354743"/>
              <a:gd name="connsiteY10-88" fmla="*/ 3875554 h 4091578"/>
              <a:gd name="connsiteX11-89" fmla="*/ 1519781 w 2354743"/>
              <a:gd name="connsiteY11-90" fmla="*/ 2608718 h 4091578"/>
              <a:gd name="connsiteX12-91" fmla="*/ 1439801 w 2354743"/>
              <a:gd name="connsiteY12-92" fmla="*/ 2608718 h 4091578"/>
              <a:gd name="connsiteX13-93" fmla="*/ 1439801 w 2354743"/>
              <a:gd name="connsiteY13-94" fmla="*/ 2907282 h 4091578"/>
              <a:gd name="connsiteX14-95" fmla="*/ 1223777 w 2354743"/>
              <a:gd name="connsiteY14-96" fmla="*/ 3123306 h 4091578"/>
              <a:gd name="connsiteX15-97" fmla="*/ 1007753 w 2354743"/>
              <a:gd name="connsiteY15-98" fmla="*/ 2907282 h 4091578"/>
              <a:gd name="connsiteX16-99" fmla="*/ 1007753 w 2354743"/>
              <a:gd name="connsiteY16-100" fmla="*/ 2608718 h 4091578"/>
              <a:gd name="connsiteX17-101" fmla="*/ 936104 w 2354743"/>
              <a:gd name="connsiteY17-102" fmla="*/ 2608718 h 4091578"/>
              <a:gd name="connsiteX18-103" fmla="*/ 936104 w 2354743"/>
              <a:gd name="connsiteY18-104" fmla="*/ 2778492 h 4091578"/>
              <a:gd name="connsiteX19-105" fmla="*/ 720080 w 2354743"/>
              <a:gd name="connsiteY19-106" fmla="*/ 2994516 h 4091578"/>
              <a:gd name="connsiteX20-107" fmla="*/ 504056 w 2354743"/>
              <a:gd name="connsiteY20-108" fmla="*/ 2778492 h 4091578"/>
              <a:gd name="connsiteX21-109" fmla="*/ 504056 w 2354743"/>
              <a:gd name="connsiteY21-110" fmla="*/ 2608718 h 4091578"/>
              <a:gd name="connsiteX22-111" fmla="*/ 432048 w 2354743"/>
              <a:gd name="connsiteY22-112" fmla="*/ 2608718 h 4091578"/>
              <a:gd name="connsiteX23-113" fmla="*/ 432048 w 2354743"/>
              <a:gd name="connsiteY23-114" fmla="*/ 2752734 h 4091578"/>
              <a:gd name="connsiteX24-115" fmla="*/ 216024 w 2354743"/>
              <a:gd name="connsiteY24-116" fmla="*/ 2968758 h 4091578"/>
              <a:gd name="connsiteX25-117" fmla="*/ 0 w 2354743"/>
              <a:gd name="connsiteY25-118" fmla="*/ 2752734 h 4091578"/>
              <a:gd name="connsiteX26-119" fmla="*/ 0 w 2354743"/>
              <a:gd name="connsiteY26-120" fmla="*/ 2608718 h 4091578"/>
              <a:gd name="connsiteX27-121" fmla="*/ 0 w 2354743"/>
              <a:gd name="connsiteY27-122" fmla="*/ 1888638 h 4091578"/>
              <a:gd name="connsiteX28-123" fmla="*/ 0 w 2354743"/>
              <a:gd name="connsiteY28-124" fmla="*/ 749388 h 4091578"/>
              <a:gd name="connsiteX29-125" fmla="*/ 0 w 2354743"/>
              <a:gd name="connsiteY29-126" fmla="*/ 736510 h 4091578"/>
              <a:gd name="connsiteX30-127" fmla="*/ 1246 w 2354743"/>
              <a:gd name="connsiteY30-128" fmla="*/ 736510 h 4091578"/>
              <a:gd name="connsiteX31-129" fmla="*/ 264621 w 2354743"/>
              <a:gd name="connsiteY31-130" fmla="*/ 25758 h 40915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2354743" h="4091578">
                <a:moveTo>
                  <a:pt x="2206490" y="0"/>
                </a:moveTo>
                <a:cubicBezTo>
                  <a:pt x="1828359" y="207705"/>
                  <a:pt x="2010967" y="477713"/>
                  <a:pt x="2018066" y="736510"/>
                </a:cubicBezTo>
                <a:lnTo>
                  <a:pt x="2020134" y="736510"/>
                </a:lnTo>
                <a:lnTo>
                  <a:pt x="2336991" y="1470340"/>
                </a:lnTo>
                <a:cubicBezTo>
                  <a:pt x="2384285" y="1579873"/>
                  <a:pt x="2333831" y="1707006"/>
                  <a:pt x="2224299" y="1754300"/>
                </a:cubicBezTo>
                <a:cubicBezTo>
                  <a:pt x="2120967" y="1798918"/>
                  <a:pt x="2001972" y="1756541"/>
                  <a:pt x="1951829" y="1658160"/>
                </a:cubicBezTo>
                <a:lnTo>
                  <a:pt x="1951829" y="2521484"/>
                </a:lnTo>
                <a:lnTo>
                  <a:pt x="1951829" y="2608718"/>
                </a:lnTo>
                <a:lnTo>
                  <a:pt x="1951829" y="3875554"/>
                </a:lnTo>
                <a:cubicBezTo>
                  <a:pt x="1951829" y="3994861"/>
                  <a:pt x="1855112" y="4091578"/>
                  <a:pt x="1735805" y="4091578"/>
                </a:cubicBezTo>
                <a:cubicBezTo>
                  <a:pt x="1616498" y="4091578"/>
                  <a:pt x="1519781" y="3994861"/>
                  <a:pt x="1519781" y="3875554"/>
                </a:cubicBezTo>
                <a:lnTo>
                  <a:pt x="1519781" y="2608718"/>
                </a:lnTo>
                <a:lnTo>
                  <a:pt x="1439801" y="2608718"/>
                </a:lnTo>
                <a:lnTo>
                  <a:pt x="1439801" y="2907282"/>
                </a:lnTo>
                <a:cubicBezTo>
                  <a:pt x="1439801" y="3026589"/>
                  <a:pt x="1343084" y="3123306"/>
                  <a:pt x="1223777" y="3123306"/>
                </a:cubicBezTo>
                <a:cubicBezTo>
                  <a:pt x="1104470" y="3123306"/>
                  <a:pt x="1007753" y="3026589"/>
                  <a:pt x="1007753" y="2907282"/>
                </a:cubicBezTo>
                <a:lnTo>
                  <a:pt x="1007753" y="2608718"/>
                </a:lnTo>
                <a:lnTo>
                  <a:pt x="936104" y="2608718"/>
                </a:lnTo>
                <a:lnTo>
                  <a:pt x="936104" y="2778492"/>
                </a:lnTo>
                <a:cubicBezTo>
                  <a:pt x="936104" y="2897799"/>
                  <a:pt x="839387" y="2994516"/>
                  <a:pt x="720080" y="2994516"/>
                </a:cubicBezTo>
                <a:cubicBezTo>
                  <a:pt x="600773" y="2994516"/>
                  <a:pt x="504056" y="2897799"/>
                  <a:pt x="504056" y="2778492"/>
                </a:cubicBezTo>
                <a:lnTo>
                  <a:pt x="504056" y="2608718"/>
                </a:lnTo>
                <a:lnTo>
                  <a:pt x="432048" y="2608718"/>
                </a:lnTo>
                <a:lnTo>
                  <a:pt x="432048" y="2752734"/>
                </a:lnTo>
                <a:cubicBezTo>
                  <a:pt x="432048" y="2872041"/>
                  <a:pt x="335331" y="2968758"/>
                  <a:pt x="216024" y="2968758"/>
                </a:cubicBezTo>
                <a:cubicBezTo>
                  <a:pt x="96717" y="2968758"/>
                  <a:pt x="0" y="2872041"/>
                  <a:pt x="0" y="2752734"/>
                </a:cubicBezTo>
                <a:lnTo>
                  <a:pt x="0" y="2608718"/>
                </a:lnTo>
                <a:lnTo>
                  <a:pt x="0" y="1888638"/>
                </a:lnTo>
                <a:lnTo>
                  <a:pt x="0" y="749388"/>
                </a:lnTo>
                <a:lnTo>
                  <a:pt x="0" y="736510"/>
                </a:lnTo>
                <a:lnTo>
                  <a:pt x="1246" y="736510"/>
                </a:lnTo>
                <a:cubicBezTo>
                  <a:pt x="51068" y="165793"/>
                  <a:pt x="164284" y="273703"/>
                  <a:pt x="264621" y="25758"/>
                </a:cubicBezTo>
              </a:path>
            </a:pathLst>
          </a:custGeom>
          <a:solidFill>
            <a:srgbClr val="C800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矩形 1"/>
          <p:cNvSpPr/>
          <p:nvPr/>
        </p:nvSpPr>
        <p:spPr>
          <a:xfrm flipH="1" flipV="1">
            <a:off x="6564625" y="5241894"/>
            <a:ext cx="886519" cy="1616106"/>
          </a:xfrm>
          <a:custGeom>
            <a:avLst/>
            <a:gdLst>
              <a:gd name="connsiteX0" fmla="*/ 264621 w 2354743"/>
              <a:gd name="connsiteY0" fmla="*/ 26131 h 4091951"/>
              <a:gd name="connsiteX1" fmla="*/ 2206490 w 2354743"/>
              <a:gd name="connsiteY1" fmla="*/ 373 h 4091951"/>
              <a:gd name="connsiteX2" fmla="*/ 2018066 w 2354743"/>
              <a:gd name="connsiteY2" fmla="*/ 736883 h 4091951"/>
              <a:gd name="connsiteX3" fmla="*/ 2020134 w 2354743"/>
              <a:gd name="connsiteY3" fmla="*/ 736883 h 4091951"/>
              <a:gd name="connsiteX4" fmla="*/ 2336991 w 2354743"/>
              <a:gd name="connsiteY4" fmla="*/ 1470713 h 4091951"/>
              <a:gd name="connsiteX5" fmla="*/ 2224299 w 2354743"/>
              <a:gd name="connsiteY5" fmla="*/ 1754673 h 4091951"/>
              <a:gd name="connsiteX6" fmla="*/ 1951829 w 2354743"/>
              <a:gd name="connsiteY6" fmla="*/ 1658533 h 4091951"/>
              <a:gd name="connsiteX7" fmla="*/ 1951829 w 2354743"/>
              <a:gd name="connsiteY7" fmla="*/ 2521857 h 4091951"/>
              <a:gd name="connsiteX8" fmla="*/ 1951829 w 2354743"/>
              <a:gd name="connsiteY8" fmla="*/ 2609091 h 4091951"/>
              <a:gd name="connsiteX9" fmla="*/ 1951829 w 2354743"/>
              <a:gd name="connsiteY9" fmla="*/ 3875927 h 4091951"/>
              <a:gd name="connsiteX10" fmla="*/ 1735805 w 2354743"/>
              <a:gd name="connsiteY10" fmla="*/ 4091951 h 4091951"/>
              <a:gd name="connsiteX11" fmla="*/ 1519781 w 2354743"/>
              <a:gd name="connsiteY11" fmla="*/ 3875927 h 4091951"/>
              <a:gd name="connsiteX12" fmla="*/ 1519781 w 2354743"/>
              <a:gd name="connsiteY12" fmla="*/ 2609091 h 4091951"/>
              <a:gd name="connsiteX13" fmla="*/ 1439801 w 2354743"/>
              <a:gd name="connsiteY13" fmla="*/ 2609091 h 4091951"/>
              <a:gd name="connsiteX14" fmla="*/ 1439801 w 2354743"/>
              <a:gd name="connsiteY14" fmla="*/ 2907655 h 4091951"/>
              <a:gd name="connsiteX15" fmla="*/ 1223777 w 2354743"/>
              <a:gd name="connsiteY15" fmla="*/ 3123679 h 4091951"/>
              <a:gd name="connsiteX16" fmla="*/ 1007753 w 2354743"/>
              <a:gd name="connsiteY16" fmla="*/ 2907655 h 4091951"/>
              <a:gd name="connsiteX17" fmla="*/ 1007753 w 2354743"/>
              <a:gd name="connsiteY17" fmla="*/ 2609091 h 4091951"/>
              <a:gd name="connsiteX18" fmla="*/ 936104 w 2354743"/>
              <a:gd name="connsiteY18" fmla="*/ 2609091 h 4091951"/>
              <a:gd name="connsiteX19" fmla="*/ 936104 w 2354743"/>
              <a:gd name="connsiteY19" fmla="*/ 2778865 h 4091951"/>
              <a:gd name="connsiteX20" fmla="*/ 720080 w 2354743"/>
              <a:gd name="connsiteY20" fmla="*/ 2994889 h 4091951"/>
              <a:gd name="connsiteX21" fmla="*/ 504056 w 2354743"/>
              <a:gd name="connsiteY21" fmla="*/ 2778865 h 4091951"/>
              <a:gd name="connsiteX22" fmla="*/ 504056 w 2354743"/>
              <a:gd name="connsiteY22" fmla="*/ 2609091 h 4091951"/>
              <a:gd name="connsiteX23" fmla="*/ 432048 w 2354743"/>
              <a:gd name="connsiteY23" fmla="*/ 2609091 h 4091951"/>
              <a:gd name="connsiteX24" fmla="*/ 432048 w 2354743"/>
              <a:gd name="connsiteY24" fmla="*/ 2753107 h 4091951"/>
              <a:gd name="connsiteX25" fmla="*/ 216024 w 2354743"/>
              <a:gd name="connsiteY25" fmla="*/ 2969131 h 4091951"/>
              <a:gd name="connsiteX26" fmla="*/ 0 w 2354743"/>
              <a:gd name="connsiteY26" fmla="*/ 2753107 h 4091951"/>
              <a:gd name="connsiteX27" fmla="*/ 0 w 2354743"/>
              <a:gd name="connsiteY27" fmla="*/ 2609091 h 4091951"/>
              <a:gd name="connsiteX28" fmla="*/ 0 w 2354743"/>
              <a:gd name="connsiteY28" fmla="*/ 1889011 h 4091951"/>
              <a:gd name="connsiteX29" fmla="*/ 0 w 2354743"/>
              <a:gd name="connsiteY29" fmla="*/ 749761 h 4091951"/>
              <a:gd name="connsiteX30" fmla="*/ 0 w 2354743"/>
              <a:gd name="connsiteY30" fmla="*/ 736883 h 4091951"/>
              <a:gd name="connsiteX31" fmla="*/ 1246 w 2354743"/>
              <a:gd name="connsiteY31" fmla="*/ 736883 h 4091951"/>
              <a:gd name="connsiteX32" fmla="*/ 264621 w 2354743"/>
              <a:gd name="connsiteY32" fmla="*/ 26131 h 4091951"/>
              <a:gd name="connsiteX0-1" fmla="*/ 2206490 w 2449369"/>
              <a:gd name="connsiteY0-2" fmla="*/ 1 h 4091579"/>
              <a:gd name="connsiteX1-3" fmla="*/ 2018066 w 2449369"/>
              <a:gd name="connsiteY1-4" fmla="*/ 736511 h 4091579"/>
              <a:gd name="connsiteX2-5" fmla="*/ 2020134 w 2449369"/>
              <a:gd name="connsiteY2-6" fmla="*/ 736511 h 4091579"/>
              <a:gd name="connsiteX3-7" fmla="*/ 2336991 w 2449369"/>
              <a:gd name="connsiteY3-8" fmla="*/ 1470341 h 4091579"/>
              <a:gd name="connsiteX4-9" fmla="*/ 2224299 w 2449369"/>
              <a:gd name="connsiteY4-10" fmla="*/ 1754301 h 4091579"/>
              <a:gd name="connsiteX5-11" fmla="*/ 1951829 w 2449369"/>
              <a:gd name="connsiteY5-12" fmla="*/ 1658161 h 4091579"/>
              <a:gd name="connsiteX6-13" fmla="*/ 1951829 w 2449369"/>
              <a:gd name="connsiteY6-14" fmla="*/ 2521485 h 4091579"/>
              <a:gd name="connsiteX7-15" fmla="*/ 1951829 w 2449369"/>
              <a:gd name="connsiteY7-16" fmla="*/ 2608719 h 4091579"/>
              <a:gd name="connsiteX8-17" fmla="*/ 1951829 w 2449369"/>
              <a:gd name="connsiteY8-18" fmla="*/ 3875555 h 4091579"/>
              <a:gd name="connsiteX9-19" fmla="*/ 1735805 w 2449369"/>
              <a:gd name="connsiteY9-20" fmla="*/ 4091579 h 4091579"/>
              <a:gd name="connsiteX10-21" fmla="*/ 1519781 w 2449369"/>
              <a:gd name="connsiteY10-22" fmla="*/ 3875555 h 4091579"/>
              <a:gd name="connsiteX11-23" fmla="*/ 1519781 w 2449369"/>
              <a:gd name="connsiteY11-24" fmla="*/ 2608719 h 4091579"/>
              <a:gd name="connsiteX12-25" fmla="*/ 1439801 w 2449369"/>
              <a:gd name="connsiteY12-26" fmla="*/ 2608719 h 4091579"/>
              <a:gd name="connsiteX13-27" fmla="*/ 1439801 w 2449369"/>
              <a:gd name="connsiteY13-28" fmla="*/ 2907283 h 4091579"/>
              <a:gd name="connsiteX14-29" fmla="*/ 1223777 w 2449369"/>
              <a:gd name="connsiteY14-30" fmla="*/ 3123307 h 4091579"/>
              <a:gd name="connsiteX15-31" fmla="*/ 1007753 w 2449369"/>
              <a:gd name="connsiteY15-32" fmla="*/ 2907283 h 4091579"/>
              <a:gd name="connsiteX16-33" fmla="*/ 1007753 w 2449369"/>
              <a:gd name="connsiteY16-34" fmla="*/ 2608719 h 4091579"/>
              <a:gd name="connsiteX17-35" fmla="*/ 936104 w 2449369"/>
              <a:gd name="connsiteY17-36" fmla="*/ 2608719 h 4091579"/>
              <a:gd name="connsiteX18-37" fmla="*/ 936104 w 2449369"/>
              <a:gd name="connsiteY18-38" fmla="*/ 2778493 h 4091579"/>
              <a:gd name="connsiteX19-39" fmla="*/ 720080 w 2449369"/>
              <a:gd name="connsiteY19-40" fmla="*/ 2994517 h 4091579"/>
              <a:gd name="connsiteX20-41" fmla="*/ 504056 w 2449369"/>
              <a:gd name="connsiteY20-42" fmla="*/ 2778493 h 4091579"/>
              <a:gd name="connsiteX21-43" fmla="*/ 504056 w 2449369"/>
              <a:gd name="connsiteY21-44" fmla="*/ 2608719 h 4091579"/>
              <a:gd name="connsiteX22-45" fmla="*/ 432048 w 2449369"/>
              <a:gd name="connsiteY22-46" fmla="*/ 2608719 h 4091579"/>
              <a:gd name="connsiteX23-47" fmla="*/ 432048 w 2449369"/>
              <a:gd name="connsiteY23-48" fmla="*/ 2752735 h 4091579"/>
              <a:gd name="connsiteX24-49" fmla="*/ 216024 w 2449369"/>
              <a:gd name="connsiteY24-50" fmla="*/ 2968759 h 4091579"/>
              <a:gd name="connsiteX25-51" fmla="*/ 0 w 2449369"/>
              <a:gd name="connsiteY25-52" fmla="*/ 2752735 h 4091579"/>
              <a:gd name="connsiteX26-53" fmla="*/ 0 w 2449369"/>
              <a:gd name="connsiteY26-54" fmla="*/ 2608719 h 4091579"/>
              <a:gd name="connsiteX27-55" fmla="*/ 0 w 2449369"/>
              <a:gd name="connsiteY27-56" fmla="*/ 1888639 h 4091579"/>
              <a:gd name="connsiteX28-57" fmla="*/ 0 w 2449369"/>
              <a:gd name="connsiteY28-58" fmla="*/ 749389 h 4091579"/>
              <a:gd name="connsiteX29-59" fmla="*/ 0 w 2449369"/>
              <a:gd name="connsiteY29-60" fmla="*/ 736511 h 4091579"/>
              <a:gd name="connsiteX30-61" fmla="*/ 1246 w 2449369"/>
              <a:gd name="connsiteY30-62" fmla="*/ 736511 h 4091579"/>
              <a:gd name="connsiteX31-63" fmla="*/ 264621 w 2449369"/>
              <a:gd name="connsiteY31-64" fmla="*/ 25759 h 4091579"/>
              <a:gd name="connsiteX32-65" fmla="*/ 2449370 w 2449369"/>
              <a:gd name="connsiteY32-66" fmla="*/ 231504 h 4091579"/>
              <a:gd name="connsiteX0-67" fmla="*/ 2206490 w 2354743"/>
              <a:gd name="connsiteY0-68" fmla="*/ 1 h 4091579"/>
              <a:gd name="connsiteX1-69" fmla="*/ 2018066 w 2354743"/>
              <a:gd name="connsiteY1-70" fmla="*/ 736511 h 4091579"/>
              <a:gd name="connsiteX2-71" fmla="*/ 2020134 w 2354743"/>
              <a:gd name="connsiteY2-72" fmla="*/ 736511 h 4091579"/>
              <a:gd name="connsiteX3-73" fmla="*/ 2336991 w 2354743"/>
              <a:gd name="connsiteY3-74" fmla="*/ 1470341 h 4091579"/>
              <a:gd name="connsiteX4-75" fmla="*/ 2224299 w 2354743"/>
              <a:gd name="connsiteY4-76" fmla="*/ 1754301 h 4091579"/>
              <a:gd name="connsiteX5-77" fmla="*/ 1951829 w 2354743"/>
              <a:gd name="connsiteY5-78" fmla="*/ 1658161 h 4091579"/>
              <a:gd name="connsiteX6-79" fmla="*/ 1951829 w 2354743"/>
              <a:gd name="connsiteY6-80" fmla="*/ 2521485 h 4091579"/>
              <a:gd name="connsiteX7-81" fmla="*/ 1951829 w 2354743"/>
              <a:gd name="connsiteY7-82" fmla="*/ 2608719 h 4091579"/>
              <a:gd name="connsiteX8-83" fmla="*/ 1951829 w 2354743"/>
              <a:gd name="connsiteY8-84" fmla="*/ 3875555 h 4091579"/>
              <a:gd name="connsiteX9-85" fmla="*/ 1735805 w 2354743"/>
              <a:gd name="connsiteY9-86" fmla="*/ 4091579 h 4091579"/>
              <a:gd name="connsiteX10-87" fmla="*/ 1519781 w 2354743"/>
              <a:gd name="connsiteY10-88" fmla="*/ 3875555 h 4091579"/>
              <a:gd name="connsiteX11-89" fmla="*/ 1519781 w 2354743"/>
              <a:gd name="connsiteY11-90" fmla="*/ 2608719 h 4091579"/>
              <a:gd name="connsiteX12-91" fmla="*/ 1439801 w 2354743"/>
              <a:gd name="connsiteY12-92" fmla="*/ 2608719 h 4091579"/>
              <a:gd name="connsiteX13-93" fmla="*/ 1439801 w 2354743"/>
              <a:gd name="connsiteY13-94" fmla="*/ 2907283 h 4091579"/>
              <a:gd name="connsiteX14-95" fmla="*/ 1223777 w 2354743"/>
              <a:gd name="connsiteY14-96" fmla="*/ 3123307 h 4091579"/>
              <a:gd name="connsiteX15-97" fmla="*/ 1007753 w 2354743"/>
              <a:gd name="connsiteY15-98" fmla="*/ 2907283 h 4091579"/>
              <a:gd name="connsiteX16-99" fmla="*/ 1007753 w 2354743"/>
              <a:gd name="connsiteY16-100" fmla="*/ 2608719 h 4091579"/>
              <a:gd name="connsiteX17-101" fmla="*/ 936104 w 2354743"/>
              <a:gd name="connsiteY17-102" fmla="*/ 2608719 h 4091579"/>
              <a:gd name="connsiteX18-103" fmla="*/ 936104 w 2354743"/>
              <a:gd name="connsiteY18-104" fmla="*/ 2778493 h 4091579"/>
              <a:gd name="connsiteX19-105" fmla="*/ 720080 w 2354743"/>
              <a:gd name="connsiteY19-106" fmla="*/ 2994517 h 4091579"/>
              <a:gd name="connsiteX20-107" fmla="*/ 504056 w 2354743"/>
              <a:gd name="connsiteY20-108" fmla="*/ 2778493 h 4091579"/>
              <a:gd name="connsiteX21-109" fmla="*/ 504056 w 2354743"/>
              <a:gd name="connsiteY21-110" fmla="*/ 2608719 h 4091579"/>
              <a:gd name="connsiteX22-111" fmla="*/ 432048 w 2354743"/>
              <a:gd name="connsiteY22-112" fmla="*/ 2608719 h 4091579"/>
              <a:gd name="connsiteX23-113" fmla="*/ 432048 w 2354743"/>
              <a:gd name="connsiteY23-114" fmla="*/ 2752735 h 4091579"/>
              <a:gd name="connsiteX24-115" fmla="*/ 216024 w 2354743"/>
              <a:gd name="connsiteY24-116" fmla="*/ 2968759 h 4091579"/>
              <a:gd name="connsiteX25-117" fmla="*/ 0 w 2354743"/>
              <a:gd name="connsiteY25-118" fmla="*/ 2752735 h 4091579"/>
              <a:gd name="connsiteX26-119" fmla="*/ 0 w 2354743"/>
              <a:gd name="connsiteY26-120" fmla="*/ 2608719 h 4091579"/>
              <a:gd name="connsiteX27-121" fmla="*/ 0 w 2354743"/>
              <a:gd name="connsiteY27-122" fmla="*/ 1888639 h 4091579"/>
              <a:gd name="connsiteX28-123" fmla="*/ 0 w 2354743"/>
              <a:gd name="connsiteY28-124" fmla="*/ 749389 h 4091579"/>
              <a:gd name="connsiteX29-125" fmla="*/ 0 w 2354743"/>
              <a:gd name="connsiteY29-126" fmla="*/ 736511 h 4091579"/>
              <a:gd name="connsiteX30-127" fmla="*/ 1246 w 2354743"/>
              <a:gd name="connsiteY30-128" fmla="*/ 736511 h 4091579"/>
              <a:gd name="connsiteX31-129" fmla="*/ 264621 w 2354743"/>
              <a:gd name="connsiteY31-130" fmla="*/ 25759 h 40915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</a:cxnLst>
            <a:rect l="l" t="t" r="r" b="b"/>
            <a:pathLst>
              <a:path w="2354743" h="4091579">
                <a:moveTo>
                  <a:pt x="2206490" y="1"/>
                </a:moveTo>
                <a:cubicBezTo>
                  <a:pt x="1828359" y="207706"/>
                  <a:pt x="2010967" y="477714"/>
                  <a:pt x="2018066" y="736511"/>
                </a:cubicBezTo>
                <a:lnTo>
                  <a:pt x="2020134" y="736511"/>
                </a:lnTo>
                <a:lnTo>
                  <a:pt x="2336991" y="1470341"/>
                </a:lnTo>
                <a:cubicBezTo>
                  <a:pt x="2384285" y="1579874"/>
                  <a:pt x="2333831" y="1707007"/>
                  <a:pt x="2224299" y="1754301"/>
                </a:cubicBezTo>
                <a:cubicBezTo>
                  <a:pt x="2120967" y="1798919"/>
                  <a:pt x="2001972" y="1756542"/>
                  <a:pt x="1951829" y="1658161"/>
                </a:cubicBezTo>
                <a:lnTo>
                  <a:pt x="1951829" y="2521485"/>
                </a:lnTo>
                <a:lnTo>
                  <a:pt x="1951829" y="2608719"/>
                </a:lnTo>
                <a:lnTo>
                  <a:pt x="1951829" y="3875555"/>
                </a:lnTo>
                <a:cubicBezTo>
                  <a:pt x="1951829" y="3994862"/>
                  <a:pt x="1855112" y="4091579"/>
                  <a:pt x="1735805" y="4091579"/>
                </a:cubicBezTo>
                <a:cubicBezTo>
                  <a:pt x="1616498" y="4091579"/>
                  <a:pt x="1519781" y="3994862"/>
                  <a:pt x="1519781" y="3875555"/>
                </a:cubicBezTo>
                <a:lnTo>
                  <a:pt x="1519781" y="2608719"/>
                </a:lnTo>
                <a:lnTo>
                  <a:pt x="1439801" y="2608719"/>
                </a:lnTo>
                <a:lnTo>
                  <a:pt x="1439801" y="2907283"/>
                </a:lnTo>
                <a:cubicBezTo>
                  <a:pt x="1439801" y="3026590"/>
                  <a:pt x="1343084" y="3123307"/>
                  <a:pt x="1223777" y="3123307"/>
                </a:cubicBezTo>
                <a:cubicBezTo>
                  <a:pt x="1104470" y="3123307"/>
                  <a:pt x="1007753" y="3026590"/>
                  <a:pt x="1007753" y="2907283"/>
                </a:cubicBezTo>
                <a:lnTo>
                  <a:pt x="1007753" y="2608719"/>
                </a:lnTo>
                <a:lnTo>
                  <a:pt x="936104" y="2608719"/>
                </a:lnTo>
                <a:lnTo>
                  <a:pt x="936104" y="2778493"/>
                </a:lnTo>
                <a:cubicBezTo>
                  <a:pt x="936104" y="2897800"/>
                  <a:pt x="839387" y="2994517"/>
                  <a:pt x="720080" y="2994517"/>
                </a:cubicBezTo>
                <a:cubicBezTo>
                  <a:pt x="600773" y="2994517"/>
                  <a:pt x="504056" y="2897800"/>
                  <a:pt x="504056" y="2778493"/>
                </a:cubicBezTo>
                <a:lnTo>
                  <a:pt x="504056" y="2608719"/>
                </a:lnTo>
                <a:lnTo>
                  <a:pt x="432048" y="2608719"/>
                </a:lnTo>
                <a:lnTo>
                  <a:pt x="432048" y="2752735"/>
                </a:lnTo>
                <a:cubicBezTo>
                  <a:pt x="432048" y="2872042"/>
                  <a:pt x="335331" y="2968759"/>
                  <a:pt x="216024" y="2968759"/>
                </a:cubicBezTo>
                <a:cubicBezTo>
                  <a:pt x="96717" y="2968759"/>
                  <a:pt x="0" y="2872042"/>
                  <a:pt x="0" y="2752735"/>
                </a:cubicBezTo>
                <a:lnTo>
                  <a:pt x="0" y="2608719"/>
                </a:lnTo>
                <a:lnTo>
                  <a:pt x="0" y="1888639"/>
                </a:lnTo>
                <a:lnTo>
                  <a:pt x="0" y="749389"/>
                </a:lnTo>
                <a:lnTo>
                  <a:pt x="0" y="736511"/>
                </a:lnTo>
                <a:lnTo>
                  <a:pt x="1246" y="736511"/>
                </a:lnTo>
                <a:cubicBezTo>
                  <a:pt x="51068" y="165794"/>
                  <a:pt x="164284" y="273704"/>
                  <a:pt x="264621" y="25759"/>
                </a:cubicBezTo>
              </a:path>
            </a:pathLst>
          </a:custGeom>
          <a:solidFill>
            <a:srgbClr val="C8001D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 Placeholder 2"/>
          <p:cNvSpPr txBox="1"/>
          <p:nvPr/>
        </p:nvSpPr>
        <p:spPr>
          <a:xfrm>
            <a:off x="6358191" y="1193344"/>
            <a:ext cx="4325434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36"/>
          <p:cNvSpPr txBox="1"/>
          <p:nvPr/>
        </p:nvSpPr>
        <p:spPr>
          <a:xfrm>
            <a:off x="6231029" y="816799"/>
            <a:ext cx="3727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4621722" y="2415699"/>
            <a:ext cx="4088450" cy="90486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36"/>
          <p:cNvSpPr txBox="1"/>
          <p:nvPr/>
        </p:nvSpPr>
        <p:spPr>
          <a:xfrm>
            <a:off x="4494560" y="2039154"/>
            <a:ext cx="3727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2567350" y="3624928"/>
            <a:ext cx="4883794" cy="75713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36"/>
          <p:cNvSpPr txBox="1"/>
          <p:nvPr/>
        </p:nvSpPr>
        <p:spPr>
          <a:xfrm>
            <a:off x="2440188" y="3248383"/>
            <a:ext cx="5056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1429054" y="4763870"/>
            <a:ext cx="5608743" cy="5909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1301892" y="4387325"/>
            <a:ext cx="5806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2132324" y="2547991"/>
            <a:ext cx="8706911" cy="4310010"/>
            <a:chOff x="1741905" y="1825516"/>
            <a:chExt cx="8708191" cy="4230982"/>
          </a:xfrm>
        </p:grpSpPr>
        <p:grpSp>
          <p:nvGrpSpPr>
            <p:cNvPr id="2" name="组合 1"/>
            <p:cNvGrpSpPr/>
            <p:nvPr/>
          </p:nvGrpSpPr>
          <p:grpSpPr>
            <a:xfrm>
              <a:off x="1741905" y="3864813"/>
              <a:ext cx="1898608" cy="2191685"/>
              <a:chOff x="1745929" y="3901525"/>
              <a:chExt cx="1898360" cy="2192192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1745929" y="3901525"/>
                <a:ext cx="1718114" cy="2164666"/>
                <a:chOff x="3957953" y="3354388"/>
                <a:chExt cx="1882461" cy="2371727"/>
              </a:xfrm>
              <a:effectLst>
                <a:outerShdw blurRad="50800" dist="25400" dir="5400000" algn="t" rotWithShape="0">
                  <a:prstClr val="black">
                    <a:alpha val="50000"/>
                  </a:prstClr>
                </a:outerShdw>
              </a:effectLst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3961130" y="3354388"/>
                  <a:ext cx="1879284" cy="2371727"/>
                  <a:chOff x="1337945" y="3488055"/>
                  <a:chExt cx="1879284" cy="2371727"/>
                </a:xfrm>
              </p:grpSpPr>
              <p:sp>
                <p:nvSpPr>
                  <p:cNvPr id="88" name="任意多边形 87"/>
                  <p:cNvSpPr/>
                  <p:nvPr/>
                </p:nvSpPr>
                <p:spPr>
                  <a:xfrm rot="16200000" flipH="1">
                    <a:off x="623887" y="4205287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6FAFD"/>
                      </a:gs>
                      <a:gs pos="100000">
                        <a:srgbClr val="FCFE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89" name="任意多边形 88"/>
                  <p:cNvSpPr/>
                  <p:nvPr/>
                </p:nvSpPr>
                <p:spPr>
                  <a:xfrm rot="5400000">
                    <a:off x="1561147" y="4205288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4DAD8"/>
                      </a:gs>
                      <a:gs pos="0">
                        <a:srgbClr val="F3F6F9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0" name="平行四边形 8"/>
                  <p:cNvSpPr/>
                  <p:nvPr/>
                </p:nvSpPr>
                <p:spPr>
                  <a:xfrm rot="16200000" flipH="1">
                    <a:off x="1363563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C8001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1" name="平行四边形 8"/>
                  <p:cNvSpPr/>
                  <p:nvPr/>
                </p:nvSpPr>
                <p:spPr>
                  <a:xfrm rot="5400000">
                    <a:off x="2302411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C8001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86" name="任意多边形 85"/>
                <p:cNvSpPr/>
                <p:nvPr/>
              </p:nvSpPr>
              <p:spPr>
                <a:xfrm rot="5400000">
                  <a:off x="5201026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 rot="16200000" flipH="1">
                  <a:off x="4259002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9" name="任意多边形 78"/>
              <p:cNvSpPr/>
              <p:nvPr/>
            </p:nvSpPr>
            <p:spPr>
              <a:xfrm rot="5400000">
                <a:off x="2400475" y="4825634"/>
                <a:ext cx="2007271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52000"/>
                    </a:scheme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2601078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50000"/>
                      <a:alpha val="36000"/>
                    </a:schemeClr>
                  </a:gs>
                  <a:gs pos="0">
                    <a:schemeClr val="bg1">
                      <a:lumMod val="50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Freeform 983"/>
              <p:cNvSpPr>
                <a:spLocks noEditPoints="1"/>
              </p:cNvSpPr>
              <p:nvPr/>
            </p:nvSpPr>
            <p:spPr bwMode="auto">
              <a:xfrm>
                <a:off x="1877006" y="4952649"/>
                <a:ext cx="542895" cy="557018"/>
              </a:xfrm>
              <a:custGeom>
                <a:avLst/>
                <a:gdLst>
                  <a:gd name="T0" fmla="*/ 116 w 232"/>
                  <a:gd name="T1" fmla="*/ 88 h 239"/>
                  <a:gd name="T2" fmla="*/ 84 w 232"/>
                  <a:gd name="T3" fmla="*/ 119 h 239"/>
                  <a:gd name="T4" fmla="*/ 116 w 232"/>
                  <a:gd name="T5" fmla="*/ 151 h 239"/>
                  <a:gd name="T6" fmla="*/ 148 w 232"/>
                  <a:gd name="T7" fmla="*/ 119 h 239"/>
                  <a:gd name="T8" fmla="*/ 116 w 232"/>
                  <a:gd name="T9" fmla="*/ 88 h 239"/>
                  <a:gd name="T10" fmla="*/ 49 w 232"/>
                  <a:gd name="T11" fmla="*/ 197 h 239"/>
                  <a:gd name="T12" fmla="*/ 44 w 232"/>
                  <a:gd name="T13" fmla="*/ 191 h 239"/>
                  <a:gd name="T14" fmla="*/ 14 w 232"/>
                  <a:gd name="T15" fmla="*/ 119 h 239"/>
                  <a:gd name="T16" fmla="*/ 93 w 232"/>
                  <a:gd name="T17" fmla="*/ 20 h 239"/>
                  <a:gd name="T18" fmla="*/ 90 w 232"/>
                  <a:gd name="T19" fmla="*/ 7 h 239"/>
                  <a:gd name="T20" fmla="*/ 0 w 232"/>
                  <a:gd name="T21" fmla="*/ 119 h 239"/>
                  <a:gd name="T22" fmla="*/ 34 w 232"/>
                  <a:gd name="T23" fmla="*/ 201 h 239"/>
                  <a:gd name="T24" fmla="*/ 44 w 232"/>
                  <a:gd name="T25" fmla="*/ 210 h 239"/>
                  <a:gd name="T26" fmla="*/ 34 w 232"/>
                  <a:gd name="T27" fmla="*/ 239 h 239"/>
                  <a:gd name="T28" fmla="*/ 116 w 232"/>
                  <a:gd name="T29" fmla="*/ 228 h 239"/>
                  <a:gd name="T30" fmla="*/ 60 w 232"/>
                  <a:gd name="T31" fmla="*/ 167 h 239"/>
                  <a:gd name="T32" fmla="*/ 49 w 232"/>
                  <a:gd name="T33" fmla="*/ 197 h 239"/>
                  <a:gd name="T34" fmla="*/ 188 w 232"/>
                  <a:gd name="T35" fmla="*/ 29 h 239"/>
                  <a:gd name="T36" fmla="*/ 198 w 232"/>
                  <a:gd name="T37" fmla="*/ 0 h 239"/>
                  <a:gd name="T38" fmla="*/ 116 w 232"/>
                  <a:gd name="T39" fmla="*/ 10 h 239"/>
                  <a:gd name="T40" fmla="*/ 172 w 232"/>
                  <a:gd name="T41" fmla="*/ 72 h 239"/>
                  <a:gd name="T42" fmla="*/ 183 w 232"/>
                  <a:gd name="T43" fmla="*/ 42 h 239"/>
                  <a:gd name="T44" fmla="*/ 218 w 232"/>
                  <a:gd name="T45" fmla="*/ 119 h 239"/>
                  <a:gd name="T46" fmla="*/ 188 w 232"/>
                  <a:gd name="T47" fmla="*/ 191 h 239"/>
                  <a:gd name="T48" fmla="*/ 139 w 232"/>
                  <a:gd name="T49" fmla="*/ 219 h 239"/>
                  <a:gd name="T50" fmla="*/ 142 w 232"/>
                  <a:gd name="T51" fmla="*/ 232 h 239"/>
                  <a:gd name="T52" fmla="*/ 198 w 232"/>
                  <a:gd name="T53" fmla="*/ 201 h 239"/>
                  <a:gd name="T54" fmla="*/ 232 w 232"/>
                  <a:gd name="T55" fmla="*/ 119 h 239"/>
                  <a:gd name="T56" fmla="*/ 188 w 232"/>
                  <a:gd name="T57" fmla="*/ 2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2" h="239">
                    <a:moveTo>
                      <a:pt x="116" y="88"/>
                    </a:moveTo>
                    <a:cubicBezTo>
                      <a:pt x="98" y="88"/>
                      <a:pt x="84" y="102"/>
                      <a:pt x="84" y="119"/>
                    </a:cubicBezTo>
                    <a:cubicBezTo>
                      <a:pt x="84" y="137"/>
                      <a:pt x="98" y="151"/>
                      <a:pt x="116" y="151"/>
                    </a:cubicBezTo>
                    <a:cubicBezTo>
                      <a:pt x="134" y="151"/>
                      <a:pt x="148" y="137"/>
                      <a:pt x="148" y="119"/>
                    </a:cubicBezTo>
                    <a:cubicBezTo>
                      <a:pt x="148" y="102"/>
                      <a:pt x="134" y="88"/>
                      <a:pt x="116" y="88"/>
                    </a:cubicBezTo>
                    <a:close/>
                    <a:moveTo>
                      <a:pt x="49" y="197"/>
                    </a:moveTo>
                    <a:cubicBezTo>
                      <a:pt x="47" y="195"/>
                      <a:pt x="46" y="193"/>
                      <a:pt x="44" y="191"/>
                    </a:cubicBezTo>
                    <a:cubicBezTo>
                      <a:pt x="25" y="172"/>
                      <a:pt x="14" y="147"/>
                      <a:pt x="14" y="119"/>
                    </a:cubicBezTo>
                    <a:cubicBezTo>
                      <a:pt x="14" y="71"/>
                      <a:pt x="48" y="30"/>
                      <a:pt x="93" y="2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39" y="19"/>
                      <a:pt x="0" y="65"/>
                      <a:pt x="0" y="119"/>
                    </a:cubicBezTo>
                    <a:cubicBezTo>
                      <a:pt x="0" y="150"/>
                      <a:pt x="12" y="179"/>
                      <a:pt x="34" y="201"/>
                    </a:cubicBezTo>
                    <a:cubicBezTo>
                      <a:pt x="37" y="204"/>
                      <a:pt x="41" y="207"/>
                      <a:pt x="44" y="210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116" y="228"/>
                      <a:pt x="116" y="228"/>
                      <a:pt x="116" y="228"/>
                    </a:cubicBezTo>
                    <a:cubicBezTo>
                      <a:pt x="60" y="167"/>
                      <a:pt x="60" y="167"/>
                      <a:pt x="60" y="167"/>
                    </a:cubicBezTo>
                    <a:lnTo>
                      <a:pt x="49" y="197"/>
                    </a:lnTo>
                    <a:close/>
                    <a:moveTo>
                      <a:pt x="188" y="29"/>
                    </a:moveTo>
                    <a:cubicBezTo>
                      <a:pt x="198" y="0"/>
                      <a:pt x="198" y="0"/>
                      <a:pt x="198" y="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204" y="61"/>
                      <a:pt x="218" y="89"/>
                      <a:pt x="218" y="119"/>
                    </a:cubicBezTo>
                    <a:cubicBezTo>
                      <a:pt x="218" y="147"/>
                      <a:pt x="207" y="172"/>
                      <a:pt x="188" y="191"/>
                    </a:cubicBezTo>
                    <a:cubicBezTo>
                      <a:pt x="174" y="205"/>
                      <a:pt x="157" y="214"/>
                      <a:pt x="139" y="219"/>
                    </a:cubicBezTo>
                    <a:cubicBezTo>
                      <a:pt x="142" y="232"/>
                      <a:pt x="142" y="232"/>
                      <a:pt x="142" y="232"/>
                    </a:cubicBezTo>
                    <a:cubicBezTo>
                      <a:pt x="163" y="227"/>
                      <a:pt x="182" y="217"/>
                      <a:pt x="198" y="201"/>
                    </a:cubicBezTo>
                    <a:cubicBezTo>
                      <a:pt x="220" y="179"/>
                      <a:pt x="232" y="150"/>
                      <a:pt x="232" y="119"/>
                    </a:cubicBezTo>
                    <a:cubicBezTo>
                      <a:pt x="232" y="83"/>
                      <a:pt x="214" y="50"/>
                      <a:pt x="188" y="29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2638979" y="4805089"/>
                <a:ext cx="794801" cy="825143"/>
                <a:chOff x="2391028" y="4677759"/>
                <a:chExt cx="870829" cy="904072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83" name="文本框 2"/>
                <p:cNvSpPr txBox="1"/>
                <p:nvPr/>
              </p:nvSpPr>
              <p:spPr>
                <a:xfrm>
                  <a:off x="2587310" y="4807292"/>
                  <a:ext cx="529317" cy="7745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40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A</a:t>
                  </a:r>
                  <a:endParaRPr lang="zh-CN" altLang="en-US" sz="40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  <p:sp>
              <p:nvSpPr>
                <p:cNvPr id="84" name="文本框 62"/>
                <p:cNvSpPr txBox="1"/>
                <p:nvPr/>
              </p:nvSpPr>
              <p:spPr>
                <a:xfrm>
                  <a:off x="2391028" y="4677759"/>
                  <a:ext cx="870829" cy="281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1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3451836" y="2891374"/>
              <a:ext cx="1902667" cy="3165123"/>
              <a:chOff x="3455637" y="2927861"/>
              <a:chExt cx="1902419" cy="3165856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3455637" y="2927861"/>
                <a:ext cx="1719562" cy="3138330"/>
                <a:chOff x="3897789" y="2001838"/>
                <a:chExt cx="1884048" cy="3438527"/>
              </a:xfrm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任意多边形 70"/>
                <p:cNvSpPr/>
                <p:nvPr/>
              </p:nvSpPr>
              <p:spPr>
                <a:xfrm rot="16200000" flipH="1">
                  <a:off x="2655095" y="3252470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576261 w 3438526"/>
                    <a:gd name="connsiteY1" fmla="*/ 937261 h 937261"/>
                    <a:gd name="connsiteX2" fmla="*/ 1066800 w 3438526"/>
                    <a:gd name="connsiteY2" fmla="*/ 937261 h 937261"/>
                    <a:gd name="connsiteX3" fmla="*/ 1643061 w 3438526"/>
                    <a:gd name="connsiteY3" fmla="*/ 937261 h 937261"/>
                    <a:gd name="connsiteX4" fmla="*/ 2371726 w 3438526"/>
                    <a:gd name="connsiteY4" fmla="*/ 937261 h 937261"/>
                    <a:gd name="connsiteX5" fmla="*/ 3438526 w 3438526"/>
                    <a:gd name="connsiteY5" fmla="*/ 937261 h 937261"/>
                    <a:gd name="connsiteX6" fmla="*/ 3217928 w 3438526"/>
                    <a:gd name="connsiteY6" fmla="*/ 4 h 937261"/>
                    <a:gd name="connsiteX7" fmla="*/ 1676400 w 3438526"/>
                    <a:gd name="connsiteY7" fmla="*/ 1 h 937261"/>
                    <a:gd name="connsiteX8" fmla="*/ 1676400 w 3438526"/>
                    <a:gd name="connsiteY8" fmla="*/ 0 h 937261"/>
                    <a:gd name="connsiteX9" fmla="*/ 1100139 w 3438526"/>
                    <a:gd name="connsiteY9" fmla="*/ 0 h 937261"/>
                    <a:gd name="connsiteX10" fmla="*/ 1100139 w 3438526"/>
                    <a:gd name="connsiteY10" fmla="*/ 2 h 937261"/>
                    <a:gd name="connsiteX11" fmla="*/ 609600 w 3438526"/>
                    <a:gd name="connsiteY11" fmla="*/ 1 h 937261"/>
                    <a:gd name="connsiteX12" fmla="*/ 609600 w 3438526"/>
                    <a:gd name="connsiteY12" fmla="*/ 0 h 937261"/>
                    <a:gd name="connsiteX13" fmla="*/ 33339 w 3438526"/>
                    <a:gd name="connsiteY13" fmla="*/ 0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1066800" y="937261"/>
                      </a:lnTo>
                      <a:lnTo>
                        <a:pt x="1643061" y="937261"/>
                      </a:lnTo>
                      <a:lnTo>
                        <a:pt x="2371726" y="937261"/>
                      </a:lnTo>
                      <a:lnTo>
                        <a:pt x="3438526" y="937261"/>
                      </a:lnTo>
                      <a:lnTo>
                        <a:pt x="3217928" y="4"/>
                      </a:lnTo>
                      <a:lnTo>
                        <a:pt x="1676400" y="1"/>
                      </a:lnTo>
                      <a:lnTo>
                        <a:pt x="1676400" y="0"/>
                      </a:lnTo>
                      <a:lnTo>
                        <a:pt x="1100139" y="0"/>
                      </a:lnTo>
                      <a:lnTo>
                        <a:pt x="1100139" y="2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 rot="5400000">
                  <a:off x="3592355" y="3252471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33339 w 3438526"/>
                    <a:gd name="connsiteY1" fmla="*/ 0 h 937261"/>
                    <a:gd name="connsiteX2" fmla="*/ 609600 w 3438526"/>
                    <a:gd name="connsiteY2" fmla="*/ 0 h 937261"/>
                    <a:gd name="connsiteX3" fmla="*/ 609600 w 3438526"/>
                    <a:gd name="connsiteY3" fmla="*/ 1 h 937261"/>
                    <a:gd name="connsiteX4" fmla="*/ 1100139 w 3438526"/>
                    <a:gd name="connsiteY4" fmla="*/ 2 h 937261"/>
                    <a:gd name="connsiteX5" fmla="*/ 1100139 w 3438526"/>
                    <a:gd name="connsiteY5" fmla="*/ 0 h 937261"/>
                    <a:gd name="connsiteX6" fmla="*/ 1676400 w 3438526"/>
                    <a:gd name="connsiteY6" fmla="*/ 0 h 937261"/>
                    <a:gd name="connsiteX7" fmla="*/ 1676400 w 3438526"/>
                    <a:gd name="connsiteY7" fmla="*/ 1 h 937261"/>
                    <a:gd name="connsiteX8" fmla="*/ 3217928 w 3438526"/>
                    <a:gd name="connsiteY8" fmla="*/ 4 h 937261"/>
                    <a:gd name="connsiteX9" fmla="*/ 3438526 w 3438526"/>
                    <a:gd name="connsiteY9" fmla="*/ 937261 h 937261"/>
                    <a:gd name="connsiteX10" fmla="*/ 2371726 w 3438526"/>
                    <a:gd name="connsiteY10" fmla="*/ 937261 h 937261"/>
                    <a:gd name="connsiteX11" fmla="*/ 1643061 w 3438526"/>
                    <a:gd name="connsiteY11" fmla="*/ 937261 h 937261"/>
                    <a:gd name="connsiteX12" fmla="*/ 1066800 w 3438526"/>
                    <a:gd name="connsiteY12" fmla="*/ 937261 h 937261"/>
                    <a:gd name="connsiteX13" fmla="*/ 576261 w 3438526"/>
                    <a:gd name="connsiteY13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33339" y="0"/>
                      </a:lnTo>
                      <a:lnTo>
                        <a:pt x="609600" y="0"/>
                      </a:lnTo>
                      <a:lnTo>
                        <a:pt x="609600" y="1"/>
                      </a:lnTo>
                      <a:lnTo>
                        <a:pt x="1100139" y="2"/>
                      </a:lnTo>
                      <a:lnTo>
                        <a:pt x="1100139" y="0"/>
                      </a:lnTo>
                      <a:lnTo>
                        <a:pt x="1676400" y="0"/>
                      </a:lnTo>
                      <a:lnTo>
                        <a:pt x="1676400" y="1"/>
                      </a:lnTo>
                      <a:lnTo>
                        <a:pt x="3217928" y="4"/>
                      </a:lnTo>
                      <a:lnTo>
                        <a:pt x="3438526" y="937261"/>
                      </a:lnTo>
                      <a:lnTo>
                        <a:pt x="2371726" y="937261"/>
                      </a:lnTo>
                      <a:lnTo>
                        <a:pt x="1643061" y="937261"/>
                      </a:lnTo>
                      <a:lnTo>
                        <a:pt x="1066800" y="937261"/>
                      </a:lnTo>
                      <a:lnTo>
                        <a:pt x="576261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" name="平行四边形 8"/>
                <p:cNvSpPr/>
                <p:nvPr/>
              </p:nvSpPr>
              <p:spPr>
                <a:xfrm rot="16200000" flipH="1">
                  <a:off x="3928171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4" name="平行四边形 8"/>
                <p:cNvSpPr/>
                <p:nvPr/>
              </p:nvSpPr>
              <p:spPr>
                <a:xfrm rot="5400000">
                  <a:off x="4867019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75" name="组合 74"/>
                <p:cNvGrpSpPr/>
                <p:nvPr/>
              </p:nvGrpSpPr>
              <p:grpSpPr>
                <a:xfrm>
                  <a:off x="3897789" y="2552700"/>
                  <a:ext cx="1882460" cy="338338"/>
                  <a:chOff x="3899376" y="3619501"/>
                  <a:chExt cx="1882460" cy="338338"/>
                </a:xfrm>
              </p:grpSpPr>
              <p:sp>
                <p:nvSpPr>
                  <p:cNvPr id="76" name="任意多边形 75"/>
                  <p:cNvSpPr/>
                  <p:nvPr/>
                </p:nvSpPr>
                <p:spPr>
                  <a:xfrm rot="5400000">
                    <a:off x="5142449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0">
                        <a:schemeClr val="tx1">
                          <a:alpha val="20000"/>
                        </a:schemeClr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77" name="任意多边形 76"/>
                  <p:cNvSpPr/>
                  <p:nvPr/>
                </p:nvSpPr>
                <p:spPr>
                  <a:xfrm rot="16200000" flipH="1">
                    <a:off x="4200425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0">
                        <a:schemeClr val="tx1">
                          <a:alpha val="20000"/>
                        </a:schemeClr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65" name="任意多边形 64"/>
              <p:cNvSpPr/>
              <p:nvPr/>
            </p:nvSpPr>
            <p:spPr>
              <a:xfrm rot="5400000">
                <a:off x="3591805" y="4348771"/>
                <a:ext cx="3017096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52000"/>
                    </a:scheme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4314845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50000"/>
                      <a:alpha val="36000"/>
                    </a:schemeClr>
                  </a:gs>
                  <a:gs pos="0">
                    <a:schemeClr val="bg1">
                      <a:lumMod val="50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Freeform 987"/>
              <p:cNvSpPr>
                <a:spLocks noEditPoints="1"/>
              </p:cNvSpPr>
              <p:nvPr/>
            </p:nvSpPr>
            <p:spPr bwMode="auto">
              <a:xfrm>
                <a:off x="3666319" y="4509647"/>
                <a:ext cx="448564" cy="721541"/>
              </a:xfrm>
              <a:custGeom>
                <a:avLst/>
                <a:gdLst>
                  <a:gd name="T0" fmla="*/ 133 w 205"/>
                  <a:gd name="T1" fmla="*/ 170 h 331"/>
                  <a:gd name="T2" fmla="*/ 148 w 205"/>
                  <a:gd name="T3" fmla="*/ 126 h 331"/>
                  <a:gd name="T4" fmla="*/ 148 w 205"/>
                  <a:gd name="T5" fmla="*/ 110 h 331"/>
                  <a:gd name="T6" fmla="*/ 48 w 205"/>
                  <a:gd name="T7" fmla="*/ 118 h 331"/>
                  <a:gd name="T8" fmla="*/ 71 w 205"/>
                  <a:gd name="T9" fmla="*/ 126 h 331"/>
                  <a:gd name="T10" fmla="*/ 39 w 205"/>
                  <a:gd name="T11" fmla="*/ 224 h 331"/>
                  <a:gd name="T12" fmla="*/ 44 w 205"/>
                  <a:gd name="T13" fmla="*/ 331 h 331"/>
                  <a:gd name="T14" fmla="*/ 205 w 205"/>
                  <a:gd name="T15" fmla="*/ 298 h 331"/>
                  <a:gd name="T16" fmla="*/ 161 w 205"/>
                  <a:gd name="T17" fmla="*/ 315 h 331"/>
                  <a:gd name="T18" fmla="*/ 16 w 205"/>
                  <a:gd name="T19" fmla="*/ 298 h 331"/>
                  <a:gd name="T20" fmla="*/ 87 w 205"/>
                  <a:gd name="T21" fmla="*/ 170 h 331"/>
                  <a:gd name="T22" fmla="*/ 117 w 205"/>
                  <a:gd name="T23" fmla="*/ 126 h 331"/>
                  <a:gd name="T24" fmla="*/ 153 w 205"/>
                  <a:gd name="T25" fmla="*/ 234 h 331"/>
                  <a:gd name="T26" fmla="*/ 161 w 205"/>
                  <a:gd name="T27" fmla="*/ 315 h 331"/>
                  <a:gd name="T28" fmla="*/ 121 w 205"/>
                  <a:gd name="T29" fmla="*/ 262 h 331"/>
                  <a:gd name="T30" fmla="*/ 101 w 205"/>
                  <a:gd name="T31" fmla="*/ 258 h 331"/>
                  <a:gd name="T32" fmla="*/ 63 w 205"/>
                  <a:gd name="T33" fmla="*/ 263 h 331"/>
                  <a:gd name="T34" fmla="*/ 48 w 205"/>
                  <a:gd name="T35" fmla="*/ 259 h 331"/>
                  <a:gd name="T36" fmla="*/ 24 w 205"/>
                  <a:gd name="T37" fmla="*/ 298 h 331"/>
                  <a:gd name="T38" fmla="*/ 161 w 205"/>
                  <a:gd name="T39" fmla="*/ 307 h 331"/>
                  <a:gd name="T40" fmla="*/ 167 w 205"/>
                  <a:gd name="T41" fmla="*/ 266 h 331"/>
                  <a:gd name="T42" fmla="*/ 165 w 205"/>
                  <a:gd name="T43" fmla="*/ 264 h 331"/>
                  <a:gd name="T44" fmla="*/ 144 w 205"/>
                  <a:gd name="T45" fmla="*/ 248 h 331"/>
                  <a:gd name="T46" fmla="*/ 124 w 205"/>
                  <a:gd name="T47" fmla="*/ 23 h 331"/>
                  <a:gd name="T48" fmla="*/ 124 w 205"/>
                  <a:gd name="T49" fmla="*/ 0 h 331"/>
                  <a:gd name="T50" fmla="*/ 124 w 205"/>
                  <a:gd name="T51" fmla="*/ 23 h 331"/>
                  <a:gd name="T52" fmla="*/ 91 w 205"/>
                  <a:gd name="T53" fmla="*/ 49 h 331"/>
                  <a:gd name="T54" fmla="*/ 74 w 205"/>
                  <a:gd name="T55" fmla="*/ 32 h 331"/>
                  <a:gd name="T56" fmla="*/ 58 w 205"/>
                  <a:gd name="T57" fmla="*/ 49 h 331"/>
                  <a:gd name="T58" fmla="*/ 68 w 205"/>
                  <a:gd name="T59" fmla="*/ 43 h 331"/>
                  <a:gd name="T60" fmla="*/ 80 w 205"/>
                  <a:gd name="T61" fmla="*/ 43 h 331"/>
                  <a:gd name="T62" fmla="*/ 74 w 205"/>
                  <a:gd name="T63" fmla="*/ 57 h 331"/>
                  <a:gd name="T64" fmla="*/ 68 w 205"/>
                  <a:gd name="T65" fmla="*/ 43 h 331"/>
                  <a:gd name="T66" fmla="*/ 92 w 205"/>
                  <a:gd name="T67" fmla="*/ 102 h 331"/>
                  <a:gd name="T68" fmla="*/ 98 w 205"/>
                  <a:gd name="T69" fmla="*/ 82 h 331"/>
                  <a:gd name="T70" fmla="*/ 129 w 205"/>
                  <a:gd name="T71" fmla="*/ 82 h 331"/>
                  <a:gd name="T72" fmla="*/ 134 w 205"/>
                  <a:gd name="T73" fmla="*/ 102 h 331"/>
                  <a:gd name="T74" fmla="*/ 143 w 205"/>
                  <a:gd name="T75" fmla="*/ 97 h 331"/>
                  <a:gd name="T76" fmla="*/ 113 w 205"/>
                  <a:gd name="T77" fmla="*/ 68 h 331"/>
                  <a:gd name="T78" fmla="*/ 84 w 205"/>
                  <a:gd name="T79" fmla="*/ 9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5" h="331">
                    <a:moveTo>
                      <a:pt x="165" y="224"/>
                    </a:moveTo>
                    <a:cubicBezTo>
                      <a:pt x="150" y="204"/>
                      <a:pt x="133" y="184"/>
                      <a:pt x="133" y="170"/>
                    </a:cubicBezTo>
                    <a:cubicBezTo>
                      <a:pt x="133" y="126"/>
                      <a:pt x="133" y="126"/>
                      <a:pt x="133" y="126"/>
                    </a:cubicBezTo>
                    <a:cubicBezTo>
                      <a:pt x="148" y="126"/>
                      <a:pt x="148" y="126"/>
                      <a:pt x="148" y="126"/>
                    </a:cubicBezTo>
                    <a:cubicBezTo>
                      <a:pt x="153" y="126"/>
                      <a:pt x="156" y="122"/>
                      <a:pt x="156" y="118"/>
                    </a:cubicBezTo>
                    <a:cubicBezTo>
                      <a:pt x="156" y="113"/>
                      <a:pt x="153" y="110"/>
                      <a:pt x="148" y="110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2" y="110"/>
                      <a:pt x="48" y="113"/>
                      <a:pt x="48" y="118"/>
                    </a:cubicBezTo>
                    <a:cubicBezTo>
                      <a:pt x="48" y="122"/>
                      <a:pt x="52" y="126"/>
                      <a:pt x="56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71" y="184"/>
                      <a:pt x="55" y="204"/>
                      <a:pt x="39" y="224"/>
                    </a:cubicBezTo>
                    <a:cubicBezTo>
                      <a:pt x="20" y="249"/>
                      <a:pt x="0" y="274"/>
                      <a:pt x="0" y="298"/>
                    </a:cubicBezTo>
                    <a:cubicBezTo>
                      <a:pt x="0" y="318"/>
                      <a:pt x="16" y="331"/>
                      <a:pt x="44" y="331"/>
                    </a:cubicBezTo>
                    <a:cubicBezTo>
                      <a:pt x="161" y="331"/>
                      <a:pt x="161" y="331"/>
                      <a:pt x="161" y="331"/>
                    </a:cubicBezTo>
                    <a:cubicBezTo>
                      <a:pt x="188" y="331"/>
                      <a:pt x="205" y="318"/>
                      <a:pt x="205" y="298"/>
                    </a:cubicBezTo>
                    <a:cubicBezTo>
                      <a:pt x="205" y="274"/>
                      <a:pt x="185" y="249"/>
                      <a:pt x="165" y="224"/>
                    </a:cubicBezTo>
                    <a:close/>
                    <a:moveTo>
                      <a:pt x="161" y="315"/>
                    </a:moveTo>
                    <a:cubicBezTo>
                      <a:pt x="44" y="315"/>
                      <a:pt x="44" y="315"/>
                      <a:pt x="44" y="315"/>
                    </a:cubicBezTo>
                    <a:cubicBezTo>
                      <a:pt x="33" y="315"/>
                      <a:pt x="16" y="313"/>
                      <a:pt x="16" y="298"/>
                    </a:cubicBezTo>
                    <a:cubicBezTo>
                      <a:pt x="16" y="280"/>
                      <a:pt x="34" y="257"/>
                      <a:pt x="52" y="234"/>
                    </a:cubicBezTo>
                    <a:cubicBezTo>
                      <a:pt x="70" y="211"/>
                      <a:pt x="87" y="189"/>
                      <a:pt x="87" y="170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7" y="170"/>
                      <a:pt x="117" y="170"/>
                      <a:pt x="117" y="170"/>
                    </a:cubicBezTo>
                    <a:cubicBezTo>
                      <a:pt x="117" y="189"/>
                      <a:pt x="135" y="211"/>
                      <a:pt x="153" y="234"/>
                    </a:cubicBezTo>
                    <a:cubicBezTo>
                      <a:pt x="171" y="257"/>
                      <a:pt x="189" y="280"/>
                      <a:pt x="189" y="298"/>
                    </a:cubicBezTo>
                    <a:cubicBezTo>
                      <a:pt x="189" y="313"/>
                      <a:pt x="171" y="315"/>
                      <a:pt x="161" y="315"/>
                    </a:cubicBezTo>
                    <a:close/>
                    <a:moveTo>
                      <a:pt x="122" y="263"/>
                    </a:moveTo>
                    <a:cubicBezTo>
                      <a:pt x="122" y="263"/>
                      <a:pt x="121" y="263"/>
                      <a:pt x="121" y="262"/>
                    </a:cubicBezTo>
                    <a:cubicBezTo>
                      <a:pt x="118" y="258"/>
                      <a:pt x="114" y="256"/>
                      <a:pt x="109" y="256"/>
                    </a:cubicBezTo>
                    <a:cubicBezTo>
                      <a:pt x="106" y="256"/>
                      <a:pt x="103" y="257"/>
                      <a:pt x="101" y="258"/>
                    </a:cubicBezTo>
                    <a:cubicBezTo>
                      <a:pt x="99" y="250"/>
                      <a:pt x="91" y="244"/>
                      <a:pt x="82" y="244"/>
                    </a:cubicBezTo>
                    <a:cubicBezTo>
                      <a:pt x="72" y="244"/>
                      <a:pt x="63" y="252"/>
                      <a:pt x="63" y="263"/>
                    </a:cubicBezTo>
                    <a:cubicBezTo>
                      <a:pt x="63" y="264"/>
                      <a:pt x="63" y="264"/>
                      <a:pt x="63" y="265"/>
                    </a:cubicBezTo>
                    <a:cubicBezTo>
                      <a:pt x="59" y="261"/>
                      <a:pt x="54" y="259"/>
                      <a:pt x="48" y="259"/>
                    </a:cubicBezTo>
                    <a:cubicBezTo>
                      <a:pt x="46" y="259"/>
                      <a:pt x="44" y="260"/>
                      <a:pt x="42" y="260"/>
                    </a:cubicBezTo>
                    <a:cubicBezTo>
                      <a:pt x="32" y="274"/>
                      <a:pt x="24" y="288"/>
                      <a:pt x="24" y="298"/>
                    </a:cubicBezTo>
                    <a:cubicBezTo>
                      <a:pt x="24" y="306"/>
                      <a:pt x="34" y="307"/>
                      <a:pt x="44" y="307"/>
                    </a:cubicBezTo>
                    <a:cubicBezTo>
                      <a:pt x="161" y="307"/>
                      <a:pt x="161" y="307"/>
                      <a:pt x="161" y="307"/>
                    </a:cubicBezTo>
                    <a:cubicBezTo>
                      <a:pt x="170" y="307"/>
                      <a:pt x="181" y="306"/>
                      <a:pt x="181" y="298"/>
                    </a:cubicBezTo>
                    <a:cubicBezTo>
                      <a:pt x="181" y="289"/>
                      <a:pt x="175" y="278"/>
                      <a:pt x="167" y="266"/>
                    </a:cubicBezTo>
                    <a:cubicBezTo>
                      <a:pt x="167" y="266"/>
                      <a:pt x="166" y="266"/>
                      <a:pt x="166" y="266"/>
                    </a:cubicBezTo>
                    <a:cubicBezTo>
                      <a:pt x="166" y="265"/>
                      <a:pt x="166" y="265"/>
                      <a:pt x="165" y="264"/>
                    </a:cubicBezTo>
                    <a:cubicBezTo>
                      <a:pt x="163" y="260"/>
                      <a:pt x="160" y="256"/>
                      <a:pt x="156" y="252"/>
                    </a:cubicBezTo>
                    <a:cubicBezTo>
                      <a:pt x="153" y="249"/>
                      <a:pt x="148" y="248"/>
                      <a:pt x="144" y="248"/>
                    </a:cubicBezTo>
                    <a:cubicBezTo>
                      <a:pt x="134" y="248"/>
                      <a:pt x="125" y="254"/>
                      <a:pt x="122" y="263"/>
                    </a:cubicBezTo>
                    <a:close/>
                    <a:moveTo>
                      <a:pt x="124" y="23"/>
                    </a:moveTo>
                    <a:cubicBezTo>
                      <a:pt x="130" y="23"/>
                      <a:pt x="135" y="18"/>
                      <a:pt x="135" y="11"/>
                    </a:cubicBezTo>
                    <a:cubicBezTo>
                      <a:pt x="135" y="5"/>
                      <a:pt x="130" y="0"/>
                      <a:pt x="124" y="0"/>
                    </a:cubicBezTo>
                    <a:cubicBezTo>
                      <a:pt x="118" y="0"/>
                      <a:pt x="112" y="5"/>
                      <a:pt x="112" y="11"/>
                    </a:cubicBezTo>
                    <a:cubicBezTo>
                      <a:pt x="112" y="18"/>
                      <a:pt x="118" y="23"/>
                      <a:pt x="124" y="23"/>
                    </a:cubicBezTo>
                    <a:close/>
                    <a:moveTo>
                      <a:pt x="74" y="65"/>
                    </a:moveTo>
                    <a:cubicBezTo>
                      <a:pt x="83" y="65"/>
                      <a:pt x="91" y="58"/>
                      <a:pt x="91" y="49"/>
                    </a:cubicBezTo>
                    <a:cubicBezTo>
                      <a:pt x="91" y="45"/>
                      <a:pt x="89" y="40"/>
                      <a:pt x="86" y="37"/>
                    </a:cubicBezTo>
                    <a:cubicBezTo>
                      <a:pt x="83" y="34"/>
                      <a:pt x="79" y="32"/>
                      <a:pt x="74" y="32"/>
                    </a:cubicBezTo>
                    <a:cubicBezTo>
                      <a:pt x="70" y="32"/>
                      <a:pt x="66" y="34"/>
                      <a:pt x="62" y="37"/>
                    </a:cubicBezTo>
                    <a:cubicBezTo>
                      <a:pt x="59" y="40"/>
                      <a:pt x="58" y="45"/>
                      <a:pt x="58" y="49"/>
                    </a:cubicBezTo>
                    <a:cubicBezTo>
                      <a:pt x="58" y="58"/>
                      <a:pt x="65" y="65"/>
                      <a:pt x="74" y="65"/>
                    </a:cubicBezTo>
                    <a:close/>
                    <a:moveTo>
                      <a:pt x="68" y="43"/>
                    </a:moveTo>
                    <a:cubicBezTo>
                      <a:pt x="70" y="41"/>
                      <a:pt x="72" y="40"/>
                      <a:pt x="74" y="40"/>
                    </a:cubicBezTo>
                    <a:cubicBezTo>
                      <a:pt x="76" y="40"/>
                      <a:pt x="79" y="41"/>
                      <a:pt x="80" y="43"/>
                    </a:cubicBezTo>
                    <a:cubicBezTo>
                      <a:pt x="82" y="45"/>
                      <a:pt x="83" y="47"/>
                      <a:pt x="83" y="49"/>
                    </a:cubicBezTo>
                    <a:cubicBezTo>
                      <a:pt x="83" y="54"/>
                      <a:pt x="79" y="57"/>
                      <a:pt x="74" y="57"/>
                    </a:cubicBezTo>
                    <a:cubicBezTo>
                      <a:pt x="69" y="57"/>
                      <a:pt x="66" y="54"/>
                      <a:pt x="66" y="49"/>
                    </a:cubicBezTo>
                    <a:cubicBezTo>
                      <a:pt x="66" y="47"/>
                      <a:pt x="66" y="45"/>
                      <a:pt x="68" y="43"/>
                    </a:cubicBezTo>
                    <a:close/>
                    <a:moveTo>
                      <a:pt x="84" y="102"/>
                    </a:moveTo>
                    <a:cubicBezTo>
                      <a:pt x="92" y="102"/>
                      <a:pt x="92" y="102"/>
                      <a:pt x="92" y="102"/>
                    </a:cubicBezTo>
                    <a:cubicBezTo>
                      <a:pt x="92" y="100"/>
                      <a:pt x="92" y="99"/>
                      <a:pt x="92" y="97"/>
                    </a:cubicBezTo>
                    <a:cubicBezTo>
                      <a:pt x="92" y="92"/>
                      <a:pt x="94" y="86"/>
                      <a:pt x="98" y="82"/>
                    </a:cubicBezTo>
                    <a:cubicBezTo>
                      <a:pt x="102" y="78"/>
                      <a:pt x="108" y="76"/>
                      <a:pt x="113" y="76"/>
                    </a:cubicBezTo>
                    <a:cubicBezTo>
                      <a:pt x="119" y="76"/>
                      <a:pt x="124" y="78"/>
                      <a:pt x="129" y="82"/>
                    </a:cubicBezTo>
                    <a:cubicBezTo>
                      <a:pt x="133" y="86"/>
                      <a:pt x="135" y="92"/>
                      <a:pt x="135" y="97"/>
                    </a:cubicBezTo>
                    <a:cubicBezTo>
                      <a:pt x="135" y="99"/>
                      <a:pt x="135" y="100"/>
                      <a:pt x="134" y="102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3" y="100"/>
                      <a:pt x="143" y="99"/>
                      <a:pt x="143" y="97"/>
                    </a:cubicBezTo>
                    <a:cubicBezTo>
                      <a:pt x="143" y="89"/>
                      <a:pt x="140" y="82"/>
                      <a:pt x="134" y="76"/>
                    </a:cubicBezTo>
                    <a:cubicBezTo>
                      <a:pt x="129" y="71"/>
                      <a:pt x="121" y="68"/>
                      <a:pt x="113" y="68"/>
                    </a:cubicBezTo>
                    <a:cubicBezTo>
                      <a:pt x="105" y="68"/>
                      <a:pt x="98" y="71"/>
                      <a:pt x="92" y="76"/>
                    </a:cubicBezTo>
                    <a:cubicBezTo>
                      <a:pt x="87" y="82"/>
                      <a:pt x="84" y="89"/>
                      <a:pt x="84" y="97"/>
                    </a:cubicBezTo>
                    <a:cubicBezTo>
                      <a:pt x="84" y="99"/>
                      <a:pt x="84" y="100"/>
                      <a:pt x="84" y="102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4353160" y="3879302"/>
                <a:ext cx="794801" cy="825144"/>
                <a:chOff x="2391028" y="4677759"/>
                <a:chExt cx="870829" cy="904073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69" name="文本框 69"/>
                <p:cNvSpPr txBox="1"/>
                <p:nvPr/>
              </p:nvSpPr>
              <p:spPr>
                <a:xfrm>
                  <a:off x="2587310" y="4807293"/>
                  <a:ext cx="529317" cy="7745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40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B</a:t>
                  </a:r>
                  <a:endParaRPr lang="zh-CN" altLang="en-US" sz="40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  <p:sp>
              <p:nvSpPr>
                <p:cNvPr id="70" name="文本框 70"/>
                <p:cNvSpPr txBox="1"/>
                <p:nvPr/>
              </p:nvSpPr>
              <p:spPr>
                <a:xfrm>
                  <a:off x="2391028" y="4677759"/>
                  <a:ext cx="870829" cy="281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1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152790" y="1825516"/>
              <a:ext cx="1907585" cy="4230980"/>
              <a:chOff x="5156362" y="1861756"/>
              <a:chExt cx="1907335" cy="4231961"/>
            </a:xfrm>
          </p:grpSpPr>
          <p:sp>
            <p:nvSpPr>
              <p:cNvPr id="51" name="任意多边形 50"/>
              <p:cNvSpPr/>
              <p:nvPr/>
            </p:nvSpPr>
            <p:spPr>
              <a:xfrm rot="16200000" flipH="1">
                <a:off x="5446150" y="4364012"/>
                <a:ext cx="3017096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52000"/>
                    </a:scheme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rot="16200000" flipH="1">
                <a:off x="3492297" y="3543210"/>
                <a:ext cx="4204433" cy="855435"/>
              </a:xfrm>
              <a:custGeom>
                <a:avLst/>
                <a:gdLst>
                  <a:gd name="connsiteX0" fmla="*/ 0 w 4606609"/>
                  <a:gd name="connsiteY0" fmla="*/ 937262 h 937262"/>
                  <a:gd name="connsiteX1" fmla="*/ 576261 w 4606609"/>
                  <a:gd name="connsiteY1" fmla="*/ 937262 h 937262"/>
                  <a:gd name="connsiteX2" fmla="*/ 1066800 w 4606609"/>
                  <a:gd name="connsiteY2" fmla="*/ 937262 h 937262"/>
                  <a:gd name="connsiteX3" fmla="*/ 1643061 w 4606609"/>
                  <a:gd name="connsiteY3" fmla="*/ 937262 h 937262"/>
                  <a:gd name="connsiteX4" fmla="*/ 2371726 w 4606609"/>
                  <a:gd name="connsiteY4" fmla="*/ 937262 h 937262"/>
                  <a:gd name="connsiteX5" fmla="*/ 3438526 w 4606609"/>
                  <a:gd name="connsiteY5" fmla="*/ 937262 h 937262"/>
                  <a:gd name="connsiteX6" fmla="*/ 3438526 w 4606609"/>
                  <a:gd name="connsiteY6" fmla="*/ 937261 h 937262"/>
                  <a:gd name="connsiteX7" fmla="*/ 3539809 w 4606609"/>
                  <a:gd name="connsiteY7" fmla="*/ 937261 h 937262"/>
                  <a:gd name="connsiteX8" fmla="*/ 4606609 w 4606609"/>
                  <a:gd name="connsiteY8" fmla="*/ 937261 h 937262"/>
                  <a:gd name="connsiteX9" fmla="*/ 4386011 w 4606609"/>
                  <a:gd name="connsiteY9" fmla="*/ 4 h 937262"/>
                  <a:gd name="connsiteX10" fmla="*/ 2844483 w 4606609"/>
                  <a:gd name="connsiteY10" fmla="*/ 1 h 937262"/>
                  <a:gd name="connsiteX11" fmla="*/ 2844483 w 4606609"/>
                  <a:gd name="connsiteY11" fmla="*/ 0 h 937262"/>
                  <a:gd name="connsiteX12" fmla="*/ 2268222 w 4606609"/>
                  <a:gd name="connsiteY12" fmla="*/ 0 h 937262"/>
                  <a:gd name="connsiteX13" fmla="*/ 2268222 w 4606609"/>
                  <a:gd name="connsiteY13" fmla="*/ 2 h 937262"/>
                  <a:gd name="connsiteX14" fmla="*/ 1777683 w 4606609"/>
                  <a:gd name="connsiteY14" fmla="*/ 1 h 937262"/>
                  <a:gd name="connsiteX15" fmla="*/ 1777683 w 4606609"/>
                  <a:gd name="connsiteY15" fmla="*/ 0 h 937262"/>
                  <a:gd name="connsiteX16" fmla="*/ 1201422 w 4606609"/>
                  <a:gd name="connsiteY16" fmla="*/ 0 h 937262"/>
                  <a:gd name="connsiteX17" fmla="*/ 1201422 w 4606609"/>
                  <a:gd name="connsiteY17" fmla="*/ 1 h 937262"/>
                  <a:gd name="connsiteX18" fmla="*/ 1100139 w 4606609"/>
                  <a:gd name="connsiteY18" fmla="*/ 1 h 937262"/>
                  <a:gd name="connsiteX19" fmla="*/ 1100139 w 4606609"/>
                  <a:gd name="connsiteY19" fmla="*/ 3 h 937262"/>
                  <a:gd name="connsiteX20" fmla="*/ 609600 w 4606609"/>
                  <a:gd name="connsiteY20" fmla="*/ 2 h 937262"/>
                  <a:gd name="connsiteX21" fmla="*/ 609600 w 4606609"/>
                  <a:gd name="connsiteY21" fmla="*/ 1 h 937262"/>
                  <a:gd name="connsiteX22" fmla="*/ 33339 w 4606609"/>
                  <a:gd name="connsiteY22" fmla="*/ 1 h 93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06609" h="937262">
                    <a:moveTo>
                      <a:pt x="0" y="937262"/>
                    </a:moveTo>
                    <a:lnTo>
                      <a:pt x="576261" y="937262"/>
                    </a:lnTo>
                    <a:lnTo>
                      <a:pt x="1066800" y="937262"/>
                    </a:lnTo>
                    <a:lnTo>
                      <a:pt x="1643061" y="937262"/>
                    </a:lnTo>
                    <a:lnTo>
                      <a:pt x="2371726" y="937262"/>
                    </a:lnTo>
                    <a:lnTo>
                      <a:pt x="3438526" y="937262"/>
                    </a:lnTo>
                    <a:lnTo>
                      <a:pt x="3438526" y="937261"/>
                    </a:lnTo>
                    <a:lnTo>
                      <a:pt x="3539809" y="937261"/>
                    </a:lnTo>
                    <a:lnTo>
                      <a:pt x="4606609" y="937261"/>
                    </a:lnTo>
                    <a:lnTo>
                      <a:pt x="4386011" y="4"/>
                    </a:lnTo>
                    <a:lnTo>
                      <a:pt x="2844483" y="1"/>
                    </a:lnTo>
                    <a:lnTo>
                      <a:pt x="2844483" y="0"/>
                    </a:lnTo>
                    <a:lnTo>
                      <a:pt x="2268222" y="0"/>
                    </a:lnTo>
                    <a:lnTo>
                      <a:pt x="2268222" y="2"/>
                    </a:lnTo>
                    <a:lnTo>
                      <a:pt x="1777683" y="1"/>
                    </a:lnTo>
                    <a:lnTo>
                      <a:pt x="1777683" y="0"/>
                    </a:lnTo>
                    <a:lnTo>
                      <a:pt x="1201422" y="0"/>
                    </a:lnTo>
                    <a:lnTo>
                      <a:pt x="1201422" y="1"/>
                    </a:lnTo>
                    <a:lnTo>
                      <a:pt x="1100139" y="1"/>
                    </a:lnTo>
                    <a:lnTo>
                      <a:pt x="1100139" y="3"/>
                    </a:lnTo>
                    <a:lnTo>
                      <a:pt x="609600" y="2"/>
                    </a:lnTo>
                    <a:lnTo>
                      <a:pt x="609600" y="1"/>
                    </a:lnTo>
                    <a:lnTo>
                      <a:pt x="33339" y="1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rot="5400000">
                <a:off x="4347731" y="3536255"/>
                <a:ext cx="4204433" cy="855435"/>
              </a:xfrm>
              <a:custGeom>
                <a:avLst/>
                <a:gdLst>
                  <a:gd name="connsiteX0" fmla="*/ 0 w 4606609"/>
                  <a:gd name="connsiteY0" fmla="*/ 937261 h 937262"/>
                  <a:gd name="connsiteX1" fmla="*/ 33339 w 4606609"/>
                  <a:gd name="connsiteY1" fmla="*/ 0 h 937262"/>
                  <a:gd name="connsiteX2" fmla="*/ 609600 w 4606609"/>
                  <a:gd name="connsiteY2" fmla="*/ 0 h 937262"/>
                  <a:gd name="connsiteX3" fmla="*/ 609600 w 4606609"/>
                  <a:gd name="connsiteY3" fmla="*/ 1 h 937262"/>
                  <a:gd name="connsiteX4" fmla="*/ 1100139 w 4606609"/>
                  <a:gd name="connsiteY4" fmla="*/ 2 h 937262"/>
                  <a:gd name="connsiteX5" fmla="*/ 1100139 w 4606609"/>
                  <a:gd name="connsiteY5" fmla="*/ 0 h 937262"/>
                  <a:gd name="connsiteX6" fmla="*/ 1676400 w 4606609"/>
                  <a:gd name="connsiteY6" fmla="*/ 0 h 937262"/>
                  <a:gd name="connsiteX7" fmla="*/ 1676400 w 4606609"/>
                  <a:gd name="connsiteY7" fmla="*/ 1 h 937262"/>
                  <a:gd name="connsiteX8" fmla="*/ 1777683 w 4606609"/>
                  <a:gd name="connsiteY8" fmla="*/ 1 h 937262"/>
                  <a:gd name="connsiteX9" fmla="*/ 1777683 w 4606609"/>
                  <a:gd name="connsiteY9" fmla="*/ 1 h 937262"/>
                  <a:gd name="connsiteX10" fmla="*/ 2268222 w 4606609"/>
                  <a:gd name="connsiteY10" fmla="*/ 2 h 937262"/>
                  <a:gd name="connsiteX11" fmla="*/ 2268222 w 4606609"/>
                  <a:gd name="connsiteY11" fmla="*/ 1 h 937262"/>
                  <a:gd name="connsiteX12" fmla="*/ 2844483 w 4606609"/>
                  <a:gd name="connsiteY12" fmla="*/ 1 h 937262"/>
                  <a:gd name="connsiteX13" fmla="*/ 2844483 w 4606609"/>
                  <a:gd name="connsiteY13" fmla="*/ 2 h 937262"/>
                  <a:gd name="connsiteX14" fmla="*/ 4386011 w 4606609"/>
                  <a:gd name="connsiteY14" fmla="*/ 5 h 937262"/>
                  <a:gd name="connsiteX15" fmla="*/ 4606609 w 4606609"/>
                  <a:gd name="connsiteY15" fmla="*/ 937262 h 937262"/>
                  <a:gd name="connsiteX16" fmla="*/ 3539809 w 4606609"/>
                  <a:gd name="connsiteY16" fmla="*/ 937262 h 937262"/>
                  <a:gd name="connsiteX17" fmla="*/ 2811144 w 4606609"/>
                  <a:gd name="connsiteY17" fmla="*/ 937262 h 937262"/>
                  <a:gd name="connsiteX18" fmla="*/ 2234883 w 4606609"/>
                  <a:gd name="connsiteY18" fmla="*/ 937262 h 937262"/>
                  <a:gd name="connsiteX19" fmla="*/ 1744344 w 4606609"/>
                  <a:gd name="connsiteY19" fmla="*/ 937262 h 937262"/>
                  <a:gd name="connsiteX20" fmla="*/ 1168083 w 4606609"/>
                  <a:gd name="connsiteY20" fmla="*/ 937262 h 937262"/>
                  <a:gd name="connsiteX21" fmla="*/ 1168083 w 4606609"/>
                  <a:gd name="connsiteY21" fmla="*/ 937261 h 937262"/>
                  <a:gd name="connsiteX22" fmla="*/ 1066800 w 4606609"/>
                  <a:gd name="connsiteY22" fmla="*/ 937261 h 937262"/>
                  <a:gd name="connsiteX23" fmla="*/ 576261 w 4606609"/>
                  <a:gd name="connsiteY23" fmla="*/ 937261 h 93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606609" h="937262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1777683" y="1"/>
                    </a:lnTo>
                    <a:lnTo>
                      <a:pt x="1777683" y="1"/>
                    </a:lnTo>
                    <a:lnTo>
                      <a:pt x="2268222" y="2"/>
                    </a:lnTo>
                    <a:lnTo>
                      <a:pt x="2268222" y="1"/>
                    </a:lnTo>
                    <a:lnTo>
                      <a:pt x="2844483" y="1"/>
                    </a:lnTo>
                    <a:lnTo>
                      <a:pt x="2844483" y="2"/>
                    </a:lnTo>
                    <a:lnTo>
                      <a:pt x="4386011" y="5"/>
                    </a:lnTo>
                    <a:lnTo>
                      <a:pt x="4606609" y="937262"/>
                    </a:lnTo>
                    <a:lnTo>
                      <a:pt x="3539809" y="937262"/>
                    </a:lnTo>
                    <a:lnTo>
                      <a:pt x="2811144" y="937262"/>
                    </a:lnTo>
                    <a:lnTo>
                      <a:pt x="2234883" y="937262"/>
                    </a:lnTo>
                    <a:lnTo>
                      <a:pt x="1744344" y="937262"/>
                    </a:lnTo>
                    <a:lnTo>
                      <a:pt x="1168083" y="937262"/>
                    </a:lnTo>
                    <a:lnTo>
                      <a:pt x="1168083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5166799" y="1864907"/>
                <a:ext cx="1713472" cy="811569"/>
                <a:chOff x="5788188" y="837207"/>
                <a:chExt cx="1877375" cy="889200"/>
              </a:xfrm>
            </p:grpSpPr>
            <p:sp>
              <p:nvSpPr>
                <p:cNvPr id="62" name="平行四边形 8"/>
                <p:cNvSpPr/>
                <p:nvPr/>
              </p:nvSpPr>
              <p:spPr>
                <a:xfrm rot="16200000" flipH="1">
                  <a:off x="5812218" y="813177"/>
                  <a:ext cx="889200" cy="937260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" name="平行四边形 8"/>
                <p:cNvSpPr/>
                <p:nvPr/>
              </p:nvSpPr>
              <p:spPr>
                <a:xfrm rot="5400000">
                  <a:off x="6749475" y="810319"/>
                  <a:ext cx="889200" cy="94297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5" name="任意多边形 54"/>
              <p:cNvSpPr/>
              <p:nvPr/>
            </p:nvSpPr>
            <p:spPr>
              <a:xfrm rot="5400000">
                <a:off x="6290909" y="2093180"/>
                <a:ext cx="308800" cy="858332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6200000" flipH="1">
                <a:off x="5431128" y="2093180"/>
                <a:ext cx="308800" cy="858332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020486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50000"/>
                      <a:alpha val="36000"/>
                    </a:schemeClr>
                  </a:gs>
                  <a:gs pos="0">
                    <a:schemeClr val="bg1">
                      <a:lumMod val="50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Freeform 975"/>
              <p:cNvSpPr>
                <a:spLocks noEditPoints="1"/>
              </p:cNvSpPr>
              <p:nvPr/>
            </p:nvSpPr>
            <p:spPr bwMode="auto">
              <a:xfrm>
                <a:off x="5371724" y="3855791"/>
                <a:ext cx="426746" cy="527013"/>
              </a:xfrm>
              <a:custGeom>
                <a:avLst/>
                <a:gdLst>
                  <a:gd name="T0" fmla="*/ 120 w 349"/>
                  <a:gd name="T1" fmla="*/ 0 h 431"/>
                  <a:gd name="T2" fmla="*/ 117 w 349"/>
                  <a:gd name="T3" fmla="*/ 3 h 431"/>
                  <a:gd name="T4" fmla="*/ 2 w 349"/>
                  <a:gd name="T5" fmla="*/ 117 h 431"/>
                  <a:gd name="T6" fmla="*/ 0 w 349"/>
                  <a:gd name="T7" fmla="*/ 120 h 431"/>
                  <a:gd name="T8" fmla="*/ 0 w 349"/>
                  <a:gd name="T9" fmla="*/ 431 h 431"/>
                  <a:gd name="T10" fmla="*/ 349 w 349"/>
                  <a:gd name="T11" fmla="*/ 431 h 431"/>
                  <a:gd name="T12" fmla="*/ 349 w 349"/>
                  <a:gd name="T13" fmla="*/ 0 h 431"/>
                  <a:gd name="T14" fmla="*/ 120 w 349"/>
                  <a:gd name="T15" fmla="*/ 0 h 431"/>
                  <a:gd name="T16" fmla="*/ 114 w 349"/>
                  <a:gd name="T17" fmla="*/ 37 h 431"/>
                  <a:gd name="T18" fmla="*/ 114 w 349"/>
                  <a:gd name="T19" fmla="*/ 114 h 431"/>
                  <a:gd name="T20" fmla="*/ 37 w 349"/>
                  <a:gd name="T21" fmla="*/ 114 h 431"/>
                  <a:gd name="T22" fmla="*/ 114 w 349"/>
                  <a:gd name="T23" fmla="*/ 37 h 431"/>
                  <a:gd name="T24" fmla="*/ 328 w 349"/>
                  <a:gd name="T25" fmla="*/ 410 h 431"/>
                  <a:gd name="T26" fmla="*/ 20 w 349"/>
                  <a:gd name="T27" fmla="*/ 410 h 431"/>
                  <a:gd name="T28" fmla="*/ 20 w 349"/>
                  <a:gd name="T29" fmla="*/ 136 h 431"/>
                  <a:gd name="T30" fmla="*/ 135 w 349"/>
                  <a:gd name="T31" fmla="*/ 136 h 431"/>
                  <a:gd name="T32" fmla="*/ 135 w 349"/>
                  <a:gd name="T33" fmla="*/ 22 h 431"/>
                  <a:gd name="T34" fmla="*/ 328 w 349"/>
                  <a:gd name="T35" fmla="*/ 22 h 431"/>
                  <a:gd name="T36" fmla="*/ 328 w 349"/>
                  <a:gd name="T37" fmla="*/ 410 h 431"/>
                  <a:gd name="T38" fmla="*/ 75 w 349"/>
                  <a:gd name="T39" fmla="*/ 317 h 431"/>
                  <a:gd name="T40" fmla="*/ 145 w 349"/>
                  <a:gd name="T41" fmla="*/ 249 h 431"/>
                  <a:gd name="T42" fmla="*/ 187 w 349"/>
                  <a:gd name="T43" fmla="*/ 290 h 431"/>
                  <a:gd name="T44" fmla="*/ 300 w 349"/>
                  <a:gd name="T45" fmla="*/ 178 h 431"/>
                  <a:gd name="T46" fmla="*/ 285 w 349"/>
                  <a:gd name="T47" fmla="*/ 163 h 431"/>
                  <a:gd name="T48" fmla="*/ 187 w 349"/>
                  <a:gd name="T49" fmla="*/ 259 h 431"/>
                  <a:gd name="T50" fmla="*/ 152 w 349"/>
                  <a:gd name="T51" fmla="*/ 225 h 431"/>
                  <a:gd name="T52" fmla="*/ 145 w 349"/>
                  <a:gd name="T53" fmla="*/ 218 h 431"/>
                  <a:gd name="T54" fmla="*/ 138 w 349"/>
                  <a:gd name="T55" fmla="*/ 225 h 431"/>
                  <a:gd name="T56" fmla="*/ 60 w 349"/>
                  <a:gd name="T57" fmla="*/ 302 h 431"/>
                  <a:gd name="T58" fmla="*/ 75 w 349"/>
                  <a:gd name="T59" fmla="*/ 31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9" h="431">
                    <a:moveTo>
                      <a:pt x="120" y="0"/>
                    </a:moveTo>
                    <a:lnTo>
                      <a:pt x="117" y="3"/>
                    </a:lnTo>
                    <a:lnTo>
                      <a:pt x="2" y="117"/>
                    </a:lnTo>
                    <a:lnTo>
                      <a:pt x="0" y="120"/>
                    </a:lnTo>
                    <a:lnTo>
                      <a:pt x="0" y="431"/>
                    </a:lnTo>
                    <a:lnTo>
                      <a:pt x="349" y="431"/>
                    </a:lnTo>
                    <a:lnTo>
                      <a:pt x="349" y="0"/>
                    </a:lnTo>
                    <a:lnTo>
                      <a:pt x="120" y="0"/>
                    </a:lnTo>
                    <a:close/>
                    <a:moveTo>
                      <a:pt x="114" y="37"/>
                    </a:moveTo>
                    <a:lnTo>
                      <a:pt x="114" y="114"/>
                    </a:lnTo>
                    <a:lnTo>
                      <a:pt x="37" y="114"/>
                    </a:lnTo>
                    <a:lnTo>
                      <a:pt x="114" y="37"/>
                    </a:lnTo>
                    <a:close/>
                    <a:moveTo>
                      <a:pt x="328" y="410"/>
                    </a:moveTo>
                    <a:lnTo>
                      <a:pt x="20" y="410"/>
                    </a:lnTo>
                    <a:lnTo>
                      <a:pt x="20" y="136"/>
                    </a:lnTo>
                    <a:lnTo>
                      <a:pt x="135" y="136"/>
                    </a:lnTo>
                    <a:lnTo>
                      <a:pt x="135" y="22"/>
                    </a:lnTo>
                    <a:lnTo>
                      <a:pt x="328" y="22"/>
                    </a:lnTo>
                    <a:lnTo>
                      <a:pt x="328" y="410"/>
                    </a:lnTo>
                    <a:close/>
                    <a:moveTo>
                      <a:pt x="75" y="317"/>
                    </a:moveTo>
                    <a:lnTo>
                      <a:pt x="145" y="249"/>
                    </a:lnTo>
                    <a:lnTo>
                      <a:pt x="187" y="290"/>
                    </a:lnTo>
                    <a:lnTo>
                      <a:pt x="300" y="178"/>
                    </a:lnTo>
                    <a:lnTo>
                      <a:pt x="285" y="163"/>
                    </a:lnTo>
                    <a:lnTo>
                      <a:pt x="187" y="259"/>
                    </a:lnTo>
                    <a:lnTo>
                      <a:pt x="152" y="225"/>
                    </a:lnTo>
                    <a:lnTo>
                      <a:pt x="145" y="218"/>
                    </a:lnTo>
                    <a:lnTo>
                      <a:pt x="138" y="225"/>
                    </a:lnTo>
                    <a:lnTo>
                      <a:pt x="60" y="302"/>
                    </a:lnTo>
                    <a:lnTo>
                      <a:pt x="75" y="317"/>
                    </a:ln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057811" y="2857853"/>
                <a:ext cx="794801" cy="825143"/>
                <a:chOff x="2391028" y="4677759"/>
                <a:chExt cx="870829" cy="904072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60" name="文本框 74"/>
                <p:cNvSpPr txBox="1"/>
                <p:nvPr/>
              </p:nvSpPr>
              <p:spPr>
                <a:xfrm>
                  <a:off x="2587310" y="4807292"/>
                  <a:ext cx="529317" cy="7745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40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C</a:t>
                  </a:r>
                  <a:endParaRPr lang="zh-CN" altLang="en-US" sz="40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  <p:sp>
              <p:nvSpPr>
                <p:cNvPr id="61" name="文本框 75"/>
                <p:cNvSpPr txBox="1"/>
                <p:nvPr/>
              </p:nvSpPr>
              <p:spPr>
                <a:xfrm>
                  <a:off x="2391028" y="4677759"/>
                  <a:ext cx="870829" cy="281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1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6862721" y="2891374"/>
              <a:ext cx="1887296" cy="3165123"/>
              <a:chOff x="6866075" y="2927861"/>
              <a:chExt cx="1887049" cy="3165856"/>
            </a:xfrm>
          </p:grpSpPr>
          <p:sp>
            <p:nvSpPr>
              <p:cNvPr id="37" name="任意多边形 36"/>
              <p:cNvSpPr/>
              <p:nvPr/>
            </p:nvSpPr>
            <p:spPr>
              <a:xfrm rot="16200000" flipH="1">
                <a:off x="7644082" y="4824307"/>
                <a:ext cx="2007271" cy="205757"/>
              </a:xfrm>
              <a:custGeom>
                <a:avLst/>
                <a:gdLst>
                  <a:gd name="connsiteX0" fmla="*/ 0 w 2030623"/>
                  <a:gd name="connsiteY0" fmla="*/ 360697 h 360697"/>
                  <a:gd name="connsiteX1" fmla="*/ 12830 w 2030623"/>
                  <a:gd name="connsiteY1" fmla="*/ 0 h 360697"/>
                  <a:gd name="connsiteX2" fmla="*/ 538782 w 2030623"/>
                  <a:gd name="connsiteY2" fmla="*/ 0 h 360697"/>
                  <a:gd name="connsiteX3" fmla="*/ 538782 w 2030623"/>
                  <a:gd name="connsiteY3" fmla="*/ 1 h 360697"/>
                  <a:gd name="connsiteX4" fmla="*/ 1945728 w 2030623"/>
                  <a:gd name="connsiteY4" fmla="*/ 4 h 360697"/>
                  <a:gd name="connsiteX5" fmla="*/ 2030623 w 2030623"/>
                  <a:gd name="connsiteY5" fmla="*/ 360697 h 360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30623" h="360697">
                    <a:moveTo>
                      <a:pt x="0" y="360697"/>
                    </a:moveTo>
                    <a:lnTo>
                      <a:pt x="12830" y="0"/>
                    </a:lnTo>
                    <a:lnTo>
                      <a:pt x="538782" y="0"/>
                    </a:lnTo>
                    <a:lnTo>
                      <a:pt x="538782" y="1"/>
                    </a:lnTo>
                    <a:lnTo>
                      <a:pt x="1945728" y="4"/>
                    </a:lnTo>
                    <a:lnTo>
                      <a:pt x="2030623" y="360697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alpha val="52000"/>
                    </a:schemeClr>
                  </a:gs>
                  <a:gs pos="100000">
                    <a:srgbClr val="EFF2F5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866075" y="2927861"/>
                <a:ext cx="1722460" cy="3138330"/>
                <a:chOff x="3894614" y="2001838"/>
                <a:chExt cx="1887223" cy="3438527"/>
              </a:xfrm>
              <a:effectLst>
                <a:outerShdw blurRad="50800" dist="254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4" name="任意多边形 43"/>
                <p:cNvSpPr/>
                <p:nvPr/>
              </p:nvSpPr>
              <p:spPr>
                <a:xfrm rot="16200000" flipH="1">
                  <a:off x="2655095" y="3252470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576261 w 3438526"/>
                    <a:gd name="connsiteY1" fmla="*/ 937261 h 937261"/>
                    <a:gd name="connsiteX2" fmla="*/ 1066800 w 3438526"/>
                    <a:gd name="connsiteY2" fmla="*/ 937261 h 937261"/>
                    <a:gd name="connsiteX3" fmla="*/ 1643061 w 3438526"/>
                    <a:gd name="connsiteY3" fmla="*/ 937261 h 937261"/>
                    <a:gd name="connsiteX4" fmla="*/ 2371726 w 3438526"/>
                    <a:gd name="connsiteY4" fmla="*/ 937261 h 937261"/>
                    <a:gd name="connsiteX5" fmla="*/ 3438526 w 3438526"/>
                    <a:gd name="connsiteY5" fmla="*/ 937261 h 937261"/>
                    <a:gd name="connsiteX6" fmla="*/ 3217928 w 3438526"/>
                    <a:gd name="connsiteY6" fmla="*/ 4 h 937261"/>
                    <a:gd name="connsiteX7" fmla="*/ 1676400 w 3438526"/>
                    <a:gd name="connsiteY7" fmla="*/ 1 h 937261"/>
                    <a:gd name="connsiteX8" fmla="*/ 1676400 w 3438526"/>
                    <a:gd name="connsiteY8" fmla="*/ 0 h 937261"/>
                    <a:gd name="connsiteX9" fmla="*/ 1100139 w 3438526"/>
                    <a:gd name="connsiteY9" fmla="*/ 0 h 937261"/>
                    <a:gd name="connsiteX10" fmla="*/ 1100139 w 3438526"/>
                    <a:gd name="connsiteY10" fmla="*/ 2 h 937261"/>
                    <a:gd name="connsiteX11" fmla="*/ 609600 w 3438526"/>
                    <a:gd name="connsiteY11" fmla="*/ 1 h 937261"/>
                    <a:gd name="connsiteX12" fmla="*/ 609600 w 3438526"/>
                    <a:gd name="connsiteY12" fmla="*/ 0 h 937261"/>
                    <a:gd name="connsiteX13" fmla="*/ 33339 w 3438526"/>
                    <a:gd name="connsiteY13" fmla="*/ 0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1066800" y="937261"/>
                      </a:lnTo>
                      <a:lnTo>
                        <a:pt x="1643061" y="937261"/>
                      </a:lnTo>
                      <a:lnTo>
                        <a:pt x="2371726" y="937261"/>
                      </a:lnTo>
                      <a:lnTo>
                        <a:pt x="3438526" y="937261"/>
                      </a:lnTo>
                      <a:lnTo>
                        <a:pt x="3217928" y="4"/>
                      </a:lnTo>
                      <a:lnTo>
                        <a:pt x="1676400" y="1"/>
                      </a:lnTo>
                      <a:lnTo>
                        <a:pt x="1676400" y="0"/>
                      </a:lnTo>
                      <a:lnTo>
                        <a:pt x="1100139" y="0"/>
                      </a:lnTo>
                      <a:lnTo>
                        <a:pt x="1100139" y="2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 rot="5400000">
                  <a:off x="3592355" y="3252471"/>
                  <a:ext cx="3438526" cy="937261"/>
                </a:xfrm>
                <a:custGeom>
                  <a:avLst/>
                  <a:gdLst>
                    <a:gd name="connsiteX0" fmla="*/ 0 w 3438526"/>
                    <a:gd name="connsiteY0" fmla="*/ 937261 h 937261"/>
                    <a:gd name="connsiteX1" fmla="*/ 33339 w 3438526"/>
                    <a:gd name="connsiteY1" fmla="*/ 0 h 937261"/>
                    <a:gd name="connsiteX2" fmla="*/ 609600 w 3438526"/>
                    <a:gd name="connsiteY2" fmla="*/ 0 h 937261"/>
                    <a:gd name="connsiteX3" fmla="*/ 609600 w 3438526"/>
                    <a:gd name="connsiteY3" fmla="*/ 1 h 937261"/>
                    <a:gd name="connsiteX4" fmla="*/ 1100139 w 3438526"/>
                    <a:gd name="connsiteY4" fmla="*/ 2 h 937261"/>
                    <a:gd name="connsiteX5" fmla="*/ 1100139 w 3438526"/>
                    <a:gd name="connsiteY5" fmla="*/ 0 h 937261"/>
                    <a:gd name="connsiteX6" fmla="*/ 1676400 w 3438526"/>
                    <a:gd name="connsiteY6" fmla="*/ 0 h 937261"/>
                    <a:gd name="connsiteX7" fmla="*/ 1676400 w 3438526"/>
                    <a:gd name="connsiteY7" fmla="*/ 1 h 937261"/>
                    <a:gd name="connsiteX8" fmla="*/ 3217928 w 3438526"/>
                    <a:gd name="connsiteY8" fmla="*/ 4 h 937261"/>
                    <a:gd name="connsiteX9" fmla="*/ 3438526 w 3438526"/>
                    <a:gd name="connsiteY9" fmla="*/ 937261 h 937261"/>
                    <a:gd name="connsiteX10" fmla="*/ 2371726 w 3438526"/>
                    <a:gd name="connsiteY10" fmla="*/ 937261 h 937261"/>
                    <a:gd name="connsiteX11" fmla="*/ 1643061 w 3438526"/>
                    <a:gd name="connsiteY11" fmla="*/ 937261 h 937261"/>
                    <a:gd name="connsiteX12" fmla="*/ 1066800 w 3438526"/>
                    <a:gd name="connsiteY12" fmla="*/ 937261 h 937261"/>
                    <a:gd name="connsiteX13" fmla="*/ 576261 w 3438526"/>
                    <a:gd name="connsiteY13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38526" h="937261">
                      <a:moveTo>
                        <a:pt x="0" y="937261"/>
                      </a:moveTo>
                      <a:lnTo>
                        <a:pt x="33339" y="0"/>
                      </a:lnTo>
                      <a:lnTo>
                        <a:pt x="609600" y="0"/>
                      </a:lnTo>
                      <a:lnTo>
                        <a:pt x="609600" y="1"/>
                      </a:lnTo>
                      <a:lnTo>
                        <a:pt x="1100139" y="2"/>
                      </a:lnTo>
                      <a:lnTo>
                        <a:pt x="1100139" y="0"/>
                      </a:lnTo>
                      <a:lnTo>
                        <a:pt x="1676400" y="0"/>
                      </a:lnTo>
                      <a:lnTo>
                        <a:pt x="1676400" y="1"/>
                      </a:lnTo>
                      <a:lnTo>
                        <a:pt x="3217928" y="4"/>
                      </a:lnTo>
                      <a:lnTo>
                        <a:pt x="3438526" y="937261"/>
                      </a:lnTo>
                      <a:lnTo>
                        <a:pt x="2371726" y="937261"/>
                      </a:lnTo>
                      <a:lnTo>
                        <a:pt x="1643061" y="937261"/>
                      </a:lnTo>
                      <a:lnTo>
                        <a:pt x="1066800" y="937261"/>
                      </a:lnTo>
                      <a:lnTo>
                        <a:pt x="576261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6" name="平行四边形 8"/>
                <p:cNvSpPr/>
                <p:nvPr/>
              </p:nvSpPr>
              <p:spPr>
                <a:xfrm rot="16200000" flipH="1">
                  <a:off x="3932139" y="1978602"/>
                  <a:ext cx="889200" cy="935672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7" name="平行四边形 8"/>
                <p:cNvSpPr/>
                <p:nvPr/>
              </p:nvSpPr>
              <p:spPr>
                <a:xfrm rot="5400000">
                  <a:off x="4867019" y="1976220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8" name="组合 47"/>
                <p:cNvGrpSpPr/>
                <p:nvPr/>
              </p:nvGrpSpPr>
              <p:grpSpPr>
                <a:xfrm>
                  <a:off x="3894614" y="2552700"/>
                  <a:ext cx="1885635" cy="338338"/>
                  <a:chOff x="3896201" y="3619501"/>
                  <a:chExt cx="1885635" cy="338338"/>
                </a:xfrm>
              </p:grpSpPr>
              <p:sp>
                <p:nvSpPr>
                  <p:cNvPr id="49" name="任意多边形 48"/>
                  <p:cNvSpPr/>
                  <p:nvPr/>
                </p:nvSpPr>
                <p:spPr>
                  <a:xfrm rot="5400000">
                    <a:off x="5142449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0">
                        <a:schemeClr val="tx1">
                          <a:alpha val="20000"/>
                        </a:schemeClr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0" name="任意多边形 49"/>
                  <p:cNvSpPr/>
                  <p:nvPr/>
                </p:nvSpPr>
                <p:spPr>
                  <a:xfrm rot="16200000" flipH="1">
                    <a:off x="4197250" y="3318452"/>
                    <a:ext cx="338338" cy="940436"/>
                  </a:xfrm>
                  <a:custGeom>
                    <a:avLst/>
                    <a:gdLst>
                      <a:gd name="connsiteX0" fmla="*/ 0 w 338338"/>
                      <a:gd name="connsiteY0" fmla="*/ 940436 h 940436"/>
                      <a:gd name="connsiteX1" fmla="*/ 0 w 338338"/>
                      <a:gd name="connsiteY1" fmla="*/ 1053 h 940436"/>
                      <a:gd name="connsiteX2" fmla="*/ 256873 w 338338"/>
                      <a:gd name="connsiteY2" fmla="*/ 0 h 940436"/>
                      <a:gd name="connsiteX3" fmla="*/ 338338 w 338338"/>
                      <a:gd name="connsiteY3" fmla="*/ 940436 h 940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338" h="940436">
                        <a:moveTo>
                          <a:pt x="0" y="940436"/>
                        </a:moveTo>
                        <a:lnTo>
                          <a:pt x="0" y="1053"/>
                        </a:lnTo>
                        <a:lnTo>
                          <a:pt x="256873" y="0"/>
                        </a:lnTo>
                        <a:lnTo>
                          <a:pt x="338338" y="940436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0">
                        <a:schemeClr val="tx1">
                          <a:alpha val="20000"/>
                        </a:schemeClr>
                      </a:gs>
                    </a:gsLst>
                    <a:lin ang="108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39" name="任意多边形 38"/>
              <p:cNvSpPr/>
              <p:nvPr/>
            </p:nvSpPr>
            <p:spPr>
              <a:xfrm>
                <a:off x="7709913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50000"/>
                      <a:alpha val="36000"/>
                    </a:schemeClr>
                  </a:gs>
                  <a:gs pos="0">
                    <a:schemeClr val="bg1">
                      <a:lumMod val="50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Freeform 979"/>
              <p:cNvSpPr>
                <a:spLocks noEditPoints="1"/>
              </p:cNvSpPr>
              <p:nvPr/>
            </p:nvSpPr>
            <p:spPr bwMode="auto">
              <a:xfrm>
                <a:off x="7001868" y="4720421"/>
                <a:ext cx="586747" cy="524698"/>
              </a:xfrm>
              <a:custGeom>
                <a:avLst/>
                <a:gdLst>
                  <a:gd name="T0" fmla="*/ 242 w 364"/>
                  <a:gd name="T1" fmla="*/ 177 h 326"/>
                  <a:gd name="T2" fmla="*/ 202 w 364"/>
                  <a:gd name="T3" fmla="*/ 142 h 326"/>
                  <a:gd name="T4" fmla="*/ 188 w 364"/>
                  <a:gd name="T5" fmla="*/ 100 h 326"/>
                  <a:gd name="T6" fmla="*/ 135 w 364"/>
                  <a:gd name="T7" fmla="*/ 104 h 326"/>
                  <a:gd name="T8" fmla="*/ 95 w 364"/>
                  <a:gd name="T9" fmla="*/ 84 h 326"/>
                  <a:gd name="T10" fmla="*/ 60 w 364"/>
                  <a:gd name="T11" fmla="*/ 124 h 326"/>
                  <a:gd name="T12" fmla="*/ 18 w 364"/>
                  <a:gd name="T13" fmla="*/ 138 h 326"/>
                  <a:gd name="T14" fmla="*/ 22 w 364"/>
                  <a:gd name="T15" fmla="*/ 191 h 326"/>
                  <a:gd name="T16" fmla="*/ 2 w 364"/>
                  <a:gd name="T17" fmla="*/ 231 h 326"/>
                  <a:gd name="T18" fmla="*/ 42 w 364"/>
                  <a:gd name="T19" fmla="*/ 266 h 326"/>
                  <a:gd name="T20" fmla="*/ 56 w 364"/>
                  <a:gd name="T21" fmla="*/ 308 h 326"/>
                  <a:gd name="T22" fmla="*/ 109 w 364"/>
                  <a:gd name="T23" fmla="*/ 304 h 326"/>
                  <a:gd name="T24" fmla="*/ 149 w 364"/>
                  <a:gd name="T25" fmla="*/ 324 h 326"/>
                  <a:gd name="T26" fmla="*/ 184 w 364"/>
                  <a:gd name="T27" fmla="*/ 283 h 326"/>
                  <a:gd name="T28" fmla="*/ 226 w 364"/>
                  <a:gd name="T29" fmla="*/ 270 h 326"/>
                  <a:gd name="T30" fmla="*/ 222 w 364"/>
                  <a:gd name="T31" fmla="*/ 216 h 326"/>
                  <a:gd name="T32" fmla="*/ 127 w 364"/>
                  <a:gd name="T33" fmla="*/ 280 h 326"/>
                  <a:gd name="T34" fmla="*/ 117 w 364"/>
                  <a:gd name="T35" fmla="*/ 127 h 326"/>
                  <a:gd name="T36" fmla="*/ 127 w 364"/>
                  <a:gd name="T37" fmla="*/ 280 h 326"/>
                  <a:gd name="T38" fmla="*/ 364 w 364"/>
                  <a:gd name="T39" fmla="*/ 90 h 326"/>
                  <a:gd name="T40" fmla="*/ 348 w 364"/>
                  <a:gd name="T41" fmla="*/ 66 h 326"/>
                  <a:gd name="T42" fmla="*/ 345 w 364"/>
                  <a:gd name="T43" fmla="*/ 29 h 326"/>
                  <a:gd name="T44" fmla="*/ 316 w 364"/>
                  <a:gd name="T45" fmla="*/ 24 h 326"/>
                  <a:gd name="T46" fmla="*/ 289 w 364"/>
                  <a:gd name="T47" fmla="*/ 0 h 326"/>
                  <a:gd name="T48" fmla="*/ 264 w 364"/>
                  <a:gd name="T49" fmla="*/ 16 h 326"/>
                  <a:gd name="T50" fmla="*/ 228 w 364"/>
                  <a:gd name="T51" fmla="*/ 19 h 326"/>
                  <a:gd name="T52" fmla="*/ 222 w 364"/>
                  <a:gd name="T53" fmla="*/ 48 h 326"/>
                  <a:gd name="T54" fmla="*/ 198 w 364"/>
                  <a:gd name="T55" fmla="*/ 75 h 326"/>
                  <a:gd name="T56" fmla="*/ 215 w 364"/>
                  <a:gd name="T57" fmla="*/ 100 h 326"/>
                  <a:gd name="T58" fmla="*/ 217 w 364"/>
                  <a:gd name="T59" fmla="*/ 136 h 326"/>
                  <a:gd name="T60" fmla="*/ 247 w 364"/>
                  <a:gd name="T61" fmla="*/ 142 h 326"/>
                  <a:gd name="T62" fmla="*/ 274 w 364"/>
                  <a:gd name="T63" fmla="*/ 166 h 326"/>
                  <a:gd name="T64" fmla="*/ 299 w 364"/>
                  <a:gd name="T65" fmla="*/ 149 h 326"/>
                  <a:gd name="T66" fmla="*/ 335 w 364"/>
                  <a:gd name="T67" fmla="*/ 147 h 326"/>
                  <a:gd name="T68" fmla="*/ 340 w 364"/>
                  <a:gd name="T69" fmla="*/ 117 h 326"/>
                  <a:gd name="T70" fmla="*/ 285 w 364"/>
                  <a:gd name="T71" fmla="*/ 135 h 326"/>
                  <a:gd name="T72" fmla="*/ 278 w 364"/>
                  <a:gd name="T73" fmla="*/ 31 h 326"/>
                  <a:gd name="T74" fmla="*/ 285 w 364"/>
                  <a:gd name="T75" fmla="*/ 135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4" h="326">
                    <a:moveTo>
                      <a:pt x="244" y="215"/>
                    </a:moveTo>
                    <a:cubicBezTo>
                      <a:pt x="242" y="177"/>
                      <a:pt x="242" y="177"/>
                      <a:pt x="242" y="177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16" y="165"/>
                      <a:pt x="210" y="153"/>
                      <a:pt x="202" y="142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188" y="100"/>
                      <a:pt x="188" y="100"/>
                      <a:pt x="188" y="100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61" y="110"/>
                      <a:pt x="148" y="106"/>
                      <a:pt x="135" y="104"/>
                    </a:cubicBezTo>
                    <a:cubicBezTo>
                      <a:pt x="133" y="81"/>
                      <a:pt x="133" y="81"/>
                      <a:pt x="133" y="8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83" y="110"/>
                      <a:pt x="71" y="116"/>
                      <a:pt x="60" y="124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28" y="164"/>
                      <a:pt x="24" y="177"/>
                      <a:pt x="22" y="191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5" y="229"/>
                      <a:pt x="25" y="229"/>
                      <a:pt x="25" y="229"/>
                    </a:cubicBezTo>
                    <a:cubicBezTo>
                      <a:pt x="28" y="243"/>
                      <a:pt x="34" y="255"/>
                      <a:pt x="42" y="266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56" y="308"/>
                      <a:pt x="56" y="308"/>
                      <a:pt x="56" y="308"/>
                    </a:cubicBezTo>
                    <a:cubicBezTo>
                      <a:pt x="71" y="291"/>
                      <a:pt x="71" y="291"/>
                      <a:pt x="71" y="291"/>
                    </a:cubicBezTo>
                    <a:cubicBezTo>
                      <a:pt x="83" y="297"/>
                      <a:pt x="96" y="302"/>
                      <a:pt x="109" y="304"/>
                    </a:cubicBezTo>
                    <a:cubicBezTo>
                      <a:pt x="111" y="326"/>
                      <a:pt x="111" y="326"/>
                      <a:pt x="111" y="326"/>
                    </a:cubicBezTo>
                    <a:cubicBezTo>
                      <a:pt x="149" y="324"/>
                      <a:pt x="149" y="324"/>
                      <a:pt x="149" y="324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61" y="298"/>
                      <a:pt x="173" y="292"/>
                      <a:pt x="184" y="283"/>
                    </a:cubicBezTo>
                    <a:cubicBezTo>
                      <a:pt x="201" y="298"/>
                      <a:pt x="201" y="298"/>
                      <a:pt x="201" y="298"/>
                    </a:cubicBezTo>
                    <a:cubicBezTo>
                      <a:pt x="226" y="270"/>
                      <a:pt x="226" y="270"/>
                      <a:pt x="226" y="270"/>
                    </a:cubicBezTo>
                    <a:cubicBezTo>
                      <a:pt x="209" y="255"/>
                      <a:pt x="209" y="255"/>
                      <a:pt x="209" y="255"/>
                    </a:cubicBezTo>
                    <a:cubicBezTo>
                      <a:pt x="216" y="243"/>
                      <a:pt x="220" y="230"/>
                      <a:pt x="222" y="216"/>
                    </a:cubicBezTo>
                    <a:lnTo>
                      <a:pt x="244" y="215"/>
                    </a:lnTo>
                    <a:close/>
                    <a:moveTo>
                      <a:pt x="127" y="280"/>
                    </a:moveTo>
                    <a:cubicBezTo>
                      <a:pt x="85" y="283"/>
                      <a:pt x="48" y="251"/>
                      <a:pt x="45" y="209"/>
                    </a:cubicBezTo>
                    <a:cubicBezTo>
                      <a:pt x="43" y="167"/>
                      <a:pt x="75" y="130"/>
                      <a:pt x="117" y="127"/>
                    </a:cubicBezTo>
                    <a:cubicBezTo>
                      <a:pt x="159" y="124"/>
                      <a:pt x="196" y="157"/>
                      <a:pt x="199" y="199"/>
                    </a:cubicBezTo>
                    <a:cubicBezTo>
                      <a:pt x="201" y="241"/>
                      <a:pt x="169" y="278"/>
                      <a:pt x="127" y="280"/>
                    </a:cubicBezTo>
                    <a:close/>
                    <a:moveTo>
                      <a:pt x="349" y="91"/>
                    </a:moveTo>
                    <a:cubicBezTo>
                      <a:pt x="364" y="90"/>
                      <a:pt x="364" y="90"/>
                      <a:pt x="364" y="90"/>
                    </a:cubicBezTo>
                    <a:cubicBezTo>
                      <a:pt x="363" y="65"/>
                      <a:pt x="363" y="65"/>
                      <a:pt x="363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45" y="56"/>
                      <a:pt x="341" y="48"/>
                      <a:pt x="335" y="41"/>
                    </a:cubicBezTo>
                    <a:cubicBezTo>
                      <a:pt x="345" y="29"/>
                      <a:pt x="345" y="29"/>
                      <a:pt x="345" y="29"/>
                    </a:cubicBezTo>
                    <a:cubicBezTo>
                      <a:pt x="326" y="12"/>
                      <a:pt x="326" y="12"/>
                      <a:pt x="326" y="12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08" y="19"/>
                      <a:pt x="299" y="16"/>
                      <a:pt x="290" y="15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55" y="19"/>
                      <a:pt x="247" y="23"/>
                      <a:pt x="239" y="29"/>
                    </a:cubicBezTo>
                    <a:cubicBezTo>
                      <a:pt x="228" y="19"/>
                      <a:pt x="228" y="19"/>
                      <a:pt x="228" y="19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18" y="56"/>
                      <a:pt x="215" y="65"/>
                      <a:pt x="213" y="74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200" y="101"/>
                      <a:pt x="200" y="101"/>
                      <a:pt x="200" y="101"/>
                    </a:cubicBezTo>
                    <a:cubicBezTo>
                      <a:pt x="215" y="100"/>
                      <a:pt x="215" y="100"/>
                      <a:pt x="215" y="100"/>
                    </a:cubicBezTo>
                    <a:cubicBezTo>
                      <a:pt x="218" y="109"/>
                      <a:pt x="222" y="117"/>
                      <a:pt x="227" y="125"/>
                    </a:cubicBezTo>
                    <a:cubicBezTo>
                      <a:pt x="217" y="136"/>
                      <a:pt x="217" y="136"/>
                      <a:pt x="217" y="136"/>
                    </a:cubicBezTo>
                    <a:cubicBezTo>
                      <a:pt x="237" y="153"/>
                      <a:pt x="237" y="153"/>
                      <a:pt x="237" y="153"/>
                    </a:cubicBezTo>
                    <a:cubicBezTo>
                      <a:pt x="247" y="142"/>
                      <a:pt x="247" y="142"/>
                      <a:pt x="247" y="142"/>
                    </a:cubicBezTo>
                    <a:cubicBezTo>
                      <a:pt x="255" y="146"/>
                      <a:pt x="263" y="149"/>
                      <a:pt x="273" y="151"/>
                    </a:cubicBezTo>
                    <a:cubicBezTo>
                      <a:pt x="274" y="166"/>
                      <a:pt x="274" y="166"/>
                      <a:pt x="274" y="166"/>
                    </a:cubicBezTo>
                    <a:cubicBezTo>
                      <a:pt x="300" y="164"/>
                      <a:pt x="300" y="164"/>
                      <a:pt x="300" y="164"/>
                    </a:cubicBezTo>
                    <a:cubicBezTo>
                      <a:pt x="299" y="149"/>
                      <a:pt x="299" y="149"/>
                      <a:pt x="299" y="149"/>
                    </a:cubicBezTo>
                    <a:cubicBezTo>
                      <a:pt x="308" y="147"/>
                      <a:pt x="316" y="142"/>
                      <a:pt x="323" y="137"/>
                    </a:cubicBezTo>
                    <a:cubicBezTo>
                      <a:pt x="335" y="147"/>
                      <a:pt x="335" y="147"/>
                      <a:pt x="335" y="147"/>
                    </a:cubicBezTo>
                    <a:cubicBezTo>
                      <a:pt x="352" y="127"/>
                      <a:pt x="352" y="127"/>
                      <a:pt x="352" y="127"/>
                    </a:cubicBezTo>
                    <a:cubicBezTo>
                      <a:pt x="340" y="117"/>
                      <a:pt x="340" y="117"/>
                      <a:pt x="340" y="117"/>
                    </a:cubicBezTo>
                    <a:cubicBezTo>
                      <a:pt x="345" y="110"/>
                      <a:pt x="348" y="101"/>
                      <a:pt x="349" y="91"/>
                    </a:cubicBezTo>
                    <a:close/>
                    <a:moveTo>
                      <a:pt x="285" y="135"/>
                    </a:moveTo>
                    <a:cubicBezTo>
                      <a:pt x="256" y="137"/>
                      <a:pt x="231" y="115"/>
                      <a:pt x="229" y="86"/>
                    </a:cubicBezTo>
                    <a:cubicBezTo>
                      <a:pt x="227" y="57"/>
                      <a:pt x="249" y="32"/>
                      <a:pt x="278" y="31"/>
                    </a:cubicBezTo>
                    <a:cubicBezTo>
                      <a:pt x="307" y="29"/>
                      <a:pt x="332" y="51"/>
                      <a:pt x="333" y="79"/>
                    </a:cubicBezTo>
                    <a:cubicBezTo>
                      <a:pt x="335" y="108"/>
                      <a:pt x="313" y="133"/>
                      <a:pt x="285" y="135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ffectLst>
                <a:reflection blurRad="25400" stA="52000" endPos="510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5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7758344" y="3867963"/>
                <a:ext cx="794801" cy="825144"/>
                <a:chOff x="2391028" y="4677759"/>
                <a:chExt cx="870829" cy="904073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42" name="文本框 77"/>
                <p:cNvSpPr txBox="1"/>
                <p:nvPr/>
              </p:nvSpPr>
              <p:spPr>
                <a:xfrm>
                  <a:off x="2587310" y="4807293"/>
                  <a:ext cx="529317" cy="7745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40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D</a:t>
                  </a:r>
                  <a:endParaRPr lang="zh-CN" altLang="en-US" sz="40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  <p:sp>
              <p:nvSpPr>
                <p:cNvPr id="43" name="文本框 80"/>
                <p:cNvSpPr txBox="1"/>
                <p:nvPr/>
              </p:nvSpPr>
              <p:spPr>
                <a:xfrm>
                  <a:off x="2391028" y="4677759"/>
                  <a:ext cx="870829" cy="281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1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8573809" y="3864813"/>
              <a:ext cx="1876287" cy="2191685"/>
              <a:chOff x="8576944" y="3901525"/>
              <a:chExt cx="1876042" cy="219219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8576944" y="3901525"/>
                <a:ext cx="1718114" cy="2164666"/>
                <a:chOff x="3957953" y="3354388"/>
                <a:chExt cx="1882461" cy="2371727"/>
              </a:xfrm>
              <a:effectLst>
                <a:outerShdw blurRad="50800" dist="25400" dir="5400000" algn="t" rotWithShape="0">
                  <a:prstClr val="black">
                    <a:alpha val="50000"/>
                  </a:prstClr>
                </a:outerShdw>
              </a:effectLst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3961130" y="3354388"/>
                  <a:ext cx="1879284" cy="2371727"/>
                  <a:chOff x="1337945" y="3488055"/>
                  <a:chExt cx="1879284" cy="2371727"/>
                </a:xfrm>
              </p:grpSpPr>
              <p:sp>
                <p:nvSpPr>
                  <p:cNvPr id="33" name="任意多边形 32"/>
                  <p:cNvSpPr/>
                  <p:nvPr/>
                </p:nvSpPr>
                <p:spPr>
                  <a:xfrm rot="16200000" flipH="1">
                    <a:off x="623887" y="4205287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6FAFD"/>
                      </a:gs>
                      <a:gs pos="100000">
                        <a:srgbClr val="FCFEFD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4" name="任意多边形 33"/>
                  <p:cNvSpPr/>
                  <p:nvPr/>
                </p:nvSpPr>
                <p:spPr>
                  <a:xfrm rot="5400000">
                    <a:off x="1561147" y="4205288"/>
                    <a:ext cx="2371726" cy="937261"/>
                  </a:xfrm>
                  <a:custGeom>
                    <a:avLst/>
                    <a:gdLst>
                      <a:gd name="connsiteX0" fmla="*/ 0 w 2371726"/>
                      <a:gd name="connsiteY0" fmla="*/ 937261 h 937261"/>
                      <a:gd name="connsiteX1" fmla="*/ 576261 w 2371726"/>
                      <a:gd name="connsiteY1" fmla="*/ 937261 h 937261"/>
                      <a:gd name="connsiteX2" fmla="*/ 576261 w 2371726"/>
                      <a:gd name="connsiteY2" fmla="*/ 937261 h 937261"/>
                      <a:gd name="connsiteX3" fmla="*/ 2371726 w 2371726"/>
                      <a:gd name="connsiteY3" fmla="*/ 937261 h 937261"/>
                      <a:gd name="connsiteX4" fmla="*/ 2106678 w 2371726"/>
                      <a:gd name="connsiteY4" fmla="*/ 1 h 937261"/>
                      <a:gd name="connsiteX5" fmla="*/ 609600 w 2371726"/>
                      <a:gd name="connsiteY5" fmla="*/ 1 h 937261"/>
                      <a:gd name="connsiteX6" fmla="*/ 609600 w 2371726"/>
                      <a:gd name="connsiteY6" fmla="*/ 0 h 937261"/>
                      <a:gd name="connsiteX7" fmla="*/ 33339 w 2371726"/>
                      <a:gd name="connsiteY7" fmla="*/ 0 h 937261"/>
                      <a:gd name="connsiteX0-1" fmla="*/ 0 w 2371726"/>
                      <a:gd name="connsiteY0-2" fmla="*/ 937261 h 937261"/>
                      <a:gd name="connsiteX1-3" fmla="*/ 576261 w 2371726"/>
                      <a:gd name="connsiteY1-4" fmla="*/ 937261 h 937261"/>
                      <a:gd name="connsiteX2-5" fmla="*/ 576261 w 2371726"/>
                      <a:gd name="connsiteY2-6" fmla="*/ 937261 h 937261"/>
                      <a:gd name="connsiteX3-7" fmla="*/ 2371726 w 2371726"/>
                      <a:gd name="connsiteY3-8" fmla="*/ 937261 h 937261"/>
                      <a:gd name="connsiteX4-9" fmla="*/ 2151128 w 2371726"/>
                      <a:gd name="connsiteY4-10" fmla="*/ 4 h 937261"/>
                      <a:gd name="connsiteX5-11" fmla="*/ 609600 w 2371726"/>
                      <a:gd name="connsiteY5-12" fmla="*/ 1 h 937261"/>
                      <a:gd name="connsiteX6-13" fmla="*/ 609600 w 2371726"/>
                      <a:gd name="connsiteY6-14" fmla="*/ 0 h 937261"/>
                      <a:gd name="connsiteX7-15" fmla="*/ 33339 w 2371726"/>
                      <a:gd name="connsiteY7-16" fmla="*/ 0 h 937261"/>
                      <a:gd name="connsiteX8" fmla="*/ 0 w 2371726"/>
                      <a:gd name="connsiteY8" fmla="*/ 937261 h 937261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  <a:cxn ang="0">
                        <a:pos x="connsiteX7-15" y="connsiteY7-16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371726" h="937261">
                        <a:moveTo>
                          <a:pt x="0" y="937261"/>
                        </a:moveTo>
                        <a:lnTo>
                          <a:pt x="576261" y="937261"/>
                        </a:lnTo>
                        <a:lnTo>
                          <a:pt x="576261" y="937261"/>
                        </a:lnTo>
                        <a:lnTo>
                          <a:pt x="2371726" y="937261"/>
                        </a:lnTo>
                        <a:lnTo>
                          <a:pt x="2151128" y="4"/>
                        </a:lnTo>
                        <a:lnTo>
                          <a:pt x="609600" y="1"/>
                        </a:lnTo>
                        <a:lnTo>
                          <a:pt x="609600" y="0"/>
                        </a:lnTo>
                        <a:lnTo>
                          <a:pt x="33339" y="0"/>
                        </a:lnTo>
                        <a:lnTo>
                          <a:pt x="0" y="937261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D4DAD8"/>
                      </a:gs>
                      <a:gs pos="0">
                        <a:srgbClr val="F3F6F9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5" name="平行四边形 8"/>
                  <p:cNvSpPr/>
                  <p:nvPr/>
                </p:nvSpPr>
                <p:spPr>
                  <a:xfrm rot="16200000" flipH="1">
                    <a:off x="1363563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C8001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6" name="平行四边形 8"/>
                  <p:cNvSpPr/>
                  <p:nvPr/>
                </p:nvSpPr>
                <p:spPr>
                  <a:xfrm rot="5400000">
                    <a:off x="2302411" y="3462437"/>
                    <a:ext cx="889200" cy="940436"/>
                  </a:xfrm>
                  <a:custGeom>
                    <a:avLst/>
                    <a:gdLst>
                      <a:gd name="connsiteX0" fmla="*/ 0 w 931548"/>
                      <a:gd name="connsiteY0" fmla="*/ 937261 h 937261"/>
                      <a:gd name="connsiteX1" fmla="*/ 42348 w 931548"/>
                      <a:gd name="connsiteY1" fmla="*/ 0 h 937261"/>
                      <a:gd name="connsiteX2" fmla="*/ 931548 w 931548"/>
                      <a:gd name="connsiteY2" fmla="*/ 0 h 937261"/>
                      <a:gd name="connsiteX3" fmla="*/ 889200 w 931548"/>
                      <a:gd name="connsiteY3" fmla="*/ 937261 h 937261"/>
                      <a:gd name="connsiteX4" fmla="*/ 0 w 931548"/>
                      <a:gd name="connsiteY4" fmla="*/ 937261 h 937261"/>
                      <a:gd name="connsiteX0-1" fmla="*/ 0 w 889200"/>
                      <a:gd name="connsiteY0-2" fmla="*/ 937261 h 937261"/>
                      <a:gd name="connsiteX1-3" fmla="*/ 42348 w 889200"/>
                      <a:gd name="connsiteY1-4" fmla="*/ 0 h 937261"/>
                      <a:gd name="connsiteX2-5" fmla="*/ 791851 w 889200"/>
                      <a:gd name="connsiteY2-6" fmla="*/ 6350 h 937261"/>
                      <a:gd name="connsiteX3-7" fmla="*/ 889200 w 889200"/>
                      <a:gd name="connsiteY3-8" fmla="*/ 937261 h 937261"/>
                      <a:gd name="connsiteX4-9" fmla="*/ 0 w 889200"/>
                      <a:gd name="connsiteY4-10" fmla="*/ 937261 h 937261"/>
                      <a:gd name="connsiteX0-11" fmla="*/ 0 w 889200"/>
                      <a:gd name="connsiteY0-12" fmla="*/ 937261 h 937261"/>
                      <a:gd name="connsiteX1-13" fmla="*/ 42348 w 889200"/>
                      <a:gd name="connsiteY1-14" fmla="*/ 0 h 937261"/>
                      <a:gd name="connsiteX2-15" fmla="*/ 804554 w 889200"/>
                      <a:gd name="connsiteY2-16" fmla="*/ 6350 h 937261"/>
                      <a:gd name="connsiteX3-17" fmla="*/ 889200 w 889200"/>
                      <a:gd name="connsiteY3-18" fmla="*/ 937261 h 937261"/>
                      <a:gd name="connsiteX4-19" fmla="*/ 0 w 889200"/>
                      <a:gd name="connsiteY4-20" fmla="*/ 937261 h 937261"/>
                      <a:gd name="connsiteX0-21" fmla="*/ 0 w 889200"/>
                      <a:gd name="connsiteY0-22" fmla="*/ 937261 h 937261"/>
                      <a:gd name="connsiteX1-23" fmla="*/ 42348 w 889200"/>
                      <a:gd name="connsiteY1-24" fmla="*/ 0 h 937261"/>
                      <a:gd name="connsiteX2-25" fmla="*/ 760107 w 889200"/>
                      <a:gd name="connsiteY2-26" fmla="*/ 6350 h 937261"/>
                      <a:gd name="connsiteX3-27" fmla="*/ 889200 w 889200"/>
                      <a:gd name="connsiteY3-28" fmla="*/ 937261 h 937261"/>
                      <a:gd name="connsiteX4-29" fmla="*/ 0 w 889200"/>
                      <a:gd name="connsiteY4-30" fmla="*/ 937261 h 937261"/>
                      <a:gd name="connsiteX0-31" fmla="*/ 0 w 889200"/>
                      <a:gd name="connsiteY0-32" fmla="*/ 937261 h 937261"/>
                      <a:gd name="connsiteX1-33" fmla="*/ 42348 w 889200"/>
                      <a:gd name="connsiteY1-34" fmla="*/ 0 h 937261"/>
                      <a:gd name="connsiteX2-35" fmla="*/ 804560 w 889200"/>
                      <a:gd name="connsiteY2-36" fmla="*/ 6350 h 937261"/>
                      <a:gd name="connsiteX3-37" fmla="*/ 889200 w 889200"/>
                      <a:gd name="connsiteY3-38" fmla="*/ 937261 h 937261"/>
                      <a:gd name="connsiteX4-39" fmla="*/ 0 w 889200"/>
                      <a:gd name="connsiteY4-40" fmla="*/ 937261 h 937261"/>
                      <a:gd name="connsiteX0-41" fmla="*/ 0 w 889200"/>
                      <a:gd name="connsiteY0-42" fmla="*/ 937262 h 937262"/>
                      <a:gd name="connsiteX1-43" fmla="*/ 32826 w 889200"/>
                      <a:gd name="connsiteY1-44" fmla="*/ 0 h 937262"/>
                      <a:gd name="connsiteX2-45" fmla="*/ 804560 w 889200"/>
                      <a:gd name="connsiteY2-46" fmla="*/ 6351 h 937262"/>
                      <a:gd name="connsiteX3-47" fmla="*/ 889200 w 889200"/>
                      <a:gd name="connsiteY3-48" fmla="*/ 937262 h 937262"/>
                      <a:gd name="connsiteX4-49" fmla="*/ 0 w 889200"/>
                      <a:gd name="connsiteY4-50" fmla="*/ 937262 h 937262"/>
                      <a:gd name="connsiteX0-51" fmla="*/ 0 w 889200"/>
                      <a:gd name="connsiteY0-52" fmla="*/ 940436 h 940436"/>
                      <a:gd name="connsiteX1-53" fmla="*/ 32826 w 889200"/>
                      <a:gd name="connsiteY1-54" fmla="*/ 3174 h 940436"/>
                      <a:gd name="connsiteX2-55" fmla="*/ 807735 w 889200"/>
                      <a:gd name="connsiteY2-56" fmla="*/ 0 h 940436"/>
                      <a:gd name="connsiteX3-57" fmla="*/ 889200 w 889200"/>
                      <a:gd name="connsiteY3-58" fmla="*/ 940436 h 940436"/>
                      <a:gd name="connsiteX4-59" fmla="*/ 0 w 889200"/>
                      <a:gd name="connsiteY4-60" fmla="*/ 940436 h 940436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</a:cxnLst>
                    <a:rect l="l" t="t" r="r" b="b"/>
                    <a:pathLst>
                      <a:path w="889200" h="940436">
                        <a:moveTo>
                          <a:pt x="0" y="940436"/>
                        </a:moveTo>
                        <a:lnTo>
                          <a:pt x="32826" y="3174"/>
                        </a:lnTo>
                        <a:lnTo>
                          <a:pt x="807735" y="0"/>
                        </a:lnTo>
                        <a:lnTo>
                          <a:pt x="889200" y="940436"/>
                        </a:lnTo>
                        <a:lnTo>
                          <a:pt x="0" y="940436"/>
                        </a:lnTo>
                        <a:close/>
                      </a:path>
                    </a:pathLst>
                  </a:custGeom>
                  <a:solidFill>
                    <a:srgbClr val="C8001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>
                        <a:solidFill>
                          <a:schemeClr val="lt1"/>
                        </a:solidFill>
                      </a:defRPr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1355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31" name="任意多边形 30"/>
                <p:cNvSpPr/>
                <p:nvPr/>
              </p:nvSpPr>
              <p:spPr>
                <a:xfrm rot="5400000">
                  <a:off x="5201026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 rot="16200000" flipH="1">
                  <a:off x="4259002" y="360420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355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9409775" y="5566316"/>
                <a:ext cx="1043211" cy="527401"/>
              </a:xfrm>
              <a:custGeom>
                <a:avLst/>
                <a:gdLst>
                  <a:gd name="connsiteX0" fmla="*/ 0 w 914400"/>
                  <a:gd name="connsiteY0" fmla="*/ 533400 h 533400"/>
                  <a:gd name="connsiteX1" fmla="*/ 914400 w 914400"/>
                  <a:gd name="connsiteY1" fmla="*/ 304800 h 533400"/>
                  <a:gd name="connsiteX2" fmla="*/ 12700 w 914400"/>
                  <a:gd name="connsiteY2" fmla="*/ 0 h 533400"/>
                  <a:gd name="connsiteX3" fmla="*/ 0 w 914400"/>
                  <a:gd name="connsiteY3" fmla="*/ 533400 h 533400"/>
                  <a:gd name="connsiteX0-1" fmla="*/ 0 w 962526"/>
                  <a:gd name="connsiteY0-2" fmla="*/ 533400 h 533400"/>
                  <a:gd name="connsiteX1-3" fmla="*/ 962526 w 962526"/>
                  <a:gd name="connsiteY1-4" fmla="*/ 304800 h 533400"/>
                  <a:gd name="connsiteX2-5" fmla="*/ 12700 w 962526"/>
                  <a:gd name="connsiteY2-6" fmla="*/ 0 h 533400"/>
                  <a:gd name="connsiteX3-7" fmla="*/ 0 w 962526"/>
                  <a:gd name="connsiteY3-8" fmla="*/ 533400 h 533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962526" h="533400">
                    <a:moveTo>
                      <a:pt x="0" y="533400"/>
                    </a:moveTo>
                    <a:lnTo>
                      <a:pt x="962526" y="304800"/>
                    </a:lnTo>
                    <a:lnTo>
                      <a:pt x="12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50000"/>
                      <a:alpha val="36000"/>
                    </a:schemeClr>
                  </a:gs>
                  <a:gs pos="0">
                    <a:schemeClr val="bg1">
                      <a:lumMod val="50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5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4" name="Group 17"/>
              <p:cNvGrpSpPr>
                <a:grpSpLocks noChangeAspect="1"/>
              </p:cNvGrpSpPr>
              <p:nvPr/>
            </p:nvGrpSpPr>
            <p:grpSpPr bwMode="auto">
              <a:xfrm>
                <a:off x="8840056" y="5045809"/>
                <a:ext cx="417274" cy="447918"/>
                <a:chOff x="231" y="1205"/>
                <a:chExt cx="640" cy="687"/>
              </a:xfrm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25400" stA="52000" endPos="51000" dir="5400000" sy="-100000" algn="bl" rotWithShape="0"/>
              </a:effectLst>
            </p:grpSpPr>
            <p:sp>
              <p:nvSpPr>
                <p:cNvPr id="28" name="Freeform 18"/>
                <p:cNvSpPr/>
                <p:nvPr/>
              </p:nvSpPr>
              <p:spPr bwMode="auto">
                <a:xfrm>
                  <a:off x="231" y="1205"/>
                  <a:ext cx="499" cy="687"/>
                </a:xfrm>
                <a:custGeom>
                  <a:avLst/>
                  <a:gdLst>
                    <a:gd name="T0" fmla="*/ 442 w 499"/>
                    <a:gd name="T1" fmla="*/ 629 h 687"/>
                    <a:gd name="T2" fmla="*/ 57 w 499"/>
                    <a:gd name="T3" fmla="*/ 629 h 687"/>
                    <a:gd name="T4" fmla="*/ 57 w 499"/>
                    <a:gd name="T5" fmla="*/ 200 h 687"/>
                    <a:gd name="T6" fmla="*/ 200 w 499"/>
                    <a:gd name="T7" fmla="*/ 200 h 687"/>
                    <a:gd name="T8" fmla="*/ 200 w 499"/>
                    <a:gd name="T9" fmla="*/ 57 h 687"/>
                    <a:gd name="T10" fmla="*/ 442 w 499"/>
                    <a:gd name="T11" fmla="*/ 57 h 687"/>
                    <a:gd name="T12" fmla="*/ 442 w 499"/>
                    <a:gd name="T13" fmla="*/ 116 h 687"/>
                    <a:gd name="T14" fmla="*/ 494 w 499"/>
                    <a:gd name="T15" fmla="*/ 64 h 687"/>
                    <a:gd name="T16" fmla="*/ 499 w 499"/>
                    <a:gd name="T17" fmla="*/ 59 h 687"/>
                    <a:gd name="T18" fmla="*/ 499 w 499"/>
                    <a:gd name="T19" fmla="*/ 0 h 687"/>
                    <a:gd name="T20" fmla="*/ 143 w 499"/>
                    <a:gd name="T21" fmla="*/ 0 h 687"/>
                    <a:gd name="T22" fmla="*/ 143 w 499"/>
                    <a:gd name="T23" fmla="*/ 0 h 687"/>
                    <a:gd name="T24" fmla="*/ 0 w 499"/>
                    <a:gd name="T25" fmla="*/ 143 h 687"/>
                    <a:gd name="T26" fmla="*/ 0 w 499"/>
                    <a:gd name="T27" fmla="*/ 687 h 687"/>
                    <a:gd name="T28" fmla="*/ 499 w 499"/>
                    <a:gd name="T29" fmla="*/ 687 h 687"/>
                    <a:gd name="T30" fmla="*/ 499 w 499"/>
                    <a:gd name="T31" fmla="*/ 429 h 687"/>
                    <a:gd name="T32" fmla="*/ 442 w 499"/>
                    <a:gd name="T33" fmla="*/ 486 h 687"/>
                    <a:gd name="T34" fmla="*/ 442 w 499"/>
                    <a:gd name="T35" fmla="*/ 629 h 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99" h="687">
                      <a:moveTo>
                        <a:pt x="442" y="629"/>
                      </a:moveTo>
                      <a:lnTo>
                        <a:pt x="57" y="629"/>
                      </a:lnTo>
                      <a:lnTo>
                        <a:pt x="57" y="200"/>
                      </a:lnTo>
                      <a:lnTo>
                        <a:pt x="200" y="200"/>
                      </a:lnTo>
                      <a:lnTo>
                        <a:pt x="200" y="57"/>
                      </a:lnTo>
                      <a:lnTo>
                        <a:pt x="442" y="57"/>
                      </a:lnTo>
                      <a:lnTo>
                        <a:pt x="442" y="116"/>
                      </a:lnTo>
                      <a:lnTo>
                        <a:pt x="494" y="64"/>
                      </a:lnTo>
                      <a:lnTo>
                        <a:pt x="499" y="59"/>
                      </a:lnTo>
                      <a:lnTo>
                        <a:pt x="499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0" y="143"/>
                      </a:lnTo>
                      <a:lnTo>
                        <a:pt x="0" y="687"/>
                      </a:lnTo>
                      <a:lnTo>
                        <a:pt x="499" y="687"/>
                      </a:lnTo>
                      <a:lnTo>
                        <a:pt x="499" y="429"/>
                      </a:lnTo>
                      <a:lnTo>
                        <a:pt x="442" y="486"/>
                      </a:lnTo>
                      <a:lnTo>
                        <a:pt x="442" y="629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5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9"/>
                <p:cNvSpPr>
                  <a:spLocks noEditPoints="1"/>
                </p:cNvSpPr>
                <p:nvPr/>
              </p:nvSpPr>
              <p:spPr bwMode="auto">
                <a:xfrm>
                  <a:off x="436" y="1310"/>
                  <a:ext cx="435" cy="431"/>
                </a:xfrm>
                <a:custGeom>
                  <a:avLst/>
                  <a:gdLst>
                    <a:gd name="T0" fmla="*/ 50 w 435"/>
                    <a:gd name="T1" fmla="*/ 279 h 431"/>
                    <a:gd name="T2" fmla="*/ 50 w 435"/>
                    <a:gd name="T3" fmla="*/ 279 h 431"/>
                    <a:gd name="T4" fmla="*/ 50 w 435"/>
                    <a:gd name="T5" fmla="*/ 279 h 431"/>
                    <a:gd name="T6" fmla="*/ 50 w 435"/>
                    <a:gd name="T7" fmla="*/ 279 h 431"/>
                    <a:gd name="T8" fmla="*/ 0 w 435"/>
                    <a:gd name="T9" fmla="*/ 431 h 431"/>
                    <a:gd name="T10" fmla="*/ 155 w 435"/>
                    <a:gd name="T11" fmla="*/ 381 h 431"/>
                    <a:gd name="T12" fmla="*/ 155 w 435"/>
                    <a:gd name="T13" fmla="*/ 381 h 431"/>
                    <a:gd name="T14" fmla="*/ 155 w 435"/>
                    <a:gd name="T15" fmla="*/ 381 h 431"/>
                    <a:gd name="T16" fmla="*/ 155 w 435"/>
                    <a:gd name="T17" fmla="*/ 381 h 431"/>
                    <a:gd name="T18" fmla="*/ 435 w 435"/>
                    <a:gd name="T19" fmla="*/ 102 h 431"/>
                    <a:gd name="T20" fmla="*/ 330 w 435"/>
                    <a:gd name="T21" fmla="*/ 0 h 431"/>
                    <a:gd name="T22" fmla="*/ 50 w 435"/>
                    <a:gd name="T23" fmla="*/ 279 h 431"/>
                    <a:gd name="T24" fmla="*/ 50 w 435"/>
                    <a:gd name="T25" fmla="*/ 279 h 431"/>
                    <a:gd name="T26" fmla="*/ 141 w 435"/>
                    <a:gd name="T27" fmla="*/ 360 h 431"/>
                    <a:gd name="T28" fmla="*/ 38 w 435"/>
                    <a:gd name="T29" fmla="*/ 396 h 431"/>
                    <a:gd name="T30" fmla="*/ 72 w 435"/>
                    <a:gd name="T31" fmla="*/ 291 h 431"/>
                    <a:gd name="T32" fmla="*/ 141 w 435"/>
                    <a:gd name="T33" fmla="*/ 360 h 4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5" h="431">
                      <a:moveTo>
                        <a:pt x="50" y="279"/>
                      </a:move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lnTo>
                        <a:pt x="0" y="43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155" y="381"/>
                      </a:lnTo>
                      <a:lnTo>
                        <a:pt x="435" y="102"/>
                      </a:lnTo>
                      <a:lnTo>
                        <a:pt x="330" y="0"/>
                      </a:lnTo>
                      <a:lnTo>
                        <a:pt x="50" y="279"/>
                      </a:lnTo>
                      <a:lnTo>
                        <a:pt x="50" y="279"/>
                      </a:lnTo>
                      <a:close/>
                      <a:moveTo>
                        <a:pt x="141" y="360"/>
                      </a:moveTo>
                      <a:lnTo>
                        <a:pt x="38" y="396"/>
                      </a:lnTo>
                      <a:lnTo>
                        <a:pt x="72" y="291"/>
                      </a:lnTo>
                      <a:lnTo>
                        <a:pt x="141" y="3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5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9505152" y="4805089"/>
                <a:ext cx="794801" cy="825143"/>
                <a:chOff x="2391028" y="4677759"/>
                <a:chExt cx="870829" cy="904072"/>
              </a:xfrm>
              <a:scene3d>
                <a:camera prst="orthographicFront">
                  <a:rot lat="20820000" lon="1800000" rev="0"/>
                </a:camera>
                <a:lightRig rig="threePt" dir="t"/>
              </a:scene3d>
            </p:grpSpPr>
            <p:sp>
              <p:nvSpPr>
                <p:cNvPr id="26" name="文本框 83"/>
                <p:cNvSpPr txBox="1"/>
                <p:nvPr/>
              </p:nvSpPr>
              <p:spPr>
                <a:xfrm>
                  <a:off x="2587310" y="4807292"/>
                  <a:ext cx="529317" cy="7745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40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E</a:t>
                  </a:r>
                  <a:endParaRPr lang="zh-CN" altLang="en-US" sz="40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  <p:sp>
              <p:nvSpPr>
                <p:cNvPr id="27" name="文本框 84"/>
                <p:cNvSpPr txBox="1"/>
                <p:nvPr/>
              </p:nvSpPr>
              <p:spPr>
                <a:xfrm>
                  <a:off x="2391028" y="4677759"/>
                  <a:ext cx="870829" cy="281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1100" dirty="0">
                      <a:solidFill>
                        <a:srgbClr val="C8001D"/>
                      </a:solidFill>
                      <a:latin typeface="Hiragino Sans GB W6" panose="020B0600000000000000" pitchFamily="34" charset="-122"/>
                      <a:ea typeface="Hiragino Sans GB W6" panose="020B0600000000000000" pitchFamily="34" charset="-122"/>
                    </a:rPr>
                    <a:t>OPTION</a:t>
                  </a:r>
                  <a:endParaRPr lang="zh-CN" altLang="en-US" sz="1100" dirty="0">
                    <a:solidFill>
                      <a:srgbClr val="C8001D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endParaRPr>
                </a:p>
              </p:txBody>
            </p:sp>
          </p:grpSp>
        </p:grpSp>
        <p:sp>
          <p:nvSpPr>
            <p:cNvPr id="17" name="文本框 32"/>
            <p:cNvSpPr txBox="1"/>
            <p:nvPr/>
          </p:nvSpPr>
          <p:spPr>
            <a:xfrm>
              <a:off x="7157877" y="3050001"/>
              <a:ext cx="11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sz="1355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文本框 40"/>
            <p:cNvSpPr txBox="1"/>
            <p:nvPr/>
          </p:nvSpPr>
          <p:spPr>
            <a:xfrm>
              <a:off x="8877371" y="4013217"/>
              <a:ext cx="11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70</a:t>
              </a:r>
              <a:r>
                <a:rPr lang="en-US" altLang="zh-CN" sz="1355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47"/>
            <p:cNvSpPr txBox="1"/>
            <p:nvPr/>
          </p:nvSpPr>
          <p:spPr>
            <a:xfrm>
              <a:off x="5354501" y="1949503"/>
              <a:ext cx="11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1355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54"/>
            <p:cNvSpPr txBox="1"/>
            <p:nvPr/>
          </p:nvSpPr>
          <p:spPr>
            <a:xfrm>
              <a:off x="3662545" y="3001690"/>
              <a:ext cx="11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1355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61"/>
            <p:cNvSpPr txBox="1"/>
            <p:nvPr/>
          </p:nvSpPr>
          <p:spPr>
            <a:xfrm>
              <a:off x="2006021" y="4013217"/>
              <a:ext cx="11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sz="1355" dirty="0">
                  <a:solidFill>
                    <a:schemeClr val="bg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3" name="Text Placeholder 2"/>
          <p:cNvSpPr txBox="1"/>
          <p:nvPr/>
        </p:nvSpPr>
        <p:spPr>
          <a:xfrm>
            <a:off x="1159022" y="3708577"/>
            <a:ext cx="2362369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文本框 36"/>
          <p:cNvSpPr txBox="1"/>
          <p:nvPr/>
        </p:nvSpPr>
        <p:spPr>
          <a:xfrm>
            <a:off x="1046625" y="3332032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 Placeholder 2"/>
          <p:cNvSpPr txBox="1"/>
          <p:nvPr/>
        </p:nvSpPr>
        <p:spPr>
          <a:xfrm>
            <a:off x="2800112" y="2425216"/>
            <a:ext cx="2362369" cy="892360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</a:t>
            </a:r>
          </a:p>
        </p:txBody>
      </p:sp>
      <p:sp>
        <p:nvSpPr>
          <p:cNvPr id="96" name="文本框 36"/>
          <p:cNvSpPr txBox="1"/>
          <p:nvPr/>
        </p:nvSpPr>
        <p:spPr>
          <a:xfrm>
            <a:off x="2687715" y="2048671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 Placeholder 2"/>
          <p:cNvSpPr txBox="1"/>
          <p:nvPr/>
        </p:nvSpPr>
        <p:spPr>
          <a:xfrm>
            <a:off x="5071912" y="1425748"/>
            <a:ext cx="2362369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文本框 36"/>
          <p:cNvSpPr txBox="1"/>
          <p:nvPr/>
        </p:nvSpPr>
        <p:spPr>
          <a:xfrm>
            <a:off x="4959515" y="1049203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 Placeholder 2"/>
          <p:cNvSpPr txBox="1"/>
          <p:nvPr/>
        </p:nvSpPr>
        <p:spPr>
          <a:xfrm>
            <a:off x="9249275" y="3704939"/>
            <a:ext cx="2362369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36"/>
          <p:cNvSpPr txBox="1"/>
          <p:nvPr/>
        </p:nvSpPr>
        <p:spPr>
          <a:xfrm>
            <a:off x="9136878" y="3328394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 Placeholder 2"/>
          <p:cNvSpPr txBox="1"/>
          <p:nvPr/>
        </p:nvSpPr>
        <p:spPr>
          <a:xfrm>
            <a:off x="7556290" y="2514151"/>
            <a:ext cx="2362369" cy="7446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文本框 36"/>
          <p:cNvSpPr txBox="1"/>
          <p:nvPr/>
        </p:nvSpPr>
        <p:spPr>
          <a:xfrm>
            <a:off x="7443893" y="2137606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 _4"/>
          <p:cNvGrpSpPr/>
          <p:nvPr/>
        </p:nvGrpSpPr>
        <p:grpSpPr>
          <a:xfrm>
            <a:off x="5017260" y="1484886"/>
            <a:ext cx="4405196" cy="3619169"/>
            <a:chOff x="5646839" y="2046917"/>
            <a:chExt cx="5282932" cy="4340289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7540059" y="2084286"/>
              <a:ext cx="879810" cy="962903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4" y="500"/>
                    <a:pt x="457" y="388"/>
                    <a:pt x="457" y="250"/>
                  </a:cubicBezTo>
                  <a:cubicBezTo>
                    <a:pt x="457" y="112"/>
                    <a:pt x="354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7264711" y="2355560"/>
              <a:ext cx="369846" cy="424427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646839" y="2502195"/>
              <a:ext cx="1756361" cy="146635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6224418" y="2455761"/>
              <a:ext cx="92054" cy="262314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761703" y="2617874"/>
              <a:ext cx="331558" cy="323411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5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7310331" y="3450434"/>
              <a:ext cx="1186929" cy="2936772"/>
            </a:xfrm>
            <a:custGeom>
              <a:avLst/>
              <a:gdLst>
                <a:gd name="T0" fmla="*/ 191 w 616"/>
                <a:gd name="T1" fmla="*/ 76 h 1524"/>
                <a:gd name="T2" fmla="*/ 287 w 616"/>
                <a:gd name="T3" fmla="*/ 7 h 1524"/>
                <a:gd name="T4" fmla="*/ 538 w 616"/>
                <a:gd name="T5" fmla="*/ 42 h 1524"/>
                <a:gd name="T6" fmla="*/ 610 w 616"/>
                <a:gd name="T7" fmla="*/ 135 h 1524"/>
                <a:gd name="T8" fmla="*/ 425 w 616"/>
                <a:gd name="T9" fmla="*/ 1445 h 1524"/>
                <a:gd name="T10" fmla="*/ 329 w 616"/>
                <a:gd name="T11" fmla="*/ 1517 h 1524"/>
                <a:gd name="T12" fmla="*/ 79 w 616"/>
                <a:gd name="T13" fmla="*/ 1482 h 1524"/>
                <a:gd name="T14" fmla="*/ 6 w 616"/>
                <a:gd name="T15" fmla="*/ 1386 h 1524"/>
                <a:gd name="T16" fmla="*/ 191 w 616"/>
                <a:gd name="T17" fmla="*/ 76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1524">
                  <a:moveTo>
                    <a:pt x="191" y="76"/>
                  </a:moveTo>
                  <a:cubicBezTo>
                    <a:pt x="198" y="30"/>
                    <a:pt x="240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6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3"/>
                    <a:pt x="6" y="1386"/>
                  </a:cubicBezTo>
                  <a:lnTo>
                    <a:pt x="191" y="76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7886281" y="3592996"/>
              <a:ext cx="250909" cy="250094"/>
            </a:xfrm>
            <a:custGeom>
              <a:avLst/>
              <a:gdLst>
                <a:gd name="T0" fmla="*/ 118 w 130"/>
                <a:gd name="T1" fmla="*/ 43 h 130"/>
                <a:gd name="T2" fmla="*/ 43 w 130"/>
                <a:gd name="T3" fmla="*/ 12 h 130"/>
                <a:gd name="T4" fmla="*/ 12 w 130"/>
                <a:gd name="T5" fmla="*/ 86 h 130"/>
                <a:gd name="T6" fmla="*/ 86 w 130"/>
                <a:gd name="T7" fmla="*/ 118 h 130"/>
                <a:gd name="T8" fmla="*/ 118 w 130"/>
                <a:gd name="T9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4"/>
                    <a:pt x="0" y="57"/>
                    <a:pt x="12" y="86"/>
                  </a:cubicBezTo>
                  <a:cubicBezTo>
                    <a:pt x="24" y="116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solidFill>
              <a:srgbClr val="C129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7886281" y="3600328"/>
              <a:ext cx="188996" cy="225655"/>
            </a:xfrm>
            <a:custGeom>
              <a:avLst/>
              <a:gdLst>
                <a:gd name="T0" fmla="*/ 66 w 98"/>
                <a:gd name="T1" fmla="*/ 17 h 117"/>
                <a:gd name="T2" fmla="*/ 98 w 98"/>
                <a:gd name="T3" fmla="*/ 14 h 117"/>
                <a:gd name="T4" fmla="*/ 43 w 98"/>
                <a:gd name="T5" fmla="*/ 8 h 117"/>
                <a:gd name="T6" fmla="*/ 12 w 98"/>
                <a:gd name="T7" fmla="*/ 82 h 117"/>
                <a:gd name="T8" fmla="*/ 54 w 98"/>
                <a:gd name="T9" fmla="*/ 117 h 117"/>
                <a:gd name="T10" fmla="*/ 35 w 98"/>
                <a:gd name="T11" fmla="*/ 92 h 117"/>
                <a:gd name="T12" fmla="*/ 66 w 98"/>
                <a:gd name="T13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20"/>
                    <a:pt x="0" y="53"/>
                    <a:pt x="12" y="82"/>
                  </a:cubicBezTo>
                  <a:cubicBezTo>
                    <a:pt x="19" y="101"/>
                    <a:pt x="36" y="114"/>
                    <a:pt x="54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8165702" y="3361639"/>
              <a:ext cx="1466350" cy="2946547"/>
            </a:xfrm>
            <a:custGeom>
              <a:avLst/>
              <a:gdLst>
                <a:gd name="T0" fmla="*/ 12 w 761"/>
                <a:gd name="T1" fmla="*/ 175 h 1529"/>
                <a:gd name="T2" fmla="*/ 73 w 761"/>
                <a:gd name="T3" fmla="*/ 75 h 1529"/>
                <a:gd name="T4" fmla="*/ 319 w 761"/>
                <a:gd name="T5" fmla="*/ 12 h 1529"/>
                <a:gd name="T6" fmla="*/ 421 w 761"/>
                <a:gd name="T7" fmla="*/ 70 h 1529"/>
                <a:gd name="T8" fmla="*/ 750 w 761"/>
                <a:gd name="T9" fmla="*/ 1352 h 1529"/>
                <a:gd name="T10" fmla="*/ 689 w 761"/>
                <a:gd name="T11" fmla="*/ 1455 h 1529"/>
                <a:gd name="T12" fmla="*/ 443 w 761"/>
                <a:gd name="T13" fmla="*/ 1518 h 1529"/>
                <a:gd name="T14" fmla="*/ 340 w 761"/>
                <a:gd name="T15" fmla="*/ 1457 h 1529"/>
                <a:gd name="T16" fmla="*/ 12 w 761"/>
                <a:gd name="T17" fmla="*/ 175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5"/>
                  </a:cubicBezTo>
                  <a:cubicBezTo>
                    <a:pt x="443" y="1518"/>
                    <a:pt x="443" y="1518"/>
                    <a:pt x="443" y="1518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8419869" y="3562040"/>
              <a:ext cx="242762" cy="242762"/>
            </a:xfrm>
            <a:custGeom>
              <a:avLst/>
              <a:gdLst>
                <a:gd name="T0" fmla="*/ 104 w 126"/>
                <a:gd name="T1" fmla="*/ 23 h 126"/>
                <a:gd name="T2" fmla="*/ 23 w 126"/>
                <a:gd name="T3" fmla="*/ 22 h 126"/>
                <a:gd name="T4" fmla="*/ 22 w 126"/>
                <a:gd name="T5" fmla="*/ 103 h 126"/>
                <a:gd name="T6" fmla="*/ 103 w 126"/>
                <a:gd name="T7" fmla="*/ 104 h 126"/>
                <a:gd name="T8" fmla="*/ 104 w 126"/>
                <a:gd name="T9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1"/>
                    <a:pt x="45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0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solidFill>
              <a:srgbClr val="C129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8419869" y="3567742"/>
              <a:ext cx="146635" cy="231357"/>
            </a:xfrm>
            <a:custGeom>
              <a:avLst/>
              <a:gdLst>
                <a:gd name="T0" fmla="*/ 48 w 76"/>
                <a:gd name="T1" fmla="*/ 20 h 120"/>
                <a:gd name="T2" fmla="*/ 76 w 76"/>
                <a:gd name="T3" fmla="*/ 4 h 120"/>
                <a:gd name="T4" fmla="*/ 23 w 76"/>
                <a:gd name="T5" fmla="*/ 19 h 120"/>
                <a:gd name="T6" fmla="*/ 22 w 76"/>
                <a:gd name="T7" fmla="*/ 100 h 120"/>
                <a:gd name="T8" fmla="*/ 75 w 76"/>
                <a:gd name="T9" fmla="*/ 116 h 120"/>
                <a:gd name="T10" fmla="*/ 47 w 76"/>
                <a:gd name="T11" fmla="*/ 100 h 120"/>
                <a:gd name="T12" fmla="*/ 48 w 76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0">
                  <a:moveTo>
                    <a:pt x="48" y="20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7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9"/>
                    <a:pt x="47" y="100"/>
                  </a:cubicBezTo>
                  <a:cubicBezTo>
                    <a:pt x="25" y="78"/>
                    <a:pt x="25" y="42"/>
                    <a:pt x="48" y="20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8643895" y="3047189"/>
              <a:ext cx="2285876" cy="2699712"/>
            </a:xfrm>
            <a:custGeom>
              <a:avLst/>
              <a:gdLst>
                <a:gd name="T0" fmla="*/ 28 w 1187"/>
                <a:gd name="T1" fmla="*/ 296 h 1401"/>
                <a:gd name="T2" fmla="*/ 47 w 1187"/>
                <a:gd name="T3" fmla="*/ 180 h 1401"/>
                <a:gd name="T4" fmla="*/ 250 w 1187"/>
                <a:gd name="T5" fmla="*/ 28 h 1401"/>
                <a:gd name="T6" fmla="*/ 367 w 1187"/>
                <a:gd name="T7" fmla="*/ 43 h 1401"/>
                <a:gd name="T8" fmla="*/ 1159 w 1187"/>
                <a:gd name="T9" fmla="*/ 1103 h 1401"/>
                <a:gd name="T10" fmla="*/ 1142 w 1187"/>
                <a:gd name="T11" fmla="*/ 1221 h 1401"/>
                <a:gd name="T12" fmla="*/ 939 w 1187"/>
                <a:gd name="T13" fmla="*/ 1373 h 1401"/>
                <a:gd name="T14" fmla="*/ 821 w 1187"/>
                <a:gd name="T15" fmla="*/ 1356 h 1401"/>
                <a:gd name="T16" fmla="*/ 28 w 1187"/>
                <a:gd name="T17" fmla="*/ 296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7" h="1401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3"/>
                    <a:pt x="1159" y="1103"/>
                    <a:pt x="1159" y="1103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1"/>
                    <a:pt x="848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8893989" y="3324980"/>
              <a:ext cx="250094" cy="250909"/>
            </a:xfrm>
            <a:custGeom>
              <a:avLst/>
              <a:gdLst>
                <a:gd name="T0" fmla="*/ 87 w 130"/>
                <a:gd name="T1" fmla="*/ 12 h 130"/>
                <a:gd name="T2" fmla="*/ 12 w 130"/>
                <a:gd name="T3" fmla="*/ 42 h 130"/>
                <a:gd name="T4" fmla="*/ 42 w 130"/>
                <a:gd name="T5" fmla="*/ 118 h 130"/>
                <a:gd name="T6" fmla="*/ 117 w 130"/>
                <a:gd name="T7" fmla="*/ 88 h 130"/>
                <a:gd name="T8" fmla="*/ 87 w 130"/>
                <a:gd name="T9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4" y="13"/>
                    <a:pt x="12" y="42"/>
                  </a:cubicBezTo>
                  <a:cubicBezTo>
                    <a:pt x="0" y="71"/>
                    <a:pt x="13" y="105"/>
                    <a:pt x="42" y="118"/>
                  </a:cubicBezTo>
                  <a:cubicBezTo>
                    <a:pt x="71" y="130"/>
                    <a:pt x="105" y="117"/>
                    <a:pt x="117" y="88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solidFill>
              <a:srgbClr val="C129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8893989" y="3342087"/>
              <a:ext cx="186552" cy="225655"/>
            </a:xfrm>
            <a:custGeom>
              <a:avLst/>
              <a:gdLst>
                <a:gd name="T0" fmla="*/ 35 w 97"/>
                <a:gd name="T1" fmla="*/ 24 h 117"/>
                <a:gd name="T2" fmla="*/ 55 w 97"/>
                <a:gd name="T3" fmla="*/ 0 h 117"/>
                <a:gd name="T4" fmla="*/ 12 w 97"/>
                <a:gd name="T5" fmla="*/ 33 h 117"/>
                <a:gd name="T6" fmla="*/ 42 w 97"/>
                <a:gd name="T7" fmla="*/ 109 h 117"/>
                <a:gd name="T8" fmla="*/ 97 w 97"/>
                <a:gd name="T9" fmla="*/ 103 h 117"/>
                <a:gd name="T10" fmla="*/ 65 w 97"/>
                <a:gd name="T11" fmla="*/ 99 h 117"/>
                <a:gd name="T12" fmla="*/ 35 w 97"/>
                <a:gd name="T13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7">
                  <a:moveTo>
                    <a:pt x="35" y="24"/>
                  </a:moveTo>
                  <a:cubicBezTo>
                    <a:pt x="40" y="14"/>
                    <a:pt x="47" y="5"/>
                    <a:pt x="55" y="0"/>
                  </a:cubicBezTo>
                  <a:cubicBezTo>
                    <a:pt x="37" y="3"/>
                    <a:pt x="20" y="15"/>
                    <a:pt x="12" y="33"/>
                  </a:cubicBezTo>
                  <a:cubicBezTo>
                    <a:pt x="0" y="62"/>
                    <a:pt x="13" y="96"/>
                    <a:pt x="42" y="109"/>
                  </a:cubicBezTo>
                  <a:cubicBezTo>
                    <a:pt x="61" y="117"/>
                    <a:pt x="81" y="114"/>
                    <a:pt x="97" y="103"/>
                  </a:cubicBezTo>
                  <a:cubicBezTo>
                    <a:pt x="87" y="105"/>
                    <a:pt x="76" y="104"/>
                    <a:pt x="65" y="99"/>
                  </a:cubicBezTo>
                  <a:cubicBezTo>
                    <a:pt x="36" y="87"/>
                    <a:pt x="23" y="53"/>
                    <a:pt x="35" y="24"/>
                  </a:cubicBezTo>
                  <a:close/>
                </a:path>
              </a:pathLst>
            </a:custGeom>
            <a:solidFill>
              <a:srgbClr val="1335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7936788" y="2837826"/>
              <a:ext cx="132786" cy="801604"/>
            </a:xfrm>
            <a:custGeom>
              <a:avLst/>
              <a:gdLst>
                <a:gd name="T0" fmla="*/ 45 w 69"/>
                <a:gd name="T1" fmla="*/ 416 h 416"/>
                <a:gd name="T2" fmla="*/ 31 w 69"/>
                <a:gd name="T3" fmla="*/ 410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6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5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39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10 h 416"/>
                <a:gd name="T36" fmla="*/ 46 w 69"/>
                <a:gd name="T37" fmla="*/ 416 h 416"/>
                <a:gd name="T38" fmla="*/ 45 w 69"/>
                <a:gd name="T3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5" y="416"/>
                  </a:moveTo>
                  <a:cubicBezTo>
                    <a:pt x="43" y="416"/>
                    <a:pt x="38" y="415"/>
                    <a:pt x="31" y="410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0" y="1"/>
                    <a:pt x="57" y="6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39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10"/>
                  </a:cubicBezTo>
                  <a:cubicBezTo>
                    <a:pt x="52" y="413"/>
                    <a:pt x="49" y="416"/>
                    <a:pt x="46" y="416"/>
                  </a:cubicBezTo>
                  <a:cubicBezTo>
                    <a:pt x="46" y="416"/>
                    <a:pt x="46" y="416"/>
                    <a:pt x="45" y="41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8058169" y="3034154"/>
              <a:ext cx="53766" cy="470046"/>
            </a:xfrm>
            <a:custGeom>
              <a:avLst/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1" y="244"/>
                    <a:pt x="11" y="244"/>
                    <a:pt x="11" y="244"/>
                  </a:cubicBezTo>
                  <a:cubicBezTo>
                    <a:pt x="8" y="244"/>
                    <a:pt x="5" y="241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8050023" y="2785689"/>
              <a:ext cx="468417" cy="834190"/>
            </a:xfrm>
            <a:custGeom>
              <a:avLst/>
              <a:gdLst>
                <a:gd name="T0" fmla="*/ 238 w 243"/>
                <a:gd name="T1" fmla="*/ 431 h 433"/>
                <a:gd name="T2" fmla="*/ 222 w 243"/>
                <a:gd name="T3" fmla="*/ 430 h 433"/>
                <a:gd name="T4" fmla="*/ 151 w 243"/>
                <a:gd name="T5" fmla="*/ 333 h 433"/>
                <a:gd name="T6" fmla="*/ 100 w 243"/>
                <a:gd name="T7" fmla="*/ 232 h 433"/>
                <a:gd name="T8" fmla="*/ 23 w 243"/>
                <a:gd name="T9" fmla="*/ 11 h 433"/>
                <a:gd name="T10" fmla="*/ 47 w 243"/>
                <a:gd name="T11" fmla="*/ 1 h 433"/>
                <a:gd name="T12" fmla="*/ 72 w 243"/>
                <a:gd name="T13" fmla="*/ 25 h 433"/>
                <a:gd name="T14" fmla="*/ 69 w 243"/>
                <a:gd name="T15" fmla="*/ 34 h 433"/>
                <a:gd name="T16" fmla="*/ 61 w 243"/>
                <a:gd name="T17" fmla="*/ 30 h 433"/>
                <a:gd name="T18" fmla="*/ 46 w 243"/>
                <a:gd name="T19" fmla="*/ 15 h 433"/>
                <a:gd name="T20" fmla="*/ 33 w 243"/>
                <a:gd name="T21" fmla="*/ 21 h 433"/>
                <a:gd name="T22" fmla="*/ 32 w 243"/>
                <a:gd name="T23" fmla="*/ 22 h 433"/>
                <a:gd name="T24" fmla="*/ 111 w 243"/>
                <a:gd name="T25" fmla="*/ 226 h 433"/>
                <a:gd name="T26" fmla="*/ 162 w 243"/>
                <a:gd name="T27" fmla="*/ 328 h 433"/>
                <a:gd name="T28" fmla="*/ 225 w 243"/>
                <a:gd name="T29" fmla="*/ 417 h 433"/>
                <a:gd name="T30" fmla="*/ 232 w 243"/>
                <a:gd name="T31" fmla="*/ 418 h 433"/>
                <a:gd name="T32" fmla="*/ 232 w 243"/>
                <a:gd name="T33" fmla="*/ 418 h 433"/>
                <a:gd name="T34" fmla="*/ 241 w 243"/>
                <a:gd name="T35" fmla="*/ 421 h 433"/>
                <a:gd name="T36" fmla="*/ 239 w 243"/>
                <a:gd name="T37" fmla="*/ 430 h 433"/>
                <a:gd name="T38" fmla="*/ 238 w 243"/>
                <a:gd name="T39" fmla="*/ 43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3">
                  <a:moveTo>
                    <a:pt x="238" y="431"/>
                  </a:moveTo>
                  <a:cubicBezTo>
                    <a:pt x="236" y="432"/>
                    <a:pt x="231" y="433"/>
                    <a:pt x="222" y="430"/>
                  </a:cubicBezTo>
                  <a:cubicBezTo>
                    <a:pt x="201" y="422"/>
                    <a:pt x="177" y="388"/>
                    <a:pt x="151" y="333"/>
                  </a:cubicBezTo>
                  <a:cubicBezTo>
                    <a:pt x="137" y="302"/>
                    <a:pt x="119" y="268"/>
                    <a:pt x="100" y="232"/>
                  </a:cubicBezTo>
                  <a:cubicBezTo>
                    <a:pt x="37" y="110"/>
                    <a:pt x="0" y="34"/>
                    <a:pt x="23" y="11"/>
                  </a:cubicBezTo>
                  <a:cubicBezTo>
                    <a:pt x="31" y="3"/>
                    <a:pt x="39" y="0"/>
                    <a:pt x="47" y="1"/>
                  </a:cubicBezTo>
                  <a:cubicBezTo>
                    <a:pt x="62" y="5"/>
                    <a:pt x="71" y="23"/>
                    <a:pt x="72" y="25"/>
                  </a:cubicBezTo>
                  <a:cubicBezTo>
                    <a:pt x="73" y="28"/>
                    <a:pt x="72" y="32"/>
                    <a:pt x="69" y="34"/>
                  </a:cubicBezTo>
                  <a:cubicBezTo>
                    <a:pt x="66" y="35"/>
                    <a:pt x="63" y="34"/>
                    <a:pt x="61" y="30"/>
                  </a:cubicBezTo>
                  <a:cubicBezTo>
                    <a:pt x="59" y="26"/>
                    <a:pt x="53" y="16"/>
                    <a:pt x="46" y="15"/>
                  </a:cubicBezTo>
                  <a:cubicBezTo>
                    <a:pt x="42" y="14"/>
                    <a:pt x="37" y="16"/>
                    <a:pt x="33" y="21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13" y="39"/>
                    <a:pt x="67" y="143"/>
                    <a:pt x="111" y="226"/>
                  </a:cubicBezTo>
                  <a:cubicBezTo>
                    <a:pt x="130" y="263"/>
                    <a:pt x="148" y="297"/>
                    <a:pt x="162" y="328"/>
                  </a:cubicBezTo>
                  <a:cubicBezTo>
                    <a:pt x="194" y="397"/>
                    <a:pt x="215" y="413"/>
                    <a:pt x="225" y="417"/>
                  </a:cubicBezTo>
                  <a:cubicBezTo>
                    <a:pt x="230" y="419"/>
                    <a:pt x="232" y="418"/>
                    <a:pt x="232" y="418"/>
                  </a:cubicBezTo>
                  <a:cubicBezTo>
                    <a:pt x="232" y="418"/>
                    <a:pt x="232" y="418"/>
                    <a:pt x="232" y="418"/>
                  </a:cubicBezTo>
                  <a:cubicBezTo>
                    <a:pt x="235" y="417"/>
                    <a:pt x="239" y="418"/>
                    <a:pt x="241" y="421"/>
                  </a:cubicBezTo>
                  <a:cubicBezTo>
                    <a:pt x="243" y="425"/>
                    <a:pt x="242" y="429"/>
                    <a:pt x="239" y="430"/>
                  </a:cubicBezTo>
                  <a:cubicBezTo>
                    <a:pt x="239" y="430"/>
                    <a:pt x="239" y="430"/>
                    <a:pt x="238" y="43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8503370" y="2972242"/>
              <a:ext cx="265572" cy="509149"/>
            </a:xfrm>
            <a:custGeom>
              <a:avLst/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3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4" y="171"/>
                    <a:pt x="3" y="12"/>
                    <a:pt x="2" y="11"/>
                  </a:cubicBezTo>
                  <a:cubicBezTo>
                    <a:pt x="0" y="7"/>
                    <a:pt x="0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8133116" y="2670011"/>
              <a:ext cx="859444" cy="745394"/>
            </a:xfrm>
            <a:custGeom>
              <a:avLst/>
              <a:gdLst>
                <a:gd name="T0" fmla="*/ 444 w 446"/>
                <a:gd name="T1" fmla="*/ 382 h 387"/>
                <a:gd name="T2" fmla="*/ 428 w 446"/>
                <a:gd name="T3" fmla="*/ 386 h 387"/>
                <a:gd name="T4" fmla="*/ 306 w 446"/>
                <a:gd name="T5" fmla="*/ 310 h 387"/>
                <a:gd name="T6" fmla="*/ 204 w 446"/>
                <a:gd name="T7" fmla="*/ 222 h 387"/>
                <a:gd name="T8" fmla="*/ 12 w 446"/>
                <a:gd name="T9" fmla="*/ 19 h 387"/>
                <a:gd name="T10" fmla="*/ 30 w 446"/>
                <a:gd name="T11" fmla="*/ 1 h 387"/>
                <a:gd name="T12" fmla="*/ 67 w 446"/>
                <a:gd name="T13" fmla="*/ 17 h 387"/>
                <a:gd name="T14" fmla="*/ 69 w 446"/>
                <a:gd name="T15" fmla="*/ 27 h 387"/>
                <a:gd name="T16" fmla="*/ 59 w 446"/>
                <a:gd name="T17" fmla="*/ 26 h 387"/>
                <a:gd name="T18" fmla="*/ 36 w 446"/>
                <a:gd name="T19" fmla="*/ 15 h 387"/>
                <a:gd name="T20" fmla="*/ 26 w 446"/>
                <a:gd name="T21" fmla="*/ 27 h 387"/>
                <a:gd name="T22" fmla="*/ 26 w 446"/>
                <a:gd name="T23" fmla="*/ 27 h 387"/>
                <a:gd name="T24" fmla="*/ 211 w 446"/>
                <a:gd name="T25" fmla="*/ 213 h 387"/>
                <a:gd name="T26" fmla="*/ 315 w 446"/>
                <a:gd name="T27" fmla="*/ 301 h 387"/>
                <a:gd name="T28" fmla="*/ 424 w 446"/>
                <a:gd name="T29" fmla="*/ 372 h 387"/>
                <a:gd name="T30" fmla="*/ 431 w 446"/>
                <a:gd name="T31" fmla="*/ 371 h 387"/>
                <a:gd name="T32" fmla="*/ 431 w 446"/>
                <a:gd name="T33" fmla="*/ 371 h 387"/>
                <a:gd name="T34" fmla="*/ 441 w 446"/>
                <a:gd name="T35" fmla="*/ 371 h 387"/>
                <a:gd name="T36" fmla="*/ 444 w 446"/>
                <a:gd name="T37" fmla="*/ 381 h 387"/>
                <a:gd name="T38" fmla="*/ 444 w 446"/>
                <a:gd name="T39" fmla="*/ 3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387">
                  <a:moveTo>
                    <a:pt x="444" y="382"/>
                  </a:moveTo>
                  <a:cubicBezTo>
                    <a:pt x="442" y="383"/>
                    <a:pt x="438" y="387"/>
                    <a:pt x="428" y="386"/>
                  </a:cubicBezTo>
                  <a:cubicBezTo>
                    <a:pt x="403" y="385"/>
                    <a:pt x="361" y="358"/>
                    <a:pt x="306" y="310"/>
                  </a:cubicBezTo>
                  <a:cubicBezTo>
                    <a:pt x="277" y="283"/>
                    <a:pt x="241" y="254"/>
                    <a:pt x="204" y="222"/>
                  </a:cubicBezTo>
                  <a:cubicBezTo>
                    <a:pt x="77" y="117"/>
                    <a:pt x="0" y="51"/>
                    <a:pt x="12" y="19"/>
                  </a:cubicBezTo>
                  <a:cubicBezTo>
                    <a:pt x="15" y="8"/>
                    <a:pt x="21" y="2"/>
                    <a:pt x="30" y="1"/>
                  </a:cubicBezTo>
                  <a:cubicBezTo>
                    <a:pt x="47" y="0"/>
                    <a:pt x="65" y="16"/>
                    <a:pt x="67" y="17"/>
                  </a:cubicBezTo>
                  <a:cubicBezTo>
                    <a:pt x="70" y="20"/>
                    <a:pt x="71" y="25"/>
                    <a:pt x="69" y="27"/>
                  </a:cubicBezTo>
                  <a:cubicBezTo>
                    <a:pt x="67" y="30"/>
                    <a:pt x="62" y="29"/>
                    <a:pt x="59" y="26"/>
                  </a:cubicBezTo>
                  <a:cubicBezTo>
                    <a:pt x="55" y="23"/>
                    <a:pt x="44" y="15"/>
                    <a:pt x="36" y="15"/>
                  </a:cubicBezTo>
                  <a:cubicBezTo>
                    <a:pt x="31" y="16"/>
                    <a:pt x="28" y="2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7" y="51"/>
                    <a:pt x="124" y="141"/>
                    <a:pt x="211" y="213"/>
                  </a:cubicBezTo>
                  <a:cubicBezTo>
                    <a:pt x="249" y="244"/>
                    <a:pt x="285" y="274"/>
                    <a:pt x="315" y="301"/>
                  </a:cubicBezTo>
                  <a:cubicBezTo>
                    <a:pt x="382" y="361"/>
                    <a:pt x="412" y="372"/>
                    <a:pt x="424" y="372"/>
                  </a:cubicBezTo>
                  <a:cubicBezTo>
                    <a:pt x="429" y="373"/>
                    <a:pt x="431" y="371"/>
                    <a:pt x="431" y="371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3" y="368"/>
                    <a:pt x="438" y="368"/>
                    <a:pt x="441" y="371"/>
                  </a:cubicBezTo>
                  <a:cubicBezTo>
                    <a:pt x="445" y="374"/>
                    <a:pt x="446" y="378"/>
                    <a:pt x="444" y="381"/>
                  </a:cubicBezTo>
                  <a:cubicBezTo>
                    <a:pt x="444" y="381"/>
                    <a:pt x="444" y="381"/>
                    <a:pt x="444" y="38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8354698" y="2791392"/>
              <a:ext cx="549066" cy="468417"/>
            </a:xfrm>
            <a:custGeom>
              <a:avLst/>
              <a:gdLst>
                <a:gd name="T0" fmla="*/ 283 w 285"/>
                <a:gd name="T1" fmla="*/ 241 h 243"/>
                <a:gd name="T2" fmla="*/ 283 w 285"/>
                <a:gd name="T3" fmla="*/ 241 h 243"/>
                <a:gd name="T4" fmla="*/ 272 w 285"/>
                <a:gd name="T5" fmla="*/ 238 h 243"/>
                <a:gd name="T6" fmla="*/ 6 w 285"/>
                <a:gd name="T7" fmla="*/ 14 h 243"/>
                <a:gd name="T8" fmla="*/ 2 w 285"/>
                <a:gd name="T9" fmla="*/ 3 h 243"/>
                <a:gd name="T10" fmla="*/ 13 w 285"/>
                <a:gd name="T11" fmla="*/ 3 h 243"/>
                <a:gd name="T12" fmla="*/ 281 w 285"/>
                <a:gd name="T13" fmla="*/ 231 h 243"/>
                <a:gd name="T14" fmla="*/ 283 w 285"/>
                <a:gd name="T15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43">
                  <a:moveTo>
                    <a:pt x="283" y="241"/>
                  </a:moveTo>
                  <a:cubicBezTo>
                    <a:pt x="283" y="241"/>
                    <a:pt x="283" y="241"/>
                    <a:pt x="283" y="241"/>
                  </a:cubicBezTo>
                  <a:cubicBezTo>
                    <a:pt x="280" y="243"/>
                    <a:pt x="275" y="242"/>
                    <a:pt x="272" y="238"/>
                  </a:cubicBezTo>
                  <a:cubicBezTo>
                    <a:pt x="191" y="155"/>
                    <a:pt x="8" y="15"/>
                    <a:pt x="6" y="14"/>
                  </a:cubicBezTo>
                  <a:cubicBezTo>
                    <a:pt x="2" y="11"/>
                    <a:pt x="0" y="6"/>
                    <a:pt x="2" y="3"/>
                  </a:cubicBezTo>
                  <a:cubicBezTo>
                    <a:pt x="4" y="0"/>
                    <a:pt x="9" y="0"/>
                    <a:pt x="13" y="3"/>
                  </a:cubicBezTo>
                  <a:cubicBezTo>
                    <a:pt x="20" y="9"/>
                    <a:pt x="199" y="146"/>
                    <a:pt x="281" y="231"/>
                  </a:cubicBezTo>
                  <a:cubicBezTo>
                    <a:pt x="285" y="234"/>
                    <a:pt x="285" y="238"/>
                    <a:pt x="283" y="24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TextBox 27"/>
            <p:cNvSpPr txBox="1"/>
            <p:nvPr/>
          </p:nvSpPr>
          <p:spPr>
            <a:xfrm>
              <a:off x="5701962" y="2046917"/>
              <a:ext cx="11608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</a:rPr>
                <a:t>SUCCESS</a:t>
              </a:r>
            </a:p>
          </p:txBody>
        </p:sp>
        <p:sp>
          <p:nvSpPr>
            <p:cNvPr id="24" name="TextBox 28"/>
            <p:cNvSpPr txBox="1"/>
            <p:nvPr/>
          </p:nvSpPr>
          <p:spPr>
            <a:xfrm rot="16685089">
              <a:off x="7427822" y="4942766"/>
              <a:ext cx="8883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b="1">
                  <a:solidFill>
                    <a:schemeClr val="bg1"/>
                  </a:solidFill>
                  <a:latin typeface="Agency FB" panose="020B0503020202020204" pitchFamily="34" charset="0"/>
                </a:rPr>
                <a:t>IDEA</a:t>
              </a:r>
            </a:p>
          </p:txBody>
        </p:sp>
        <p:sp>
          <p:nvSpPr>
            <p:cNvPr id="25" name="TextBox 29"/>
            <p:cNvSpPr txBox="1"/>
            <p:nvPr/>
          </p:nvSpPr>
          <p:spPr>
            <a:xfrm rot="4520413">
              <a:off x="8359760" y="4876863"/>
              <a:ext cx="12266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>
                  <a:solidFill>
                    <a:schemeClr val="bg1"/>
                  </a:solidFill>
                  <a:latin typeface="Agency FB" panose="020B0503020202020204" pitchFamily="34" charset="0"/>
                </a:rPr>
                <a:t>PLANNING</a:t>
              </a:r>
            </a:p>
          </p:txBody>
        </p:sp>
        <p:sp>
          <p:nvSpPr>
            <p:cNvPr id="26" name="TextBox 31"/>
            <p:cNvSpPr txBox="1"/>
            <p:nvPr/>
          </p:nvSpPr>
          <p:spPr>
            <a:xfrm rot="3201610">
              <a:off x="9129375" y="4303922"/>
              <a:ext cx="15055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b="1">
                  <a:solidFill>
                    <a:schemeClr val="bg1"/>
                  </a:solidFill>
                  <a:latin typeface="Agency FB" panose="020B0503020202020204" pitchFamily="34" charset="0"/>
                </a:rPr>
                <a:t>REALIZATION</a:t>
              </a:r>
            </a:p>
          </p:txBody>
        </p:sp>
      </p:grpSp>
      <p:sp>
        <p:nvSpPr>
          <p:cNvPr id="27" name="Text Placeholder 2"/>
          <p:cNvSpPr txBox="1"/>
          <p:nvPr/>
        </p:nvSpPr>
        <p:spPr>
          <a:xfrm>
            <a:off x="855785" y="2036092"/>
            <a:ext cx="4049078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, modify the text content, also can copy your content to this directly.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, modify the text content, also can copy your content to this directly. Please replace text, click add relevant headline, modify the text content, also can copy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743388" y="1659547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855785" y="4251292"/>
            <a:ext cx="4049078" cy="134806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, modify the text content, also can copy your content to this directly. Please replace text, click add relevant headline, modify the text content, also can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copy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, modify the text content, also can copy your content to this directly. Please replace text, click add relevant headline, modify the text content, also can copy</a:t>
            </a:r>
          </a:p>
        </p:txBody>
      </p:sp>
      <p:sp>
        <p:nvSpPr>
          <p:cNvPr id="30" name="文本框 36"/>
          <p:cNvSpPr txBox="1"/>
          <p:nvPr/>
        </p:nvSpPr>
        <p:spPr>
          <a:xfrm>
            <a:off x="743388" y="3874747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9046526" y="2355607"/>
            <a:ext cx="250944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2" name="文本框 36"/>
          <p:cNvSpPr txBox="1"/>
          <p:nvPr/>
        </p:nvSpPr>
        <p:spPr>
          <a:xfrm>
            <a:off x="8934129" y="1979062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9505342" y="4721230"/>
            <a:ext cx="2509449" cy="88639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9392945" y="4344685"/>
            <a:ext cx="24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5740575" y="5750261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6" name="文本框 36"/>
          <p:cNvSpPr txBox="1"/>
          <p:nvPr/>
        </p:nvSpPr>
        <p:spPr>
          <a:xfrm>
            <a:off x="5628177" y="5373716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36073" y="3051740"/>
            <a:ext cx="816091" cy="856423"/>
            <a:chOff x="2051720" y="2139702"/>
            <a:chExt cx="612068" cy="642317"/>
          </a:xfrm>
        </p:grpSpPr>
        <p:sp>
          <p:nvSpPr>
            <p:cNvPr id="3" name="Freeform: Shape 1"/>
            <p:cNvSpPr/>
            <p:nvPr/>
          </p:nvSpPr>
          <p:spPr>
            <a:xfrm>
              <a:off x="2051720" y="2139702"/>
              <a:ext cx="576064" cy="642317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solidFill>
              <a:srgbClr val="C8001D"/>
            </a:solidFill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087724" y="2276194"/>
              <a:ext cx="576064" cy="345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" name="任意多边形: 形状 56"/>
          <p:cNvSpPr/>
          <p:nvPr/>
        </p:nvSpPr>
        <p:spPr>
          <a:xfrm rot="18932100">
            <a:off x="4837586" y="-415680"/>
            <a:ext cx="2516827" cy="2516827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Oval 44"/>
          <p:cNvSpPr/>
          <p:nvPr/>
        </p:nvSpPr>
        <p:spPr bwMode="auto">
          <a:xfrm>
            <a:off x="5390949" y="-176700"/>
            <a:ext cx="1693436" cy="1693436"/>
          </a:xfrm>
          <a:prstGeom prst="ellipse">
            <a:avLst/>
          </a:prstGeom>
          <a:noFill/>
          <a:ln w="19050">
            <a:noFill/>
            <a:round/>
          </a:ln>
        </p:spPr>
        <p:txBody>
          <a:bodyPr rot="0" spcFirstLastPara="0" vert="horz" wrap="none" lIns="121920" tIns="60960" rIns="121920" bIns="60960" anchor="b" anchorCtr="1" forceAA="0" compatLnSpc="1">
            <a:normAutofit/>
          </a:bodyPr>
          <a:lstStyle/>
          <a:p>
            <a:pPr algn="ctr"/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 </a:t>
            </a:r>
            <a:endParaRPr lang="en-US" altLang="zh-CN" sz="4800" b="1" spc="300" dirty="0" smtClean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任意多边形: 形状 58"/>
          <p:cNvSpPr/>
          <p:nvPr/>
        </p:nvSpPr>
        <p:spPr>
          <a:xfrm rot="18958199">
            <a:off x="5089399" y="5851399"/>
            <a:ext cx="2013203" cy="2013203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05507" y="3051740"/>
            <a:ext cx="816091" cy="856423"/>
            <a:chOff x="2051720" y="2139702"/>
            <a:chExt cx="612068" cy="642317"/>
          </a:xfrm>
        </p:grpSpPr>
        <p:sp>
          <p:nvSpPr>
            <p:cNvPr id="9" name="Freeform: Shape 1"/>
            <p:cNvSpPr/>
            <p:nvPr/>
          </p:nvSpPr>
          <p:spPr>
            <a:xfrm>
              <a:off x="2051720" y="2139702"/>
              <a:ext cx="576064" cy="642317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solidFill>
              <a:srgbClr val="C8001D"/>
            </a:solidFill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87724" y="2276194"/>
              <a:ext cx="576064" cy="345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5768" y="3051740"/>
            <a:ext cx="816091" cy="856423"/>
            <a:chOff x="2051720" y="2139702"/>
            <a:chExt cx="612068" cy="642317"/>
          </a:xfrm>
        </p:grpSpPr>
        <p:sp>
          <p:nvSpPr>
            <p:cNvPr id="12" name="Freeform: Shape 1"/>
            <p:cNvSpPr/>
            <p:nvPr/>
          </p:nvSpPr>
          <p:spPr>
            <a:xfrm>
              <a:off x="2051720" y="2139702"/>
              <a:ext cx="576064" cy="642317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solidFill>
              <a:srgbClr val="C8001D"/>
            </a:solidFill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87724" y="2276194"/>
              <a:ext cx="576064" cy="345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518107" y="3065360"/>
            <a:ext cx="816091" cy="856423"/>
            <a:chOff x="2051720" y="2139702"/>
            <a:chExt cx="612068" cy="642317"/>
          </a:xfrm>
        </p:grpSpPr>
        <p:sp>
          <p:nvSpPr>
            <p:cNvPr id="15" name="Freeform: Shape 1"/>
            <p:cNvSpPr/>
            <p:nvPr/>
          </p:nvSpPr>
          <p:spPr>
            <a:xfrm>
              <a:off x="2051720" y="2139702"/>
              <a:ext cx="576064" cy="642317"/>
            </a:xfrm>
            <a:custGeom>
              <a:avLst/>
              <a:gdLst>
                <a:gd name="connsiteX0" fmla="*/ 1124365 w 2248729"/>
                <a:gd name="connsiteY0" fmla="*/ 0 h 2507353"/>
                <a:gd name="connsiteX1" fmla="*/ 1257442 w 2248729"/>
                <a:gd name="connsiteY1" fmla="*/ 31576 h 2507353"/>
                <a:gd name="connsiteX2" fmla="*/ 2115652 w 2248729"/>
                <a:gd name="connsiteY2" fmla="*/ 527274 h 2507353"/>
                <a:gd name="connsiteX3" fmla="*/ 2248729 w 2248729"/>
                <a:gd name="connsiteY3" fmla="*/ 758148 h 2507353"/>
                <a:gd name="connsiteX4" fmla="*/ 2248729 w 2248729"/>
                <a:gd name="connsiteY4" fmla="*/ 1749546 h 2507353"/>
                <a:gd name="connsiteX5" fmla="*/ 2115652 w 2248729"/>
                <a:gd name="connsiteY5" fmla="*/ 1980419 h 2507353"/>
                <a:gd name="connsiteX6" fmla="*/ 1257442 w 2248729"/>
                <a:gd name="connsiteY6" fmla="*/ 2474760 h 2507353"/>
                <a:gd name="connsiteX7" fmla="*/ 991288 w 2248729"/>
                <a:gd name="connsiteY7" fmla="*/ 2474760 h 2507353"/>
                <a:gd name="connsiteX8" fmla="*/ 133077 w 2248729"/>
                <a:gd name="connsiteY8" fmla="*/ 1980419 h 2507353"/>
                <a:gd name="connsiteX9" fmla="*/ 0 w 2248729"/>
                <a:gd name="connsiteY9" fmla="*/ 1749546 h 2507353"/>
                <a:gd name="connsiteX10" fmla="*/ 0 w 2248729"/>
                <a:gd name="connsiteY10" fmla="*/ 758148 h 2507353"/>
                <a:gd name="connsiteX11" fmla="*/ 133077 w 2248729"/>
                <a:gd name="connsiteY11" fmla="*/ 527274 h 2507353"/>
                <a:gd name="connsiteX12" fmla="*/ 991288 w 2248729"/>
                <a:gd name="connsiteY12" fmla="*/ 31576 h 2507353"/>
                <a:gd name="connsiteX13" fmla="*/ 1124365 w 2248729"/>
                <a:gd name="connsiteY13" fmla="*/ 0 h 2507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48729" h="2507353">
                  <a:moveTo>
                    <a:pt x="1124365" y="0"/>
                  </a:moveTo>
                  <a:cubicBezTo>
                    <a:pt x="1172571" y="0"/>
                    <a:pt x="1220778" y="10526"/>
                    <a:pt x="1257442" y="31576"/>
                  </a:cubicBezTo>
                  <a:cubicBezTo>
                    <a:pt x="2115652" y="527274"/>
                    <a:pt x="2115652" y="527274"/>
                    <a:pt x="2115652" y="527274"/>
                  </a:cubicBezTo>
                  <a:cubicBezTo>
                    <a:pt x="2188980" y="569375"/>
                    <a:pt x="2248729" y="672589"/>
                    <a:pt x="2248729" y="758148"/>
                  </a:cubicBezTo>
                  <a:cubicBezTo>
                    <a:pt x="2248729" y="1749546"/>
                    <a:pt x="2248729" y="1749546"/>
                    <a:pt x="2248729" y="1749546"/>
                  </a:cubicBezTo>
                  <a:cubicBezTo>
                    <a:pt x="2248729" y="1833746"/>
                    <a:pt x="2188980" y="1936960"/>
                    <a:pt x="2115652" y="1980419"/>
                  </a:cubicBezTo>
                  <a:cubicBezTo>
                    <a:pt x="1257442" y="2474760"/>
                    <a:pt x="1257442" y="2474760"/>
                    <a:pt x="1257442" y="2474760"/>
                  </a:cubicBezTo>
                  <a:cubicBezTo>
                    <a:pt x="1184114" y="2518218"/>
                    <a:pt x="1064616" y="2518218"/>
                    <a:pt x="991288" y="2474760"/>
                  </a:cubicBezTo>
                  <a:cubicBezTo>
                    <a:pt x="133077" y="1980419"/>
                    <a:pt x="133077" y="1980419"/>
                    <a:pt x="133077" y="1980419"/>
                  </a:cubicBezTo>
                  <a:cubicBezTo>
                    <a:pt x="59749" y="1936960"/>
                    <a:pt x="0" y="1833746"/>
                    <a:pt x="0" y="1749546"/>
                  </a:cubicBezTo>
                  <a:lnTo>
                    <a:pt x="0" y="758148"/>
                  </a:lnTo>
                  <a:cubicBezTo>
                    <a:pt x="0" y="672589"/>
                    <a:pt x="59749" y="569375"/>
                    <a:pt x="133077" y="527274"/>
                  </a:cubicBezTo>
                  <a:cubicBezTo>
                    <a:pt x="991288" y="31576"/>
                    <a:pt x="991288" y="31576"/>
                    <a:pt x="991288" y="31576"/>
                  </a:cubicBezTo>
                  <a:cubicBezTo>
                    <a:pt x="1027952" y="10526"/>
                    <a:pt x="1076158" y="0"/>
                    <a:pt x="1124365" y="0"/>
                  </a:cubicBezTo>
                  <a:close/>
                </a:path>
              </a:pathLst>
            </a:custGeom>
            <a:solidFill>
              <a:srgbClr val="C8001D"/>
            </a:solidFill>
            <a:ln w="222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87724" y="2276194"/>
              <a:ext cx="576064" cy="345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"/>
          <p:cNvSpPr txBox="1"/>
          <p:nvPr/>
        </p:nvSpPr>
        <p:spPr>
          <a:xfrm>
            <a:off x="715303" y="4388099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年终工作概述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30"/>
          <p:cNvSpPr txBox="1"/>
          <p:nvPr/>
        </p:nvSpPr>
        <p:spPr>
          <a:xfrm>
            <a:off x="3234056" y="4388099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年终工作业绩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1"/>
          <p:cNvSpPr txBox="1"/>
          <p:nvPr/>
        </p:nvSpPr>
        <p:spPr>
          <a:xfrm>
            <a:off x="6148387" y="4383573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年终工作不足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2"/>
          <p:cNvSpPr txBox="1"/>
          <p:nvPr/>
        </p:nvSpPr>
        <p:spPr>
          <a:xfrm>
            <a:off x="8850980" y="4392336"/>
            <a:ext cx="2651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370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677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48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3418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6725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00960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466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7735" algn="l" defTabSz="866775" rtl="0" eaLnBrk="1" latinLnBrk="0" hangingPunct="1">
              <a:defRPr sz="17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来年工作计划</a:t>
            </a:r>
            <a:endParaRPr lang="zh-CN" altLang="en-US" sz="28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bldLvl="0" animBg="1"/>
          <p:bldP spid="6" grpId="0"/>
          <p:bldP spid="7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bldLvl="0" animBg="1"/>
          <p:bldP spid="6" grpId="0"/>
          <p:bldP spid="7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8161D"/>
                </a:solidFill>
              </a:rPr>
              <a:t>明年工作计划</a:t>
            </a:r>
            <a:endParaRPr lang="zh-CN" altLang="en-US" sz="2800" b="1" dirty="0">
              <a:solidFill>
                <a:srgbClr val="C8161D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第四部分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4"/>
          <p:cNvSpPr/>
          <p:nvPr/>
        </p:nvSpPr>
        <p:spPr>
          <a:xfrm>
            <a:off x="-20425" y="3146496"/>
            <a:ext cx="12232850" cy="3426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12750">
              <a:defRPr sz="3200">
                <a:solidFill>
                  <a:srgbClr val="FFFFFF"/>
                </a:solidFill>
              </a:defRPr>
            </a:pPr>
            <a:endParaRPr b="1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2" name="Shape 2701"/>
          <p:cNvSpPr/>
          <p:nvPr/>
        </p:nvSpPr>
        <p:spPr>
          <a:xfrm flipV="1">
            <a:off x="4651923" y="2386697"/>
            <a:ext cx="1" cy="678709"/>
          </a:xfrm>
          <a:prstGeom prst="line">
            <a:avLst/>
          </a:prstGeom>
          <a:noFill/>
          <a:ln w="25400" cap="flat">
            <a:solidFill>
              <a:srgbClr val="C8001D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Helvetica"/>
              <a:cs typeface="Helvetica"/>
              <a:sym typeface="Helvetica"/>
            </a:endParaRPr>
          </a:p>
        </p:txBody>
      </p:sp>
      <p:sp>
        <p:nvSpPr>
          <p:cNvPr id="23" name="Shape 2702"/>
          <p:cNvSpPr/>
          <p:nvPr/>
        </p:nvSpPr>
        <p:spPr>
          <a:xfrm rot="10800000">
            <a:off x="4010644" y="3008593"/>
            <a:ext cx="1282523" cy="95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C8001D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12750">
              <a:defRPr sz="3200"/>
            </a:pPr>
            <a:endParaRPr b="1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6" name="Shape 2705"/>
          <p:cNvSpPr/>
          <p:nvPr/>
        </p:nvSpPr>
        <p:spPr>
          <a:xfrm>
            <a:off x="4190260" y="3436597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1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2707"/>
          <p:cNvSpPr/>
          <p:nvPr/>
        </p:nvSpPr>
        <p:spPr>
          <a:xfrm flipH="1">
            <a:off x="7540074" y="3916899"/>
            <a:ext cx="1" cy="678709"/>
          </a:xfrm>
          <a:prstGeom prst="line">
            <a:avLst/>
          </a:prstGeom>
          <a:noFill/>
          <a:ln w="25400" cap="flat">
            <a:solidFill>
              <a:srgbClr val="C8001D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Helvetica"/>
              <a:cs typeface="Helvetica"/>
              <a:sym typeface="Helvetica"/>
            </a:endParaRPr>
          </a:p>
        </p:txBody>
      </p:sp>
      <p:sp>
        <p:nvSpPr>
          <p:cNvPr id="18" name="Shape 2708"/>
          <p:cNvSpPr/>
          <p:nvPr/>
        </p:nvSpPr>
        <p:spPr>
          <a:xfrm>
            <a:off x="6898833" y="3007753"/>
            <a:ext cx="1282522" cy="95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C8001D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12750">
              <a:defRPr sz="3200"/>
            </a:pPr>
            <a:endParaRPr b="1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1" name="Shape 2711"/>
          <p:cNvSpPr/>
          <p:nvPr/>
        </p:nvSpPr>
        <p:spPr>
          <a:xfrm>
            <a:off x="7078411" y="3179306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1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2713"/>
          <p:cNvSpPr/>
          <p:nvPr/>
        </p:nvSpPr>
        <p:spPr>
          <a:xfrm flipH="1">
            <a:off x="1763772" y="3916898"/>
            <a:ext cx="1" cy="678709"/>
          </a:xfrm>
          <a:prstGeom prst="line">
            <a:avLst/>
          </a:prstGeom>
          <a:solidFill>
            <a:srgbClr val="C8001D"/>
          </a:solidFill>
          <a:ln w="25400" cap="flat">
            <a:solidFill>
              <a:srgbClr val="C8001D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Helvetica"/>
              <a:cs typeface="Helvetica"/>
              <a:sym typeface="Helvetica"/>
            </a:endParaRPr>
          </a:p>
        </p:txBody>
      </p:sp>
      <p:sp>
        <p:nvSpPr>
          <p:cNvPr id="13" name="Shape 2714"/>
          <p:cNvSpPr/>
          <p:nvPr/>
        </p:nvSpPr>
        <p:spPr>
          <a:xfrm>
            <a:off x="1122531" y="3007752"/>
            <a:ext cx="1282522" cy="95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C8001D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12750">
              <a:defRPr sz="3200"/>
            </a:pPr>
            <a:endParaRPr b="1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6" name="Shape 2717"/>
          <p:cNvSpPr/>
          <p:nvPr/>
        </p:nvSpPr>
        <p:spPr>
          <a:xfrm>
            <a:off x="1302110" y="3179306"/>
            <a:ext cx="923330" cy="276999"/>
          </a:xfrm>
          <a:prstGeom prst="rect">
            <a:avLst/>
          </a:prstGeom>
          <a:solidFill>
            <a:srgbClr val="C8001D"/>
          </a:solidFill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sz="1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Shape 2719"/>
          <p:cNvSpPr/>
          <p:nvPr/>
        </p:nvSpPr>
        <p:spPr>
          <a:xfrm flipV="1">
            <a:off x="10415527" y="2386697"/>
            <a:ext cx="1" cy="678709"/>
          </a:xfrm>
          <a:prstGeom prst="line">
            <a:avLst/>
          </a:prstGeom>
          <a:noFill/>
          <a:ln w="25400" cap="flat">
            <a:solidFill>
              <a:srgbClr val="C8001D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ea typeface="Helvetica"/>
              <a:cs typeface="Helvetica"/>
              <a:sym typeface="Helvetica"/>
            </a:endParaRPr>
          </a:p>
        </p:txBody>
      </p:sp>
      <p:sp>
        <p:nvSpPr>
          <p:cNvPr id="8" name="Shape 2720"/>
          <p:cNvSpPr/>
          <p:nvPr/>
        </p:nvSpPr>
        <p:spPr>
          <a:xfrm rot="10800000">
            <a:off x="9786948" y="3008593"/>
            <a:ext cx="1282523" cy="95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solidFill>
            <a:srgbClr val="C8001D"/>
          </a:solidFill>
          <a:ln w="12700" cap="flat">
            <a:noFill/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12750">
              <a:defRPr sz="3200"/>
            </a:pPr>
            <a:endParaRPr b="1" ker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1" name="Shape 2723"/>
          <p:cNvSpPr/>
          <p:nvPr/>
        </p:nvSpPr>
        <p:spPr>
          <a:xfrm>
            <a:off x="9966564" y="3436597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zh-CN" altLang="en-US" sz="1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1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068169" y="5199885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955771" y="4823340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6676508" y="5199885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0" name="文本框 36"/>
          <p:cNvSpPr txBox="1"/>
          <p:nvPr/>
        </p:nvSpPr>
        <p:spPr>
          <a:xfrm>
            <a:off x="6564110" y="4823340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265015" y="1429103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2" name="文本框 36"/>
          <p:cNvSpPr txBox="1"/>
          <p:nvPr/>
        </p:nvSpPr>
        <p:spPr>
          <a:xfrm>
            <a:off x="3152617" y="1052558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873354" y="1429103"/>
            <a:ext cx="2941927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8760956" y="1052558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0" y="584170"/>
            <a:ext cx="11743362" cy="4624606"/>
            <a:chOff x="0" y="584170"/>
            <a:chExt cx="11259598" cy="4624606"/>
          </a:xfrm>
        </p:grpSpPr>
        <p:sp>
          <p:nvSpPr>
            <p:cNvPr id="4" name="Freeform: Shape 4"/>
            <p:cNvSpPr/>
            <p:nvPr/>
          </p:nvSpPr>
          <p:spPr bwMode="auto">
            <a:xfrm>
              <a:off x="0" y="1625163"/>
              <a:ext cx="9794527" cy="3583613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rgbClr val="C8001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0" name="Oval 34"/>
            <p:cNvSpPr>
              <a:spLocks noChangeAspect="1"/>
            </p:cNvSpPr>
            <p:nvPr/>
          </p:nvSpPr>
          <p:spPr>
            <a:xfrm>
              <a:off x="1674827" y="3053565"/>
              <a:ext cx="864714" cy="865438"/>
            </a:xfrm>
            <a:prstGeom prst="ellipse">
              <a:avLst/>
            </a:prstGeom>
            <a:solidFill>
              <a:srgbClr val="C800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45" name="Oval 43"/>
            <p:cNvSpPr>
              <a:spLocks noChangeAspect="1"/>
            </p:cNvSpPr>
            <p:nvPr/>
          </p:nvSpPr>
          <p:spPr>
            <a:xfrm>
              <a:off x="3635161" y="3656254"/>
              <a:ext cx="864714" cy="86543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40" name="Oval 37"/>
            <p:cNvSpPr>
              <a:spLocks noChangeAspect="1"/>
            </p:cNvSpPr>
            <p:nvPr/>
          </p:nvSpPr>
          <p:spPr>
            <a:xfrm>
              <a:off x="5537854" y="2328290"/>
              <a:ext cx="864714" cy="865437"/>
            </a:xfrm>
            <a:prstGeom prst="ellipse">
              <a:avLst/>
            </a:prstGeom>
            <a:solidFill>
              <a:srgbClr val="C800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35" name="Oval 40"/>
            <p:cNvSpPr>
              <a:spLocks noChangeAspect="1"/>
            </p:cNvSpPr>
            <p:nvPr/>
          </p:nvSpPr>
          <p:spPr>
            <a:xfrm>
              <a:off x="7616879" y="2855567"/>
              <a:ext cx="864714" cy="865437"/>
            </a:xfrm>
            <a:prstGeom prst="ellipse">
              <a:avLst/>
            </a:prstGeom>
            <a:solidFill>
              <a:srgbClr val="C8001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1" name="Freeform: Shape 29"/>
            <p:cNvSpPr/>
            <p:nvPr/>
          </p:nvSpPr>
          <p:spPr bwMode="auto">
            <a:xfrm rot="3026502">
              <a:off x="8994937" y="1420718"/>
              <a:ext cx="660677" cy="1092281"/>
            </a:xfrm>
            <a:custGeom>
              <a:avLst/>
              <a:gdLst>
                <a:gd name="T0" fmla="*/ 2 w 397"/>
                <a:gd name="T1" fmla="*/ 268 h 659"/>
                <a:gd name="T2" fmla="*/ 0 w 397"/>
                <a:gd name="T3" fmla="*/ 268 h 659"/>
                <a:gd name="T4" fmla="*/ 0 w 397"/>
                <a:gd name="T5" fmla="*/ 268 h 659"/>
                <a:gd name="T6" fmla="*/ 3 w 397"/>
                <a:gd name="T7" fmla="*/ 271 h 659"/>
                <a:gd name="T8" fmla="*/ 4 w 397"/>
                <a:gd name="T9" fmla="*/ 282 h 659"/>
                <a:gd name="T10" fmla="*/ 5 w 397"/>
                <a:gd name="T11" fmla="*/ 284 h 659"/>
                <a:gd name="T12" fmla="*/ 48 w 397"/>
                <a:gd name="T13" fmla="*/ 418 h 659"/>
                <a:gd name="T14" fmla="*/ 92 w 397"/>
                <a:gd name="T15" fmla="*/ 290 h 659"/>
                <a:gd name="T16" fmla="*/ 172 w 397"/>
                <a:gd name="T17" fmla="*/ 441 h 659"/>
                <a:gd name="T18" fmla="*/ 145 w 397"/>
                <a:gd name="T19" fmla="*/ 564 h 659"/>
                <a:gd name="T20" fmla="*/ 201 w 397"/>
                <a:gd name="T21" fmla="*/ 659 h 659"/>
                <a:gd name="T22" fmla="*/ 172 w 397"/>
                <a:gd name="T23" fmla="*/ 604 h 659"/>
                <a:gd name="T24" fmla="*/ 182 w 397"/>
                <a:gd name="T25" fmla="*/ 528 h 659"/>
                <a:gd name="T26" fmla="*/ 229 w 397"/>
                <a:gd name="T27" fmla="*/ 462 h 659"/>
                <a:gd name="T28" fmla="*/ 272 w 397"/>
                <a:gd name="T29" fmla="*/ 386 h 659"/>
                <a:gd name="T30" fmla="*/ 280 w 397"/>
                <a:gd name="T31" fmla="*/ 362 h 659"/>
                <a:gd name="T32" fmla="*/ 307 w 397"/>
                <a:gd name="T33" fmla="*/ 484 h 659"/>
                <a:gd name="T34" fmla="*/ 325 w 397"/>
                <a:gd name="T35" fmla="*/ 406 h 659"/>
                <a:gd name="T36" fmla="*/ 370 w 397"/>
                <a:gd name="T37" fmla="*/ 198 h 659"/>
                <a:gd name="T38" fmla="*/ 189 w 397"/>
                <a:gd name="T39" fmla="*/ 0 h 659"/>
                <a:gd name="T40" fmla="*/ 3 w 397"/>
                <a:gd name="T41" fmla="*/ 254 h 659"/>
                <a:gd name="T42" fmla="*/ 2 w 397"/>
                <a:gd name="T43" fmla="*/ 268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2" name="Freeform: Shape 30"/>
            <p:cNvSpPr/>
            <p:nvPr/>
          </p:nvSpPr>
          <p:spPr bwMode="auto">
            <a:xfrm rot="3026502">
              <a:off x="9186138" y="1512269"/>
              <a:ext cx="538459" cy="687914"/>
            </a:xfrm>
            <a:custGeom>
              <a:avLst/>
              <a:gdLst>
                <a:gd name="T0" fmla="*/ 154 w 324"/>
                <a:gd name="T1" fmla="*/ 0 h 415"/>
                <a:gd name="T2" fmla="*/ 304 w 324"/>
                <a:gd name="T3" fmla="*/ 172 h 415"/>
                <a:gd name="T4" fmla="*/ 305 w 324"/>
                <a:gd name="T5" fmla="*/ 174 h 415"/>
                <a:gd name="T6" fmla="*/ 305 w 324"/>
                <a:gd name="T7" fmla="*/ 176 h 415"/>
                <a:gd name="T8" fmla="*/ 276 w 324"/>
                <a:gd name="T9" fmla="*/ 338 h 415"/>
                <a:gd name="T10" fmla="*/ 255 w 324"/>
                <a:gd name="T11" fmla="*/ 261 h 415"/>
                <a:gd name="T12" fmla="*/ 230 w 324"/>
                <a:gd name="T13" fmla="*/ 302 h 415"/>
                <a:gd name="T14" fmla="*/ 170 w 324"/>
                <a:gd name="T15" fmla="*/ 412 h 415"/>
                <a:gd name="T16" fmla="*/ 167 w 324"/>
                <a:gd name="T17" fmla="*/ 415 h 415"/>
                <a:gd name="T18" fmla="*/ 167 w 324"/>
                <a:gd name="T19" fmla="*/ 409 h 415"/>
                <a:gd name="T20" fmla="*/ 65 w 324"/>
                <a:gd name="T21" fmla="*/ 228 h 415"/>
                <a:gd name="T22" fmla="*/ 52 w 324"/>
                <a:gd name="T23" fmla="*/ 229 h 415"/>
                <a:gd name="T24" fmla="*/ 2 w 324"/>
                <a:gd name="T25" fmla="*/ 256 h 415"/>
                <a:gd name="T26" fmla="*/ 1 w 324"/>
                <a:gd name="T27" fmla="*/ 251 h 415"/>
                <a:gd name="T28" fmla="*/ 1 w 324"/>
                <a:gd name="T29" fmla="*/ 249 h 415"/>
                <a:gd name="T30" fmla="*/ 0 w 324"/>
                <a:gd name="T31" fmla="*/ 239 h 415"/>
                <a:gd name="T32" fmla="*/ 0 w 324"/>
                <a:gd name="T33" fmla="*/ 236 h 415"/>
                <a:gd name="T34" fmla="*/ 0 w 324"/>
                <a:gd name="T35" fmla="*/ 223 h 415"/>
                <a:gd name="T36" fmla="*/ 154 w 324"/>
                <a:gd name="T3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3" name="Freeform: Shape 31"/>
            <p:cNvSpPr/>
            <p:nvPr/>
          </p:nvSpPr>
          <p:spPr bwMode="auto">
            <a:xfrm rot="3026502">
              <a:off x="9319794" y="1567580"/>
              <a:ext cx="352687" cy="497253"/>
            </a:xfrm>
            <a:custGeom>
              <a:avLst/>
              <a:gdLst>
                <a:gd name="T0" fmla="*/ 43 w 212"/>
                <a:gd name="T1" fmla="*/ 142 h 300"/>
                <a:gd name="T2" fmla="*/ 34 w 212"/>
                <a:gd name="T3" fmla="*/ 142 h 300"/>
                <a:gd name="T4" fmla="*/ 1 w 212"/>
                <a:gd name="T5" fmla="*/ 159 h 300"/>
                <a:gd name="T6" fmla="*/ 1 w 212"/>
                <a:gd name="T7" fmla="*/ 156 h 300"/>
                <a:gd name="T8" fmla="*/ 1 w 212"/>
                <a:gd name="T9" fmla="*/ 155 h 300"/>
                <a:gd name="T10" fmla="*/ 0 w 212"/>
                <a:gd name="T11" fmla="*/ 148 h 300"/>
                <a:gd name="T12" fmla="*/ 0 w 212"/>
                <a:gd name="T13" fmla="*/ 146 h 300"/>
                <a:gd name="T14" fmla="*/ 0 w 212"/>
                <a:gd name="T15" fmla="*/ 139 h 300"/>
                <a:gd name="T16" fmla="*/ 101 w 212"/>
                <a:gd name="T17" fmla="*/ 0 h 300"/>
                <a:gd name="T18" fmla="*/ 199 w 212"/>
                <a:gd name="T19" fmla="*/ 107 h 300"/>
                <a:gd name="T20" fmla="*/ 200 w 212"/>
                <a:gd name="T21" fmla="*/ 108 h 300"/>
                <a:gd name="T22" fmla="*/ 200 w 212"/>
                <a:gd name="T23" fmla="*/ 109 h 300"/>
                <a:gd name="T24" fmla="*/ 181 w 212"/>
                <a:gd name="T25" fmla="*/ 210 h 300"/>
                <a:gd name="T26" fmla="*/ 167 w 212"/>
                <a:gd name="T27" fmla="*/ 162 h 300"/>
                <a:gd name="T28" fmla="*/ 150 w 212"/>
                <a:gd name="T29" fmla="*/ 187 h 300"/>
                <a:gd name="T30" fmla="*/ 121 w 212"/>
                <a:gd name="T31" fmla="*/ 300 h 300"/>
                <a:gd name="T32" fmla="*/ 43 w 212"/>
                <a:gd name="T33" fmla="*/ 14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4" name="Freeform: Shape 8"/>
            <p:cNvSpPr/>
            <p:nvPr/>
          </p:nvSpPr>
          <p:spPr bwMode="auto">
            <a:xfrm rot="3026502">
              <a:off x="9255201" y="916826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5" name="Freeform: Shape 9"/>
            <p:cNvSpPr/>
            <p:nvPr/>
          </p:nvSpPr>
          <p:spPr bwMode="auto">
            <a:xfrm rot="3026502">
              <a:off x="9255201" y="916826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7" name="Freeform: Shape 11"/>
            <p:cNvSpPr/>
            <p:nvPr/>
          </p:nvSpPr>
          <p:spPr bwMode="auto">
            <a:xfrm rot="3026502">
              <a:off x="9717579" y="1475729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8" name="Freeform: Shape 12"/>
            <p:cNvSpPr/>
            <p:nvPr/>
          </p:nvSpPr>
          <p:spPr bwMode="auto">
            <a:xfrm rot="3026502">
              <a:off x="9717579" y="1475729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9" name="Freeform: Shape 13"/>
            <p:cNvSpPr/>
            <p:nvPr/>
          </p:nvSpPr>
          <p:spPr bwMode="auto">
            <a:xfrm rot="3026502">
              <a:off x="9717579" y="1475729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0" name="Freeform: Shape 14"/>
            <p:cNvSpPr/>
            <p:nvPr/>
          </p:nvSpPr>
          <p:spPr bwMode="auto">
            <a:xfrm rot="3026502">
              <a:off x="9862818" y="210123"/>
              <a:ext cx="987523" cy="1806036"/>
            </a:xfrm>
            <a:custGeom>
              <a:avLst/>
              <a:gdLst>
                <a:gd name="T0" fmla="*/ 298 w 596"/>
                <a:gd name="T1" fmla="*/ 1092 h 1092"/>
                <a:gd name="T2" fmla="*/ 159 w 596"/>
                <a:gd name="T3" fmla="*/ 1092 h 1092"/>
                <a:gd name="T4" fmla="*/ 21 w 596"/>
                <a:gd name="T5" fmla="*/ 513 h 1092"/>
                <a:gd name="T6" fmla="*/ 298 w 596"/>
                <a:gd name="T7" fmla="*/ 0 h 1092"/>
                <a:gd name="T8" fmla="*/ 299 w 596"/>
                <a:gd name="T9" fmla="*/ 0 h 1092"/>
                <a:gd name="T10" fmla="*/ 575 w 596"/>
                <a:gd name="T11" fmla="*/ 513 h 1092"/>
                <a:gd name="T12" fmla="*/ 437 w 596"/>
                <a:gd name="T13" fmla="*/ 1092 h 1092"/>
                <a:gd name="T14" fmla="*/ 298 w 596"/>
                <a:gd name="T15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1" name="Freeform: Shape 15"/>
            <p:cNvSpPr/>
            <p:nvPr/>
          </p:nvSpPr>
          <p:spPr bwMode="auto">
            <a:xfrm rot="3026502">
              <a:off x="9699516" y="1154106"/>
              <a:ext cx="874384" cy="284943"/>
            </a:xfrm>
            <a:custGeom>
              <a:avLst/>
              <a:gdLst>
                <a:gd name="T0" fmla="*/ 508 w 528"/>
                <a:gd name="T1" fmla="*/ 124 h 172"/>
                <a:gd name="T2" fmla="*/ 528 w 528"/>
                <a:gd name="T3" fmla="*/ 0 h 172"/>
                <a:gd name="T4" fmla="*/ 248 w 528"/>
                <a:gd name="T5" fmla="*/ 66 h 172"/>
                <a:gd name="T6" fmla="*/ 0 w 528"/>
                <a:gd name="T7" fmla="*/ 15 h 172"/>
                <a:gd name="T8" fmla="*/ 21 w 528"/>
                <a:gd name="T9" fmla="*/ 136 h 172"/>
                <a:gd name="T10" fmla="*/ 248 w 528"/>
                <a:gd name="T11" fmla="*/ 172 h 172"/>
                <a:gd name="T12" fmla="*/ 508 w 528"/>
                <a:gd name="T13" fmla="*/ 12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72">
                  <a:moveTo>
                    <a:pt x="508" y="124"/>
                  </a:moveTo>
                  <a:cubicBezTo>
                    <a:pt x="517" y="79"/>
                    <a:pt x="524" y="36"/>
                    <a:pt x="528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8"/>
                    <a:pt x="0" y="15"/>
                  </a:cubicBezTo>
                  <a:cubicBezTo>
                    <a:pt x="5" y="51"/>
                    <a:pt x="12" y="92"/>
                    <a:pt x="21" y="136"/>
                  </a:cubicBezTo>
                  <a:cubicBezTo>
                    <a:pt x="92" y="159"/>
                    <a:pt x="169" y="172"/>
                    <a:pt x="248" y="172"/>
                  </a:cubicBezTo>
                  <a:cubicBezTo>
                    <a:pt x="340" y="172"/>
                    <a:pt x="427" y="155"/>
                    <a:pt x="508" y="12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2" name="Freeform: Shape 16"/>
            <p:cNvSpPr/>
            <p:nvPr/>
          </p:nvSpPr>
          <p:spPr bwMode="auto">
            <a:xfrm rot="3026502">
              <a:off x="9975139" y="929524"/>
              <a:ext cx="923969" cy="233262"/>
            </a:xfrm>
            <a:custGeom>
              <a:avLst/>
              <a:gdLst>
                <a:gd name="T0" fmla="*/ 557 w 558"/>
                <a:gd name="T1" fmla="*/ 80 h 141"/>
                <a:gd name="T2" fmla="*/ 552 w 558"/>
                <a:gd name="T3" fmla="*/ 0 h 141"/>
                <a:gd name="T4" fmla="*/ 278 w 558"/>
                <a:gd name="T5" fmla="*/ 62 h 141"/>
                <a:gd name="T6" fmla="*/ 6 w 558"/>
                <a:gd name="T7" fmla="*/ 1 h 141"/>
                <a:gd name="T8" fmla="*/ 2 w 558"/>
                <a:gd name="T9" fmla="*/ 92 h 141"/>
                <a:gd name="T10" fmla="*/ 264 w 558"/>
                <a:gd name="T11" fmla="*/ 141 h 141"/>
                <a:gd name="T12" fmla="*/ 557 w 558"/>
                <a:gd name="T13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1">
                  <a:moveTo>
                    <a:pt x="557" y="80"/>
                  </a:moveTo>
                  <a:cubicBezTo>
                    <a:pt x="558" y="53"/>
                    <a:pt x="556" y="26"/>
                    <a:pt x="552" y="0"/>
                  </a:cubicBezTo>
                  <a:cubicBezTo>
                    <a:pt x="469" y="40"/>
                    <a:pt x="376" y="62"/>
                    <a:pt x="278" y="62"/>
                  </a:cubicBezTo>
                  <a:cubicBezTo>
                    <a:pt x="181" y="62"/>
                    <a:pt x="88" y="40"/>
                    <a:pt x="6" y="1"/>
                  </a:cubicBezTo>
                  <a:cubicBezTo>
                    <a:pt x="2" y="31"/>
                    <a:pt x="0" y="61"/>
                    <a:pt x="2" y="92"/>
                  </a:cubicBezTo>
                  <a:cubicBezTo>
                    <a:pt x="84" y="123"/>
                    <a:pt x="172" y="141"/>
                    <a:pt x="264" y="141"/>
                  </a:cubicBezTo>
                  <a:cubicBezTo>
                    <a:pt x="368" y="141"/>
                    <a:pt x="467" y="119"/>
                    <a:pt x="557" y="8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3" name="Oval 17"/>
            <p:cNvSpPr/>
            <p:nvPr/>
          </p:nvSpPr>
          <p:spPr bwMode="auto">
            <a:xfrm rot="3026502">
              <a:off x="10340976" y="1021104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4" name="Oval 18"/>
            <p:cNvSpPr/>
            <p:nvPr/>
          </p:nvSpPr>
          <p:spPr bwMode="auto">
            <a:xfrm rot="3026502">
              <a:off x="10340976" y="1021104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5" name="Oval 19"/>
            <p:cNvSpPr/>
            <p:nvPr/>
          </p:nvSpPr>
          <p:spPr bwMode="auto">
            <a:xfrm rot="3026502">
              <a:off x="10340976" y="1021104"/>
              <a:ext cx="112441" cy="112441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6" name="Oval 20"/>
            <p:cNvSpPr/>
            <p:nvPr/>
          </p:nvSpPr>
          <p:spPr bwMode="auto">
            <a:xfrm rot="3026502">
              <a:off x="10214981" y="1139924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7" name="Oval 21"/>
            <p:cNvSpPr/>
            <p:nvPr/>
          </p:nvSpPr>
          <p:spPr bwMode="auto">
            <a:xfrm rot="3026502">
              <a:off x="10214981" y="1139924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8" name="Oval 22"/>
            <p:cNvSpPr/>
            <p:nvPr/>
          </p:nvSpPr>
          <p:spPr bwMode="auto">
            <a:xfrm rot="3026502">
              <a:off x="10214981" y="1139924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9" name="Oval 23"/>
            <p:cNvSpPr/>
            <p:nvPr/>
          </p:nvSpPr>
          <p:spPr bwMode="auto">
            <a:xfrm rot="3026502">
              <a:off x="10095447" y="1238665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0" name="Oval 24"/>
            <p:cNvSpPr/>
            <p:nvPr/>
          </p:nvSpPr>
          <p:spPr bwMode="auto">
            <a:xfrm rot="3026502">
              <a:off x="10095447" y="1238665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1" name="Oval 25"/>
            <p:cNvSpPr/>
            <p:nvPr/>
          </p:nvSpPr>
          <p:spPr bwMode="auto">
            <a:xfrm rot="3026502">
              <a:off x="10095447" y="1238665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2" name="Freeform: Shape 26"/>
            <p:cNvSpPr/>
            <p:nvPr/>
          </p:nvSpPr>
          <p:spPr bwMode="auto">
            <a:xfrm rot="3026502">
              <a:off x="9685119" y="1202216"/>
              <a:ext cx="129202" cy="819909"/>
            </a:xfrm>
            <a:custGeom>
              <a:avLst/>
              <a:gdLst>
                <a:gd name="T0" fmla="*/ 77 w 78"/>
                <a:gd name="T1" fmla="*/ 48 h 496"/>
                <a:gd name="T2" fmla="*/ 78 w 78"/>
                <a:gd name="T3" fmla="*/ 39 h 496"/>
                <a:gd name="T4" fmla="*/ 39 w 78"/>
                <a:gd name="T5" fmla="*/ 0 h 496"/>
                <a:gd name="T6" fmla="*/ 0 w 78"/>
                <a:gd name="T7" fmla="*/ 40 h 496"/>
                <a:gd name="T8" fmla="*/ 18 w 78"/>
                <a:gd name="T9" fmla="*/ 475 h 496"/>
                <a:gd name="T10" fmla="*/ 19 w 78"/>
                <a:gd name="T11" fmla="*/ 475 h 496"/>
                <a:gd name="T12" fmla="*/ 19 w 78"/>
                <a:gd name="T13" fmla="*/ 475 h 496"/>
                <a:gd name="T14" fmla="*/ 40 w 78"/>
                <a:gd name="T15" fmla="*/ 496 h 496"/>
                <a:gd name="T16" fmla="*/ 61 w 78"/>
                <a:gd name="T17" fmla="*/ 475 h 496"/>
                <a:gd name="T18" fmla="*/ 61 w 78"/>
                <a:gd name="T19" fmla="*/ 475 h 496"/>
                <a:gd name="T20" fmla="*/ 61 w 78"/>
                <a:gd name="T21" fmla="*/ 475 h 496"/>
                <a:gd name="T22" fmla="*/ 77 w 78"/>
                <a:gd name="T23" fmla="*/ 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6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5"/>
                    <a:pt x="18" y="475"/>
                    <a:pt x="18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6"/>
                    <a:pt x="40" y="496"/>
                  </a:cubicBezTo>
                  <a:cubicBezTo>
                    <a:pt x="52" y="496"/>
                    <a:pt x="61" y="487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3" name="Oval 27"/>
            <p:cNvSpPr/>
            <p:nvPr/>
          </p:nvSpPr>
          <p:spPr bwMode="auto">
            <a:xfrm rot="3026502">
              <a:off x="10506415" y="699471"/>
              <a:ext cx="323354" cy="32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55" name="Text Placeholder 2"/>
          <p:cNvSpPr txBox="1"/>
          <p:nvPr/>
        </p:nvSpPr>
        <p:spPr>
          <a:xfrm>
            <a:off x="849007" y="2104821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56" name="文本框 36"/>
          <p:cNvSpPr txBox="1"/>
          <p:nvPr/>
        </p:nvSpPr>
        <p:spPr>
          <a:xfrm>
            <a:off x="736609" y="1728276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2761049" y="5088105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58" name="文本框 36"/>
          <p:cNvSpPr txBox="1"/>
          <p:nvPr/>
        </p:nvSpPr>
        <p:spPr>
          <a:xfrm>
            <a:off x="2648651" y="4711560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235175" y="4213603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0" name="文本框 36"/>
          <p:cNvSpPr txBox="1"/>
          <p:nvPr/>
        </p:nvSpPr>
        <p:spPr>
          <a:xfrm>
            <a:off x="7122777" y="3837058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5355446" y="1314160"/>
            <a:ext cx="3318646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62" name="文本框 36"/>
          <p:cNvSpPr txBox="1"/>
          <p:nvPr/>
        </p:nvSpPr>
        <p:spPr>
          <a:xfrm>
            <a:off x="5243048" y="937615"/>
            <a:ext cx="3234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6330695" y="2597505"/>
            <a:ext cx="2210246" cy="1108186"/>
          </a:xfrm>
          <a:prstGeom prst="rightArrow">
            <a:avLst/>
          </a:pr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833" tIns="0" rIns="251922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8919652" y="2597505"/>
            <a:ext cx="2196269" cy="1108186"/>
          </a:xfrm>
          <a:prstGeom prst="rightArrow">
            <a:avLst/>
          </a:pr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833" tIns="0" rIns="251922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31031" y="2833896"/>
            <a:ext cx="653641" cy="653641"/>
          </a:xfrm>
          <a:prstGeom prst="ellipse">
            <a:avLst/>
          </a:prstGeom>
          <a:solidFill>
            <a:srgbClr val="C8001D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149511" y="2597505"/>
            <a:ext cx="2349474" cy="1108186"/>
          </a:xfrm>
          <a:prstGeom prst="rightArrow">
            <a:avLst/>
          </a:pr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833" tIns="0" rIns="251922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3887" y="2821498"/>
            <a:ext cx="651347" cy="65364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40383" y="2597505"/>
            <a:ext cx="2211600" cy="1108186"/>
          </a:xfrm>
          <a:prstGeom prst="rightArrow">
            <a:avLst/>
          </a:prstGeom>
          <a:solidFill>
            <a:srgbClr val="C800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833" tIns="0" rIns="251922" bIns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552022" y="2816344"/>
            <a:ext cx="651347" cy="653641"/>
          </a:xfrm>
          <a:prstGeom prst="ellipse">
            <a:avLst/>
          </a:prstGeom>
          <a:solidFill>
            <a:srgbClr val="C8001D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40607" y="2824778"/>
            <a:ext cx="651347" cy="653641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1212221" y="4318627"/>
            <a:ext cx="210890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1" name="文本框 36"/>
          <p:cNvSpPr txBox="1"/>
          <p:nvPr/>
        </p:nvSpPr>
        <p:spPr>
          <a:xfrm>
            <a:off x="1099823" y="3942082"/>
            <a:ext cx="2055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3770356" y="4318627"/>
            <a:ext cx="210890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3" name="文本框 36"/>
          <p:cNvSpPr txBox="1"/>
          <p:nvPr/>
        </p:nvSpPr>
        <p:spPr>
          <a:xfrm>
            <a:off x="3657958" y="3942082"/>
            <a:ext cx="2055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6328491" y="4318627"/>
            <a:ext cx="210890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5" name="文本框 36"/>
          <p:cNvSpPr txBox="1"/>
          <p:nvPr/>
        </p:nvSpPr>
        <p:spPr>
          <a:xfrm>
            <a:off x="6216093" y="3942082"/>
            <a:ext cx="2055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8886626" y="4318627"/>
            <a:ext cx="210890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7" name="文本框 36"/>
          <p:cNvSpPr txBox="1"/>
          <p:nvPr/>
        </p:nvSpPr>
        <p:spPr>
          <a:xfrm>
            <a:off x="8774228" y="3942082"/>
            <a:ext cx="2055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549871" y="1876991"/>
            <a:ext cx="5522210" cy="2837843"/>
            <a:chOff x="2984792" y="1846168"/>
            <a:chExt cx="6313175" cy="3244317"/>
          </a:xfrm>
        </p:grpSpPr>
        <p:sp>
          <p:nvSpPr>
            <p:cNvPr id="2" name="任意多边形 1"/>
            <p:cNvSpPr/>
            <p:nvPr/>
          </p:nvSpPr>
          <p:spPr>
            <a:xfrm rot="2773790">
              <a:off x="2952331" y="2792886"/>
              <a:ext cx="1247761" cy="1182839"/>
            </a:xfrm>
            <a:custGeom>
              <a:avLst/>
              <a:gdLst>
                <a:gd name="connsiteX0" fmla="*/ 173223 w 1247761"/>
                <a:gd name="connsiteY0" fmla="*/ 173223 h 1182838"/>
                <a:gd name="connsiteX1" fmla="*/ 591419 w 1247761"/>
                <a:gd name="connsiteY1" fmla="*/ 0 h 1182838"/>
                <a:gd name="connsiteX2" fmla="*/ 1247761 w 1247761"/>
                <a:gd name="connsiteY2" fmla="*/ 0 h 1182838"/>
                <a:gd name="connsiteX3" fmla="*/ 1247760 w 1247761"/>
                <a:gd name="connsiteY3" fmla="*/ 1182838 h 1182838"/>
                <a:gd name="connsiteX4" fmla="*/ 591419 w 1247761"/>
                <a:gd name="connsiteY4" fmla="*/ 1182837 h 1182838"/>
                <a:gd name="connsiteX5" fmla="*/ 0 w 1247761"/>
                <a:gd name="connsiteY5" fmla="*/ 591418 h 1182838"/>
                <a:gd name="connsiteX6" fmla="*/ 0 w 1247761"/>
                <a:gd name="connsiteY6" fmla="*/ 591419 h 1182838"/>
                <a:gd name="connsiteX7" fmla="*/ 173223 w 1247761"/>
                <a:gd name="connsiteY7" fmla="*/ 173223 h 118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7761" h="1182838">
                  <a:moveTo>
                    <a:pt x="173223" y="173223"/>
                  </a:moveTo>
                  <a:cubicBezTo>
                    <a:pt x="280248" y="66197"/>
                    <a:pt x="428103" y="0"/>
                    <a:pt x="591419" y="0"/>
                  </a:cubicBezTo>
                  <a:lnTo>
                    <a:pt x="1247761" y="0"/>
                  </a:lnTo>
                  <a:lnTo>
                    <a:pt x="1247760" y="1182838"/>
                  </a:lnTo>
                  <a:lnTo>
                    <a:pt x="591419" y="1182837"/>
                  </a:lnTo>
                  <a:cubicBezTo>
                    <a:pt x="264787" y="1182837"/>
                    <a:pt x="0" y="918050"/>
                    <a:pt x="0" y="591418"/>
                  </a:cubicBezTo>
                  <a:lnTo>
                    <a:pt x="0" y="591419"/>
                  </a:lnTo>
                  <a:cubicBezTo>
                    <a:pt x="0" y="428103"/>
                    <a:pt x="66197" y="280248"/>
                    <a:pt x="173223" y="173223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圆角矩形 25"/>
            <p:cNvSpPr/>
            <p:nvPr/>
          </p:nvSpPr>
          <p:spPr>
            <a:xfrm rot="2773790">
              <a:off x="3909815" y="3836376"/>
              <a:ext cx="1325381" cy="1182837"/>
            </a:xfrm>
            <a:custGeom>
              <a:avLst/>
              <a:gdLst>
                <a:gd name="connsiteX0" fmla="*/ 0 w 1323221"/>
                <a:gd name="connsiteY0" fmla="*/ 0 h 1182837"/>
                <a:gd name="connsiteX1" fmla="*/ 0 w 1323221"/>
                <a:gd name="connsiteY1" fmla="*/ 0 h 1182837"/>
                <a:gd name="connsiteX2" fmla="*/ 1323221 w 1323221"/>
                <a:gd name="connsiteY2" fmla="*/ 0 h 1182837"/>
                <a:gd name="connsiteX3" fmla="*/ 1323221 w 1323221"/>
                <a:gd name="connsiteY3" fmla="*/ 0 h 1182837"/>
                <a:gd name="connsiteX4" fmla="*/ 1323221 w 1323221"/>
                <a:gd name="connsiteY4" fmla="*/ 1182837 h 1182837"/>
                <a:gd name="connsiteX5" fmla="*/ 1323221 w 1323221"/>
                <a:gd name="connsiteY5" fmla="*/ 1182837 h 1182837"/>
                <a:gd name="connsiteX6" fmla="*/ 0 w 1323221"/>
                <a:gd name="connsiteY6" fmla="*/ 1182837 h 1182837"/>
                <a:gd name="connsiteX7" fmla="*/ 0 w 1323221"/>
                <a:gd name="connsiteY7" fmla="*/ 1182837 h 1182837"/>
                <a:gd name="connsiteX8" fmla="*/ 0 w 1323221"/>
                <a:gd name="connsiteY8" fmla="*/ 0 h 1182837"/>
                <a:gd name="connsiteX0-1" fmla="*/ 0 w 1323221"/>
                <a:gd name="connsiteY0-2" fmla="*/ 0 h 1182837"/>
                <a:gd name="connsiteX1-3" fmla="*/ 0 w 1323221"/>
                <a:gd name="connsiteY1-4" fmla="*/ 0 h 1182837"/>
                <a:gd name="connsiteX2-5" fmla="*/ 1323221 w 1323221"/>
                <a:gd name="connsiteY2-6" fmla="*/ 0 h 1182837"/>
                <a:gd name="connsiteX3-7" fmla="*/ 1323221 w 1323221"/>
                <a:gd name="connsiteY3-8" fmla="*/ 0 h 1182837"/>
                <a:gd name="connsiteX4-9" fmla="*/ 1323221 w 1323221"/>
                <a:gd name="connsiteY4-10" fmla="*/ 1182837 h 1182837"/>
                <a:gd name="connsiteX5-11" fmla="*/ 1323221 w 1323221"/>
                <a:gd name="connsiteY5-12" fmla="*/ 1182837 h 1182837"/>
                <a:gd name="connsiteX6-13" fmla="*/ 927378 w 1323221"/>
                <a:gd name="connsiteY6-14" fmla="*/ 1179233 h 1182837"/>
                <a:gd name="connsiteX7-15" fmla="*/ 0 w 1323221"/>
                <a:gd name="connsiteY7-16" fmla="*/ 1182837 h 1182837"/>
                <a:gd name="connsiteX8-17" fmla="*/ 0 w 1323221"/>
                <a:gd name="connsiteY8-18" fmla="*/ 1182837 h 1182837"/>
                <a:gd name="connsiteX9" fmla="*/ 0 w 1323221"/>
                <a:gd name="connsiteY9" fmla="*/ 0 h 1182837"/>
                <a:gd name="connsiteX0-19" fmla="*/ 0 w 1325381"/>
                <a:gd name="connsiteY0-20" fmla="*/ 0 h 1182837"/>
                <a:gd name="connsiteX1-21" fmla="*/ 0 w 1325381"/>
                <a:gd name="connsiteY1-22" fmla="*/ 0 h 1182837"/>
                <a:gd name="connsiteX2-23" fmla="*/ 1323221 w 1325381"/>
                <a:gd name="connsiteY2-24" fmla="*/ 0 h 1182837"/>
                <a:gd name="connsiteX3-25" fmla="*/ 1323221 w 1325381"/>
                <a:gd name="connsiteY3-26" fmla="*/ 0 h 1182837"/>
                <a:gd name="connsiteX4-27" fmla="*/ 1325381 w 1325381"/>
                <a:gd name="connsiteY4-28" fmla="*/ 681152 h 1182837"/>
                <a:gd name="connsiteX5-29" fmla="*/ 1323221 w 1325381"/>
                <a:gd name="connsiteY5-30" fmla="*/ 1182837 h 1182837"/>
                <a:gd name="connsiteX6-31" fmla="*/ 1323221 w 1325381"/>
                <a:gd name="connsiteY6-32" fmla="*/ 1182837 h 1182837"/>
                <a:gd name="connsiteX7-33" fmla="*/ 927378 w 1325381"/>
                <a:gd name="connsiteY7-34" fmla="*/ 1179233 h 1182837"/>
                <a:gd name="connsiteX8-35" fmla="*/ 0 w 1325381"/>
                <a:gd name="connsiteY8-36" fmla="*/ 1182837 h 1182837"/>
                <a:gd name="connsiteX9-37" fmla="*/ 0 w 1325381"/>
                <a:gd name="connsiteY9-38" fmla="*/ 1182837 h 1182837"/>
                <a:gd name="connsiteX10" fmla="*/ 0 w 1325381"/>
                <a:gd name="connsiteY10" fmla="*/ 0 h 1182837"/>
                <a:gd name="connsiteX0-39" fmla="*/ 0 w 1325381"/>
                <a:gd name="connsiteY0-40" fmla="*/ 0 h 1182837"/>
                <a:gd name="connsiteX1-41" fmla="*/ 0 w 1325381"/>
                <a:gd name="connsiteY1-42" fmla="*/ 0 h 1182837"/>
                <a:gd name="connsiteX2-43" fmla="*/ 1323221 w 1325381"/>
                <a:gd name="connsiteY2-44" fmla="*/ 0 h 1182837"/>
                <a:gd name="connsiteX3-45" fmla="*/ 1323221 w 1325381"/>
                <a:gd name="connsiteY3-46" fmla="*/ 0 h 1182837"/>
                <a:gd name="connsiteX4-47" fmla="*/ 1325381 w 1325381"/>
                <a:gd name="connsiteY4-48" fmla="*/ 681152 h 1182837"/>
                <a:gd name="connsiteX5-49" fmla="*/ 1323221 w 1325381"/>
                <a:gd name="connsiteY5-50" fmla="*/ 1182837 h 1182837"/>
                <a:gd name="connsiteX6-51" fmla="*/ 927378 w 1325381"/>
                <a:gd name="connsiteY6-52" fmla="*/ 1179233 h 1182837"/>
                <a:gd name="connsiteX7-53" fmla="*/ 0 w 1325381"/>
                <a:gd name="connsiteY7-54" fmla="*/ 1182837 h 1182837"/>
                <a:gd name="connsiteX8-55" fmla="*/ 0 w 1325381"/>
                <a:gd name="connsiteY8-56" fmla="*/ 1182837 h 1182837"/>
                <a:gd name="connsiteX9-57" fmla="*/ 0 w 1325381"/>
                <a:gd name="connsiteY9-58" fmla="*/ 0 h 1182837"/>
                <a:gd name="connsiteX0-59" fmla="*/ 0 w 1325381"/>
                <a:gd name="connsiteY0-60" fmla="*/ 0 h 1182837"/>
                <a:gd name="connsiteX1-61" fmla="*/ 0 w 1325381"/>
                <a:gd name="connsiteY1-62" fmla="*/ 0 h 1182837"/>
                <a:gd name="connsiteX2-63" fmla="*/ 1323221 w 1325381"/>
                <a:gd name="connsiteY2-64" fmla="*/ 0 h 1182837"/>
                <a:gd name="connsiteX3-65" fmla="*/ 1323221 w 1325381"/>
                <a:gd name="connsiteY3-66" fmla="*/ 0 h 1182837"/>
                <a:gd name="connsiteX4-67" fmla="*/ 1325381 w 1325381"/>
                <a:gd name="connsiteY4-68" fmla="*/ 681152 h 1182837"/>
                <a:gd name="connsiteX5-69" fmla="*/ 927378 w 1325381"/>
                <a:gd name="connsiteY5-70" fmla="*/ 1179233 h 1182837"/>
                <a:gd name="connsiteX6-71" fmla="*/ 0 w 1325381"/>
                <a:gd name="connsiteY6-72" fmla="*/ 1182837 h 1182837"/>
                <a:gd name="connsiteX7-73" fmla="*/ 0 w 1325381"/>
                <a:gd name="connsiteY7-74" fmla="*/ 1182837 h 1182837"/>
                <a:gd name="connsiteX8-75" fmla="*/ 0 w 1325381"/>
                <a:gd name="connsiteY8-76" fmla="*/ 0 h 1182837"/>
                <a:gd name="connsiteX0-77" fmla="*/ 0 w 1325381"/>
                <a:gd name="connsiteY0-78" fmla="*/ 0 h 1182837"/>
                <a:gd name="connsiteX1-79" fmla="*/ 0 w 1325381"/>
                <a:gd name="connsiteY1-80" fmla="*/ 0 h 1182837"/>
                <a:gd name="connsiteX2-81" fmla="*/ 1323221 w 1325381"/>
                <a:gd name="connsiteY2-82" fmla="*/ 0 h 1182837"/>
                <a:gd name="connsiteX3-83" fmla="*/ 1323221 w 1325381"/>
                <a:gd name="connsiteY3-84" fmla="*/ 0 h 1182837"/>
                <a:gd name="connsiteX4-85" fmla="*/ 1325381 w 1325381"/>
                <a:gd name="connsiteY4-86" fmla="*/ 681152 h 1182837"/>
                <a:gd name="connsiteX5-87" fmla="*/ 927378 w 1325381"/>
                <a:gd name="connsiteY5-88" fmla="*/ 1179233 h 1182837"/>
                <a:gd name="connsiteX6-89" fmla="*/ 0 w 1325381"/>
                <a:gd name="connsiteY6-90" fmla="*/ 1182837 h 1182837"/>
                <a:gd name="connsiteX7-91" fmla="*/ 0 w 1325381"/>
                <a:gd name="connsiteY7-92" fmla="*/ 1182837 h 1182837"/>
                <a:gd name="connsiteX8-93" fmla="*/ 0 w 1325381"/>
                <a:gd name="connsiteY8-94" fmla="*/ 0 h 1182837"/>
                <a:gd name="connsiteX0-95" fmla="*/ 0 w 1325381"/>
                <a:gd name="connsiteY0-96" fmla="*/ 0 h 1182837"/>
                <a:gd name="connsiteX1-97" fmla="*/ 0 w 1325381"/>
                <a:gd name="connsiteY1-98" fmla="*/ 0 h 1182837"/>
                <a:gd name="connsiteX2-99" fmla="*/ 1323221 w 1325381"/>
                <a:gd name="connsiteY2-100" fmla="*/ 0 h 1182837"/>
                <a:gd name="connsiteX3-101" fmla="*/ 1323221 w 1325381"/>
                <a:gd name="connsiteY3-102" fmla="*/ 0 h 1182837"/>
                <a:gd name="connsiteX4-103" fmla="*/ 1325381 w 1325381"/>
                <a:gd name="connsiteY4-104" fmla="*/ 681152 h 1182837"/>
                <a:gd name="connsiteX5-105" fmla="*/ 927378 w 1325381"/>
                <a:gd name="connsiteY5-106" fmla="*/ 1179233 h 1182837"/>
                <a:gd name="connsiteX6-107" fmla="*/ 0 w 1325381"/>
                <a:gd name="connsiteY6-108" fmla="*/ 1182837 h 1182837"/>
                <a:gd name="connsiteX7-109" fmla="*/ 0 w 1325381"/>
                <a:gd name="connsiteY7-110" fmla="*/ 1182837 h 1182837"/>
                <a:gd name="connsiteX8-111" fmla="*/ 0 w 1325381"/>
                <a:gd name="connsiteY8-112" fmla="*/ 0 h 1182837"/>
                <a:gd name="connsiteX0-113" fmla="*/ 0 w 1325381"/>
                <a:gd name="connsiteY0-114" fmla="*/ 0 h 1182837"/>
                <a:gd name="connsiteX1-115" fmla="*/ 0 w 1325381"/>
                <a:gd name="connsiteY1-116" fmla="*/ 0 h 1182837"/>
                <a:gd name="connsiteX2-117" fmla="*/ 1323221 w 1325381"/>
                <a:gd name="connsiteY2-118" fmla="*/ 0 h 1182837"/>
                <a:gd name="connsiteX3-119" fmla="*/ 1323221 w 1325381"/>
                <a:gd name="connsiteY3-120" fmla="*/ 0 h 1182837"/>
                <a:gd name="connsiteX4-121" fmla="*/ 1325381 w 1325381"/>
                <a:gd name="connsiteY4-122" fmla="*/ 681152 h 1182837"/>
                <a:gd name="connsiteX5-123" fmla="*/ 927378 w 1325381"/>
                <a:gd name="connsiteY5-124" fmla="*/ 1179233 h 1182837"/>
                <a:gd name="connsiteX6-125" fmla="*/ 0 w 1325381"/>
                <a:gd name="connsiteY6-126" fmla="*/ 1182837 h 1182837"/>
                <a:gd name="connsiteX7-127" fmla="*/ 0 w 1325381"/>
                <a:gd name="connsiteY7-128" fmla="*/ 1182837 h 1182837"/>
                <a:gd name="connsiteX8-129" fmla="*/ 0 w 1325381"/>
                <a:gd name="connsiteY8-130" fmla="*/ 0 h 1182837"/>
                <a:gd name="connsiteX0-131" fmla="*/ 0 w 1325381"/>
                <a:gd name="connsiteY0-132" fmla="*/ 0 h 1182837"/>
                <a:gd name="connsiteX1-133" fmla="*/ 0 w 1325381"/>
                <a:gd name="connsiteY1-134" fmla="*/ 0 h 1182837"/>
                <a:gd name="connsiteX2-135" fmla="*/ 1323221 w 1325381"/>
                <a:gd name="connsiteY2-136" fmla="*/ 0 h 1182837"/>
                <a:gd name="connsiteX3-137" fmla="*/ 1323221 w 1325381"/>
                <a:gd name="connsiteY3-138" fmla="*/ 0 h 1182837"/>
                <a:gd name="connsiteX4-139" fmla="*/ 1325381 w 1325381"/>
                <a:gd name="connsiteY4-140" fmla="*/ 681152 h 1182837"/>
                <a:gd name="connsiteX5-141" fmla="*/ 927378 w 1325381"/>
                <a:gd name="connsiteY5-142" fmla="*/ 1179233 h 1182837"/>
                <a:gd name="connsiteX6-143" fmla="*/ 0 w 1325381"/>
                <a:gd name="connsiteY6-144" fmla="*/ 1182837 h 1182837"/>
                <a:gd name="connsiteX7-145" fmla="*/ 0 w 1325381"/>
                <a:gd name="connsiteY7-146" fmla="*/ 1182837 h 1182837"/>
                <a:gd name="connsiteX8-147" fmla="*/ 0 w 1325381"/>
                <a:gd name="connsiteY8-148" fmla="*/ 0 h 1182837"/>
                <a:gd name="connsiteX0-149" fmla="*/ 0 w 1325381"/>
                <a:gd name="connsiteY0-150" fmla="*/ 0 h 1182837"/>
                <a:gd name="connsiteX1-151" fmla="*/ 0 w 1325381"/>
                <a:gd name="connsiteY1-152" fmla="*/ 0 h 1182837"/>
                <a:gd name="connsiteX2-153" fmla="*/ 1323221 w 1325381"/>
                <a:gd name="connsiteY2-154" fmla="*/ 0 h 1182837"/>
                <a:gd name="connsiteX3-155" fmla="*/ 1323221 w 1325381"/>
                <a:gd name="connsiteY3-156" fmla="*/ 0 h 1182837"/>
                <a:gd name="connsiteX4-157" fmla="*/ 1325381 w 1325381"/>
                <a:gd name="connsiteY4-158" fmla="*/ 681152 h 1182837"/>
                <a:gd name="connsiteX5-159" fmla="*/ 927378 w 1325381"/>
                <a:gd name="connsiteY5-160" fmla="*/ 1179233 h 1182837"/>
                <a:gd name="connsiteX6-161" fmla="*/ 0 w 1325381"/>
                <a:gd name="connsiteY6-162" fmla="*/ 1182837 h 1182837"/>
                <a:gd name="connsiteX7-163" fmla="*/ 0 w 1325381"/>
                <a:gd name="connsiteY7-164" fmla="*/ 1182837 h 1182837"/>
                <a:gd name="connsiteX8-165" fmla="*/ 0 w 1325381"/>
                <a:gd name="connsiteY8-166" fmla="*/ 0 h 1182837"/>
                <a:gd name="connsiteX0-167" fmla="*/ 0 w 1325381"/>
                <a:gd name="connsiteY0-168" fmla="*/ 0 h 1182837"/>
                <a:gd name="connsiteX1-169" fmla="*/ 0 w 1325381"/>
                <a:gd name="connsiteY1-170" fmla="*/ 0 h 1182837"/>
                <a:gd name="connsiteX2-171" fmla="*/ 1323221 w 1325381"/>
                <a:gd name="connsiteY2-172" fmla="*/ 0 h 1182837"/>
                <a:gd name="connsiteX3-173" fmla="*/ 1323221 w 1325381"/>
                <a:gd name="connsiteY3-174" fmla="*/ 0 h 1182837"/>
                <a:gd name="connsiteX4-175" fmla="*/ 1325381 w 1325381"/>
                <a:gd name="connsiteY4-176" fmla="*/ 681152 h 1182837"/>
                <a:gd name="connsiteX5-177" fmla="*/ 927378 w 1325381"/>
                <a:gd name="connsiteY5-178" fmla="*/ 1179233 h 1182837"/>
                <a:gd name="connsiteX6-179" fmla="*/ 0 w 1325381"/>
                <a:gd name="connsiteY6-180" fmla="*/ 1182837 h 1182837"/>
                <a:gd name="connsiteX7-181" fmla="*/ 0 w 1325381"/>
                <a:gd name="connsiteY7-182" fmla="*/ 1182837 h 1182837"/>
                <a:gd name="connsiteX8-183" fmla="*/ 0 w 1325381"/>
                <a:gd name="connsiteY8-184" fmla="*/ 0 h 1182837"/>
                <a:gd name="connsiteX0-185" fmla="*/ 0 w 1325381"/>
                <a:gd name="connsiteY0-186" fmla="*/ 0 h 1182837"/>
                <a:gd name="connsiteX1-187" fmla="*/ 0 w 1325381"/>
                <a:gd name="connsiteY1-188" fmla="*/ 0 h 1182837"/>
                <a:gd name="connsiteX2-189" fmla="*/ 1323221 w 1325381"/>
                <a:gd name="connsiteY2-190" fmla="*/ 0 h 1182837"/>
                <a:gd name="connsiteX3-191" fmla="*/ 1323221 w 1325381"/>
                <a:gd name="connsiteY3-192" fmla="*/ 0 h 1182837"/>
                <a:gd name="connsiteX4-193" fmla="*/ 1325381 w 1325381"/>
                <a:gd name="connsiteY4-194" fmla="*/ 681152 h 1182837"/>
                <a:gd name="connsiteX5-195" fmla="*/ 927378 w 1325381"/>
                <a:gd name="connsiteY5-196" fmla="*/ 1179233 h 1182837"/>
                <a:gd name="connsiteX6-197" fmla="*/ 0 w 1325381"/>
                <a:gd name="connsiteY6-198" fmla="*/ 1182837 h 1182837"/>
                <a:gd name="connsiteX7-199" fmla="*/ 0 w 1325381"/>
                <a:gd name="connsiteY7-200" fmla="*/ 1182837 h 1182837"/>
                <a:gd name="connsiteX8-201" fmla="*/ 0 w 1325381"/>
                <a:gd name="connsiteY8-202" fmla="*/ 0 h 1182837"/>
                <a:gd name="connsiteX0-203" fmla="*/ 0 w 1325381"/>
                <a:gd name="connsiteY0-204" fmla="*/ 0 h 1182837"/>
                <a:gd name="connsiteX1-205" fmla="*/ 0 w 1325381"/>
                <a:gd name="connsiteY1-206" fmla="*/ 0 h 1182837"/>
                <a:gd name="connsiteX2-207" fmla="*/ 1323221 w 1325381"/>
                <a:gd name="connsiteY2-208" fmla="*/ 0 h 1182837"/>
                <a:gd name="connsiteX3-209" fmla="*/ 1323221 w 1325381"/>
                <a:gd name="connsiteY3-210" fmla="*/ 0 h 1182837"/>
                <a:gd name="connsiteX4-211" fmla="*/ 1325381 w 1325381"/>
                <a:gd name="connsiteY4-212" fmla="*/ 681152 h 1182837"/>
                <a:gd name="connsiteX5-213" fmla="*/ 927378 w 1325381"/>
                <a:gd name="connsiteY5-214" fmla="*/ 1179233 h 1182837"/>
                <a:gd name="connsiteX6-215" fmla="*/ 0 w 1325381"/>
                <a:gd name="connsiteY6-216" fmla="*/ 1182837 h 1182837"/>
                <a:gd name="connsiteX7-217" fmla="*/ 0 w 1325381"/>
                <a:gd name="connsiteY7-218" fmla="*/ 1182837 h 1182837"/>
                <a:gd name="connsiteX8-219" fmla="*/ 0 w 1325381"/>
                <a:gd name="connsiteY8-220" fmla="*/ 0 h 1182837"/>
                <a:gd name="connsiteX0-221" fmla="*/ 0 w 1325381"/>
                <a:gd name="connsiteY0-222" fmla="*/ 0 h 1182837"/>
                <a:gd name="connsiteX1-223" fmla="*/ 0 w 1325381"/>
                <a:gd name="connsiteY1-224" fmla="*/ 0 h 1182837"/>
                <a:gd name="connsiteX2-225" fmla="*/ 1323221 w 1325381"/>
                <a:gd name="connsiteY2-226" fmla="*/ 0 h 1182837"/>
                <a:gd name="connsiteX3-227" fmla="*/ 1323221 w 1325381"/>
                <a:gd name="connsiteY3-228" fmla="*/ 0 h 1182837"/>
                <a:gd name="connsiteX4-229" fmla="*/ 1325381 w 1325381"/>
                <a:gd name="connsiteY4-230" fmla="*/ 681152 h 1182837"/>
                <a:gd name="connsiteX5-231" fmla="*/ 927378 w 1325381"/>
                <a:gd name="connsiteY5-232" fmla="*/ 1179233 h 1182837"/>
                <a:gd name="connsiteX6-233" fmla="*/ 825228 w 1325381"/>
                <a:gd name="connsiteY6-234" fmla="*/ 1180303 h 1182837"/>
                <a:gd name="connsiteX7-235" fmla="*/ 0 w 1325381"/>
                <a:gd name="connsiteY7-236" fmla="*/ 1182837 h 1182837"/>
                <a:gd name="connsiteX8-237" fmla="*/ 0 w 1325381"/>
                <a:gd name="connsiteY8-238" fmla="*/ 1182837 h 1182837"/>
                <a:gd name="connsiteX9-239" fmla="*/ 0 w 1325381"/>
                <a:gd name="connsiteY9-240" fmla="*/ 0 h 1182837"/>
                <a:gd name="connsiteX0-241" fmla="*/ 0 w 1325381"/>
                <a:gd name="connsiteY0-242" fmla="*/ 0 h 1182837"/>
                <a:gd name="connsiteX1-243" fmla="*/ 0 w 1325381"/>
                <a:gd name="connsiteY1-244" fmla="*/ 0 h 1182837"/>
                <a:gd name="connsiteX2-245" fmla="*/ 1323221 w 1325381"/>
                <a:gd name="connsiteY2-246" fmla="*/ 0 h 1182837"/>
                <a:gd name="connsiteX3-247" fmla="*/ 1323221 w 1325381"/>
                <a:gd name="connsiteY3-248" fmla="*/ 0 h 1182837"/>
                <a:gd name="connsiteX4-249" fmla="*/ 1325381 w 1325381"/>
                <a:gd name="connsiteY4-250" fmla="*/ 681152 h 1182837"/>
                <a:gd name="connsiteX5-251" fmla="*/ 825228 w 1325381"/>
                <a:gd name="connsiteY5-252" fmla="*/ 1180303 h 1182837"/>
                <a:gd name="connsiteX6-253" fmla="*/ 0 w 1325381"/>
                <a:gd name="connsiteY6-254" fmla="*/ 1182837 h 1182837"/>
                <a:gd name="connsiteX7-255" fmla="*/ 0 w 1325381"/>
                <a:gd name="connsiteY7-256" fmla="*/ 1182837 h 1182837"/>
                <a:gd name="connsiteX8-257" fmla="*/ 0 w 1325381"/>
                <a:gd name="connsiteY8-258" fmla="*/ 0 h 1182837"/>
                <a:gd name="connsiteX0-259" fmla="*/ 0 w 1325381"/>
                <a:gd name="connsiteY0-260" fmla="*/ 0 h 1182837"/>
                <a:gd name="connsiteX1-261" fmla="*/ 0 w 1325381"/>
                <a:gd name="connsiteY1-262" fmla="*/ 0 h 1182837"/>
                <a:gd name="connsiteX2-263" fmla="*/ 1323221 w 1325381"/>
                <a:gd name="connsiteY2-264" fmla="*/ 0 h 1182837"/>
                <a:gd name="connsiteX3-265" fmla="*/ 1323221 w 1325381"/>
                <a:gd name="connsiteY3-266" fmla="*/ 0 h 1182837"/>
                <a:gd name="connsiteX4-267" fmla="*/ 1325381 w 1325381"/>
                <a:gd name="connsiteY4-268" fmla="*/ 681152 h 1182837"/>
                <a:gd name="connsiteX5-269" fmla="*/ 825228 w 1325381"/>
                <a:gd name="connsiteY5-270" fmla="*/ 1180303 h 1182837"/>
                <a:gd name="connsiteX6-271" fmla="*/ 0 w 1325381"/>
                <a:gd name="connsiteY6-272" fmla="*/ 1182837 h 1182837"/>
                <a:gd name="connsiteX7-273" fmla="*/ 0 w 1325381"/>
                <a:gd name="connsiteY7-274" fmla="*/ 1182837 h 1182837"/>
                <a:gd name="connsiteX8-275" fmla="*/ 0 w 1325381"/>
                <a:gd name="connsiteY8-276" fmla="*/ 0 h 1182837"/>
                <a:gd name="connsiteX0-277" fmla="*/ 0 w 1325381"/>
                <a:gd name="connsiteY0-278" fmla="*/ 0 h 1182837"/>
                <a:gd name="connsiteX1-279" fmla="*/ 0 w 1325381"/>
                <a:gd name="connsiteY1-280" fmla="*/ 0 h 1182837"/>
                <a:gd name="connsiteX2-281" fmla="*/ 1323221 w 1325381"/>
                <a:gd name="connsiteY2-282" fmla="*/ 0 h 1182837"/>
                <a:gd name="connsiteX3-283" fmla="*/ 1323221 w 1325381"/>
                <a:gd name="connsiteY3-284" fmla="*/ 0 h 1182837"/>
                <a:gd name="connsiteX4-285" fmla="*/ 1325381 w 1325381"/>
                <a:gd name="connsiteY4-286" fmla="*/ 681152 h 1182837"/>
                <a:gd name="connsiteX5-287" fmla="*/ 825228 w 1325381"/>
                <a:gd name="connsiteY5-288" fmla="*/ 1180303 h 1182837"/>
                <a:gd name="connsiteX6-289" fmla="*/ 0 w 1325381"/>
                <a:gd name="connsiteY6-290" fmla="*/ 1182837 h 1182837"/>
                <a:gd name="connsiteX7-291" fmla="*/ 0 w 1325381"/>
                <a:gd name="connsiteY7-292" fmla="*/ 1182837 h 1182837"/>
                <a:gd name="connsiteX8-293" fmla="*/ 0 w 1325381"/>
                <a:gd name="connsiteY8-294" fmla="*/ 0 h 1182837"/>
                <a:gd name="connsiteX0-295" fmla="*/ 0 w 1325381"/>
                <a:gd name="connsiteY0-296" fmla="*/ 0 h 1182837"/>
                <a:gd name="connsiteX1-297" fmla="*/ 0 w 1325381"/>
                <a:gd name="connsiteY1-298" fmla="*/ 0 h 1182837"/>
                <a:gd name="connsiteX2-299" fmla="*/ 1323221 w 1325381"/>
                <a:gd name="connsiteY2-300" fmla="*/ 0 h 1182837"/>
                <a:gd name="connsiteX3-301" fmla="*/ 1323221 w 1325381"/>
                <a:gd name="connsiteY3-302" fmla="*/ 0 h 1182837"/>
                <a:gd name="connsiteX4-303" fmla="*/ 1325381 w 1325381"/>
                <a:gd name="connsiteY4-304" fmla="*/ 681152 h 1182837"/>
                <a:gd name="connsiteX5-305" fmla="*/ 825228 w 1325381"/>
                <a:gd name="connsiteY5-306" fmla="*/ 1180303 h 1182837"/>
                <a:gd name="connsiteX6-307" fmla="*/ 0 w 1325381"/>
                <a:gd name="connsiteY6-308" fmla="*/ 1182837 h 1182837"/>
                <a:gd name="connsiteX7-309" fmla="*/ 0 w 1325381"/>
                <a:gd name="connsiteY7-310" fmla="*/ 1182837 h 1182837"/>
                <a:gd name="connsiteX8-311" fmla="*/ 0 w 1325381"/>
                <a:gd name="connsiteY8-312" fmla="*/ 0 h 1182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5381" h="1182837">
                  <a:moveTo>
                    <a:pt x="0" y="0"/>
                  </a:moveTo>
                  <a:lnTo>
                    <a:pt x="0" y="0"/>
                  </a:lnTo>
                  <a:lnTo>
                    <a:pt x="1323221" y="0"/>
                  </a:lnTo>
                  <a:lnTo>
                    <a:pt x="1323221" y="0"/>
                  </a:lnTo>
                  <a:lnTo>
                    <a:pt x="1325381" y="681152"/>
                  </a:lnTo>
                  <a:cubicBezTo>
                    <a:pt x="1316596" y="883012"/>
                    <a:pt x="1092461" y="1163062"/>
                    <a:pt x="825228" y="1180303"/>
                  </a:cubicBezTo>
                  <a:lnTo>
                    <a:pt x="0" y="1182837"/>
                  </a:lnTo>
                  <a:lnTo>
                    <a:pt x="0" y="1182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圆角矩形 25"/>
            <p:cNvSpPr/>
            <p:nvPr/>
          </p:nvSpPr>
          <p:spPr>
            <a:xfrm rot="18826210" flipV="1">
              <a:off x="4946014" y="2784008"/>
              <a:ext cx="1269420" cy="1284673"/>
            </a:xfrm>
            <a:custGeom>
              <a:avLst/>
              <a:gdLst>
                <a:gd name="connsiteX0" fmla="*/ 0 w 1323221"/>
                <a:gd name="connsiteY0" fmla="*/ 0 h 1182837"/>
                <a:gd name="connsiteX1" fmla="*/ 0 w 1323221"/>
                <a:gd name="connsiteY1" fmla="*/ 0 h 1182837"/>
                <a:gd name="connsiteX2" fmla="*/ 1323221 w 1323221"/>
                <a:gd name="connsiteY2" fmla="*/ 0 h 1182837"/>
                <a:gd name="connsiteX3" fmla="*/ 1323221 w 1323221"/>
                <a:gd name="connsiteY3" fmla="*/ 0 h 1182837"/>
                <a:gd name="connsiteX4" fmla="*/ 1323221 w 1323221"/>
                <a:gd name="connsiteY4" fmla="*/ 1182837 h 1182837"/>
                <a:gd name="connsiteX5" fmla="*/ 1323221 w 1323221"/>
                <a:gd name="connsiteY5" fmla="*/ 1182837 h 1182837"/>
                <a:gd name="connsiteX6" fmla="*/ 0 w 1323221"/>
                <a:gd name="connsiteY6" fmla="*/ 1182837 h 1182837"/>
                <a:gd name="connsiteX7" fmla="*/ 0 w 1323221"/>
                <a:gd name="connsiteY7" fmla="*/ 1182837 h 1182837"/>
                <a:gd name="connsiteX8" fmla="*/ 0 w 1323221"/>
                <a:gd name="connsiteY8" fmla="*/ 0 h 1182837"/>
                <a:gd name="connsiteX0-1" fmla="*/ 0 w 1323221"/>
                <a:gd name="connsiteY0-2" fmla="*/ 0 h 1182837"/>
                <a:gd name="connsiteX1-3" fmla="*/ 0 w 1323221"/>
                <a:gd name="connsiteY1-4" fmla="*/ 0 h 1182837"/>
                <a:gd name="connsiteX2-5" fmla="*/ 1323221 w 1323221"/>
                <a:gd name="connsiteY2-6" fmla="*/ 0 h 1182837"/>
                <a:gd name="connsiteX3-7" fmla="*/ 1323221 w 1323221"/>
                <a:gd name="connsiteY3-8" fmla="*/ 0 h 1182837"/>
                <a:gd name="connsiteX4-9" fmla="*/ 1323221 w 1323221"/>
                <a:gd name="connsiteY4-10" fmla="*/ 1182837 h 1182837"/>
                <a:gd name="connsiteX5-11" fmla="*/ 1323221 w 1323221"/>
                <a:gd name="connsiteY5-12" fmla="*/ 1182837 h 1182837"/>
                <a:gd name="connsiteX6-13" fmla="*/ 927378 w 1323221"/>
                <a:gd name="connsiteY6-14" fmla="*/ 1179233 h 1182837"/>
                <a:gd name="connsiteX7-15" fmla="*/ 0 w 1323221"/>
                <a:gd name="connsiteY7-16" fmla="*/ 1182837 h 1182837"/>
                <a:gd name="connsiteX8-17" fmla="*/ 0 w 1323221"/>
                <a:gd name="connsiteY8-18" fmla="*/ 1182837 h 1182837"/>
                <a:gd name="connsiteX9" fmla="*/ 0 w 1323221"/>
                <a:gd name="connsiteY9" fmla="*/ 0 h 1182837"/>
                <a:gd name="connsiteX0-19" fmla="*/ 0 w 1325381"/>
                <a:gd name="connsiteY0-20" fmla="*/ 0 h 1182837"/>
                <a:gd name="connsiteX1-21" fmla="*/ 0 w 1325381"/>
                <a:gd name="connsiteY1-22" fmla="*/ 0 h 1182837"/>
                <a:gd name="connsiteX2-23" fmla="*/ 1323221 w 1325381"/>
                <a:gd name="connsiteY2-24" fmla="*/ 0 h 1182837"/>
                <a:gd name="connsiteX3-25" fmla="*/ 1323221 w 1325381"/>
                <a:gd name="connsiteY3-26" fmla="*/ 0 h 1182837"/>
                <a:gd name="connsiteX4-27" fmla="*/ 1325381 w 1325381"/>
                <a:gd name="connsiteY4-28" fmla="*/ 681152 h 1182837"/>
                <a:gd name="connsiteX5-29" fmla="*/ 1323221 w 1325381"/>
                <a:gd name="connsiteY5-30" fmla="*/ 1182837 h 1182837"/>
                <a:gd name="connsiteX6-31" fmla="*/ 1323221 w 1325381"/>
                <a:gd name="connsiteY6-32" fmla="*/ 1182837 h 1182837"/>
                <a:gd name="connsiteX7-33" fmla="*/ 927378 w 1325381"/>
                <a:gd name="connsiteY7-34" fmla="*/ 1179233 h 1182837"/>
                <a:gd name="connsiteX8-35" fmla="*/ 0 w 1325381"/>
                <a:gd name="connsiteY8-36" fmla="*/ 1182837 h 1182837"/>
                <a:gd name="connsiteX9-37" fmla="*/ 0 w 1325381"/>
                <a:gd name="connsiteY9-38" fmla="*/ 1182837 h 1182837"/>
                <a:gd name="connsiteX10" fmla="*/ 0 w 1325381"/>
                <a:gd name="connsiteY10" fmla="*/ 0 h 1182837"/>
                <a:gd name="connsiteX0-39" fmla="*/ 0 w 1325381"/>
                <a:gd name="connsiteY0-40" fmla="*/ 0 h 1182837"/>
                <a:gd name="connsiteX1-41" fmla="*/ 0 w 1325381"/>
                <a:gd name="connsiteY1-42" fmla="*/ 0 h 1182837"/>
                <a:gd name="connsiteX2-43" fmla="*/ 1323221 w 1325381"/>
                <a:gd name="connsiteY2-44" fmla="*/ 0 h 1182837"/>
                <a:gd name="connsiteX3-45" fmla="*/ 1323221 w 1325381"/>
                <a:gd name="connsiteY3-46" fmla="*/ 0 h 1182837"/>
                <a:gd name="connsiteX4-47" fmla="*/ 1325381 w 1325381"/>
                <a:gd name="connsiteY4-48" fmla="*/ 681152 h 1182837"/>
                <a:gd name="connsiteX5-49" fmla="*/ 1323221 w 1325381"/>
                <a:gd name="connsiteY5-50" fmla="*/ 1182837 h 1182837"/>
                <a:gd name="connsiteX6-51" fmla="*/ 927378 w 1325381"/>
                <a:gd name="connsiteY6-52" fmla="*/ 1179233 h 1182837"/>
                <a:gd name="connsiteX7-53" fmla="*/ 0 w 1325381"/>
                <a:gd name="connsiteY7-54" fmla="*/ 1182837 h 1182837"/>
                <a:gd name="connsiteX8-55" fmla="*/ 0 w 1325381"/>
                <a:gd name="connsiteY8-56" fmla="*/ 1182837 h 1182837"/>
                <a:gd name="connsiteX9-57" fmla="*/ 0 w 1325381"/>
                <a:gd name="connsiteY9-58" fmla="*/ 0 h 1182837"/>
                <a:gd name="connsiteX0-59" fmla="*/ 0 w 1325381"/>
                <a:gd name="connsiteY0-60" fmla="*/ 0 h 1182837"/>
                <a:gd name="connsiteX1-61" fmla="*/ 0 w 1325381"/>
                <a:gd name="connsiteY1-62" fmla="*/ 0 h 1182837"/>
                <a:gd name="connsiteX2-63" fmla="*/ 1323221 w 1325381"/>
                <a:gd name="connsiteY2-64" fmla="*/ 0 h 1182837"/>
                <a:gd name="connsiteX3-65" fmla="*/ 1323221 w 1325381"/>
                <a:gd name="connsiteY3-66" fmla="*/ 0 h 1182837"/>
                <a:gd name="connsiteX4-67" fmla="*/ 1325381 w 1325381"/>
                <a:gd name="connsiteY4-68" fmla="*/ 681152 h 1182837"/>
                <a:gd name="connsiteX5-69" fmla="*/ 927378 w 1325381"/>
                <a:gd name="connsiteY5-70" fmla="*/ 1179233 h 1182837"/>
                <a:gd name="connsiteX6-71" fmla="*/ 0 w 1325381"/>
                <a:gd name="connsiteY6-72" fmla="*/ 1182837 h 1182837"/>
                <a:gd name="connsiteX7-73" fmla="*/ 0 w 1325381"/>
                <a:gd name="connsiteY7-74" fmla="*/ 1182837 h 1182837"/>
                <a:gd name="connsiteX8-75" fmla="*/ 0 w 1325381"/>
                <a:gd name="connsiteY8-76" fmla="*/ 0 h 1182837"/>
                <a:gd name="connsiteX0-77" fmla="*/ 0 w 1325381"/>
                <a:gd name="connsiteY0-78" fmla="*/ 0 h 1182837"/>
                <a:gd name="connsiteX1-79" fmla="*/ 0 w 1325381"/>
                <a:gd name="connsiteY1-80" fmla="*/ 0 h 1182837"/>
                <a:gd name="connsiteX2-81" fmla="*/ 1323221 w 1325381"/>
                <a:gd name="connsiteY2-82" fmla="*/ 0 h 1182837"/>
                <a:gd name="connsiteX3-83" fmla="*/ 1323221 w 1325381"/>
                <a:gd name="connsiteY3-84" fmla="*/ 0 h 1182837"/>
                <a:gd name="connsiteX4-85" fmla="*/ 1325381 w 1325381"/>
                <a:gd name="connsiteY4-86" fmla="*/ 681152 h 1182837"/>
                <a:gd name="connsiteX5-87" fmla="*/ 927378 w 1325381"/>
                <a:gd name="connsiteY5-88" fmla="*/ 1179233 h 1182837"/>
                <a:gd name="connsiteX6-89" fmla="*/ 0 w 1325381"/>
                <a:gd name="connsiteY6-90" fmla="*/ 1182837 h 1182837"/>
                <a:gd name="connsiteX7-91" fmla="*/ 0 w 1325381"/>
                <a:gd name="connsiteY7-92" fmla="*/ 1182837 h 1182837"/>
                <a:gd name="connsiteX8-93" fmla="*/ 0 w 1325381"/>
                <a:gd name="connsiteY8-94" fmla="*/ 0 h 1182837"/>
                <a:gd name="connsiteX0-95" fmla="*/ 0 w 1325381"/>
                <a:gd name="connsiteY0-96" fmla="*/ 0 h 1182837"/>
                <a:gd name="connsiteX1-97" fmla="*/ 0 w 1325381"/>
                <a:gd name="connsiteY1-98" fmla="*/ 0 h 1182837"/>
                <a:gd name="connsiteX2-99" fmla="*/ 1323221 w 1325381"/>
                <a:gd name="connsiteY2-100" fmla="*/ 0 h 1182837"/>
                <a:gd name="connsiteX3-101" fmla="*/ 1323221 w 1325381"/>
                <a:gd name="connsiteY3-102" fmla="*/ 0 h 1182837"/>
                <a:gd name="connsiteX4-103" fmla="*/ 1325381 w 1325381"/>
                <a:gd name="connsiteY4-104" fmla="*/ 681152 h 1182837"/>
                <a:gd name="connsiteX5-105" fmla="*/ 927378 w 1325381"/>
                <a:gd name="connsiteY5-106" fmla="*/ 1179233 h 1182837"/>
                <a:gd name="connsiteX6-107" fmla="*/ 0 w 1325381"/>
                <a:gd name="connsiteY6-108" fmla="*/ 1182837 h 1182837"/>
                <a:gd name="connsiteX7-109" fmla="*/ 0 w 1325381"/>
                <a:gd name="connsiteY7-110" fmla="*/ 1182837 h 1182837"/>
                <a:gd name="connsiteX8-111" fmla="*/ 0 w 1325381"/>
                <a:gd name="connsiteY8-112" fmla="*/ 0 h 1182837"/>
                <a:gd name="connsiteX0-113" fmla="*/ 0 w 1325381"/>
                <a:gd name="connsiteY0-114" fmla="*/ 0 h 1182837"/>
                <a:gd name="connsiteX1-115" fmla="*/ 0 w 1325381"/>
                <a:gd name="connsiteY1-116" fmla="*/ 0 h 1182837"/>
                <a:gd name="connsiteX2-117" fmla="*/ 1323221 w 1325381"/>
                <a:gd name="connsiteY2-118" fmla="*/ 0 h 1182837"/>
                <a:gd name="connsiteX3-119" fmla="*/ 1323221 w 1325381"/>
                <a:gd name="connsiteY3-120" fmla="*/ 0 h 1182837"/>
                <a:gd name="connsiteX4-121" fmla="*/ 1325381 w 1325381"/>
                <a:gd name="connsiteY4-122" fmla="*/ 681152 h 1182837"/>
                <a:gd name="connsiteX5-123" fmla="*/ 927378 w 1325381"/>
                <a:gd name="connsiteY5-124" fmla="*/ 1179233 h 1182837"/>
                <a:gd name="connsiteX6-125" fmla="*/ 0 w 1325381"/>
                <a:gd name="connsiteY6-126" fmla="*/ 1182837 h 1182837"/>
                <a:gd name="connsiteX7-127" fmla="*/ 0 w 1325381"/>
                <a:gd name="connsiteY7-128" fmla="*/ 1182837 h 1182837"/>
                <a:gd name="connsiteX8-129" fmla="*/ 0 w 1325381"/>
                <a:gd name="connsiteY8-130" fmla="*/ 0 h 1182837"/>
                <a:gd name="connsiteX0-131" fmla="*/ 0 w 1325381"/>
                <a:gd name="connsiteY0-132" fmla="*/ 0 h 1182837"/>
                <a:gd name="connsiteX1-133" fmla="*/ 0 w 1325381"/>
                <a:gd name="connsiteY1-134" fmla="*/ 0 h 1182837"/>
                <a:gd name="connsiteX2-135" fmla="*/ 1323221 w 1325381"/>
                <a:gd name="connsiteY2-136" fmla="*/ 0 h 1182837"/>
                <a:gd name="connsiteX3-137" fmla="*/ 1323221 w 1325381"/>
                <a:gd name="connsiteY3-138" fmla="*/ 0 h 1182837"/>
                <a:gd name="connsiteX4-139" fmla="*/ 1325381 w 1325381"/>
                <a:gd name="connsiteY4-140" fmla="*/ 681152 h 1182837"/>
                <a:gd name="connsiteX5-141" fmla="*/ 927378 w 1325381"/>
                <a:gd name="connsiteY5-142" fmla="*/ 1179233 h 1182837"/>
                <a:gd name="connsiteX6-143" fmla="*/ 0 w 1325381"/>
                <a:gd name="connsiteY6-144" fmla="*/ 1182837 h 1182837"/>
                <a:gd name="connsiteX7-145" fmla="*/ 0 w 1325381"/>
                <a:gd name="connsiteY7-146" fmla="*/ 1182837 h 1182837"/>
                <a:gd name="connsiteX8-147" fmla="*/ 0 w 1325381"/>
                <a:gd name="connsiteY8-148" fmla="*/ 0 h 1182837"/>
                <a:gd name="connsiteX0-149" fmla="*/ 0 w 1325381"/>
                <a:gd name="connsiteY0-150" fmla="*/ 0 h 1182837"/>
                <a:gd name="connsiteX1-151" fmla="*/ 0 w 1325381"/>
                <a:gd name="connsiteY1-152" fmla="*/ 0 h 1182837"/>
                <a:gd name="connsiteX2-153" fmla="*/ 1323221 w 1325381"/>
                <a:gd name="connsiteY2-154" fmla="*/ 0 h 1182837"/>
                <a:gd name="connsiteX3-155" fmla="*/ 1323221 w 1325381"/>
                <a:gd name="connsiteY3-156" fmla="*/ 0 h 1182837"/>
                <a:gd name="connsiteX4-157" fmla="*/ 1325381 w 1325381"/>
                <a:gd name="connsiteY4-158" fmla="*/ 681152 h 1182837"/>
                <a:gd name="connsiteX5-159" fmla="*/ 927378 w 1325381"/>
                <a:gd name="connsiteY5-160" fmla="*/ 1179233 h 1182837"/>
                <a:gd name="connsiteX6-161" fmla="*/ 0 w 1325381"/>
                <a:gd name="connsiteY6-162" fmla="*/ 1182837 h 1182837"/>
                <a:gd name="connsiteX7-163" fmla="*/ 0 w 1325381"/>
                <a:gd name="connsiteY7-164" fmla="*/ 1182837 h 1182837"/>
                <a:gd name="connsiteX8-165" fmla="*/ 0 w 1325381"/>
                <a:gd name="connsiteY8-166" fmla="*/ 0 h 1182837"/>
                <a:gd name="connsiteX0-167" fmla="*/ 0 w 1325381"/>
                <a:gd name="connsiteY0-168" fmla="*/ 0 h 1182837"/>
                <a:gd name="connsiteX1-169" fmla="*/ 0 w 1325381"/>
                <a:gd name="connsiteY1-170" fmla="*/ 0 h 1182837"/>
                <a:gd name="connsiteX2-171" fmla="*/ 1323221 w 1325381"/>
                <a:gd name="connsiteY2-172" fmla="*/ 0 h 1182837"/>
                <a:gd name="connsiteX3-173" fmla="*/ 1323221 w 1325381"/>
                <a:gd name="connsiteY3-174" fmla="*/ 0 h 1182837"/>
                <a:gd name="connsiteX4-175" fmla="*/ 1325381 w 1325381"/>
                <a:gd name="connsiteY4-176" fmla="*/ 681152 h 1182837"/>
                <a:gd name="connsiteX5-177" fmla="*/ 927378 w 1325381"/>
                <a:gd name="connsiteY5-178" fmla="*/ 1179233 h 1182837"/>
                <a:gd name="connsiteX6-179" fmla="*/ 0 w 1325381"/>
                <a:gd name="connsiteY6-180" fmla="*/ 1182837 h 1182837"/>
                <a:gd name="connsiteX7-181" fmla="*/ 0 w 1325381"/>
                <a:gd name="connsiteY7-182" fmla="*/ 1182837 h 1182837"/>
                <a:gd name="connsiteX8-183" fmla="*/ 0 w 1325381"/>
                <a:gd name="connsiteY8-184" fmla="*/ 0 h 1182837"/>
                <a:gd name="connsiteX0-185" fmla="*/ 0 w 1325381"/>
                <a:gd name="connsiteY0-186" fmla="*/ 0 h 1182837"/>
                <a:gd name="connsiteX1-187" fmla="*/ 0 w 1325381"/>
                <a:gd name="connsiteY1-188" fmla="*/ 0 h 1182837"/>
                <a:gd name="connsiteX2-189" fmla="*/ 1323221 w 1325381"/>
                <a:gd name="connsiteY2-190" fmla="*/ 0 h 1182837"/>
                <a:gd name="connsiteX3-191" fmla="*/ 1323221 w 1325381"/>
                <a:gd name="connsiteY3-192" fmla="*/ 0 h 1182837"/>
                <a:gd name="connsiteX4-193" fmla="*/ 1325381 w 1325381"/>
                <a:gd name="connsiteY4-194" fmla="*/ 681152 h 1182837"/>
                <a:gd name="connsiteX5-195" fmla="*/ 927378 w 1325381"/>
                <a:gd name="connsiteY5-196" fmla="*/ 1179233 h 1182837"/>
                <a:gd name="connsiteX6-197" fmla="*/ 0 w 1325381"/>
                <a:gd name="connsiteY6-198" fmla="*/ 1182837 h 1182837"/>
                <a:gd name="connsiteX7-199" fmla="*/ 0 w 1325381"/>
                <a:gd name="connsiteY7-200" fmla="*/ 1182837 h 1182837"/>
                <a:gd name="connsiteX8-201" fmla="*/ 0 w 1325381"/>
                <a:gd name="connsiteY8-202" fmla="*/ 0 h 1182837"/>
                <a:gd name="connsiteX0-203" fmla="*/ 0 w 1325381"/>
                <a:gd name="connsiteY0-204" fmla="*/ 0 h 1182837"/>
                <a:gd name="connsiteX1-205" fmla="*/ 0 w 1325381"/>
                <a:gd name="connsiteY1-206" fmla="*/ 0 h 1182837"/>
                <a:gd name="connsiteX2-207" fmla="*/ 1323221 w 1325381"/>
                <a:gd name="connsiteY2-208" fmla="*/ 0 h 1182837"/>
                <a:gd name="connsiteX3-209" fmla="*/ 1323221 w 1325381"/>
                <a:gd name="connsiteY3-210" fmla="*/ 0 h 1182837"/>
                <a:gd name="connsiteX4-211" fmla="*/ 1325381 w 1325381"/>
                <a:gd name="connsiteY4-212" fmla="*/ 681152 h 1182837"/>
                <a:gd name="connsiteX5-213" fmla="*/ 927378 w 1325381"/>
                <a:gd name="connsiteY5-214" fmla="*/ 1179233 h 1182837"/>
                <a:gd name="connsiteX6-215" fmla="*/ 0 w 1325381"/>
                <a:gd name="connsiteY6-216" fmla="*/ 1182837 h 1182837"/>
                <a:gd name="connsiteX7-217" fmla="*/ 0 w 1325381"/>
                <a:gd name="connsiteY7-218" fmla="*/ 1182837 h 1182837"/>
                <a:gd name="connsiteX8-219" fmla="*/ 0 w 1325381"/>
                <a:gd name="connsiteY8-220" fmla="*/ 0 h 1182837"/>
                <a:gd name="connsiteX0-221" fmla="*/ 0 w 1325381"/>
                <a:gd name="connsiteY0-222" fmla="*/ 0 h 1182837"/>
                <a:gd name="connsiteX1-223" fmla="*/ 0 w 1325381"/>
                <a:gd name="connsiteY1-224" fmla="*/ 0 h 1182837"/>
                <a:gd name="connsiteX2-225" fmla="*/ 1323221 w 1325381"/>
                <a:gd name="connsiteY2-226" fmla="*/ 0 h 1182837"/>
                <a:gd name="connsiteX3-227" fmla="*/ 1323221 w 1325381"/>
                <a:gd name="connsiteY3-228" fmla="*/ 0 h 1182837"/>
                <a:gd name="connsiteX4-229" fmla="*/ 1325381 w 1325381"/>
                <a:gd name="connsiteY4-230" fmla="*/ 681152 h 1182837"/>
                <a:gd name="connsiteX5-231" fmla="*/ 927378 w 1325381"/>
                <a:gd name="connsiteY5-232" fmla="*/ 1179233 h 1182837"/>
                <a:gd name="connsiteX6-233" fmla="*/ 747962 w 1325381"/>
                <a:gd name="connsiteY6-234" fmla="*/ 1181917 h 1182837"/>
                <a:gd name="connsiteX7-235" fmla="*/ 0 w 1325381"/>
                <a:gd name="connsiteY7-236" fmla="*/ 1182837 h 1182837"/>
                <a:gd name="connsiteX8-237" fmla="*/ 0 w 1325381"/>
                <a:gd name="connsiteY8-238" fmla="*/ 1182837 h 1182837"/>
                <a:gd name="connsiteX9-239" fmla="*/ 0 w 1325381"/>
                <a:gd name="connsiteY9-240" fmla="*/ 0 h 1182837"/>
                <a:gd name="connsiteX0-241" fmla="*/ 0 w 1325381"/>
                <a:gd name="connsiteY0-242" fmla="*/ 0 h 1182837"/>
                <a:gd name="connsiteX1-243" fmla="*/ 0 w 1325381"/>
                <a:gd name="connsiteY1-244" fmla="*/ 0 h 1182837"/>
                <a:gd name="connsiteX2-245" fmla="*/ 1323221 w 1325381"/>
                <a:gd name="connsiteY2-246" fmla="*/ 0 h 1182837"/>
                <a:gd name="connsiteX3-247" fmla="*/ 1323221 w 1325381"/>
                <a:gd name="connsiteY3-248" fmla="*/ 0 h 1182837"/>
                <a:gd name="connsiteX4-249" fmla="*/ 1325381 w 1325381"/>
                <a:gd name="connsiteY4-250" fmla="*/ 681152 h 1182837"/>
                <a:gd name="connsiteX5-251" fmla="*/ 747962 w 1325381"/>
                <a:gd name="connsiteY5-252" fmla="*/ 1181917 h 1182837"/>
                <a:gd name="connsiteX6-253" fmla="*/ 0 w 1325381"/>
                <a:gd name="connsiteY6-254" fmla="*/ 1182837 h 1182837"/>
                <a:gd name="connsiteX7-255" fmla="*/ 0 w 1325381"/>
                <a:gd name="connsiteY7-256" fmla="*/ 1182837 h 1182837"/>
                <a:gd name="connsiteX8-257" fmla="*/ 0 w 1325381"/>
                <a:gd name="connsiteY8-258" fmla="*/ 0 h 1182837"/>
                <a:gd name="connsiteX0-259" fmla="*/ 0 w 1325381"/>
                <a:gd name="connsiteY0-260" fmla="*/ 0 h 1182837"/>
                <a:gd name="connsiteX1-261" fmla="*/ 0 w 1325381"/>
                <a:gd name="connsiteY1-262" fmla="*/ 0 h 1182837"/>
                <a:gd name="connsiteX2-263" fmla="*/ 1323221 w 1325381"/>
                <a:gd name="connsiteY2-264" fmla="*/ 0 h 1182837"/>
                <a:gd name="connsiteX3-265" fmla="*/ 1323221 w 1325381"/>
                <a:gd name="connsiteY3-266" fmla="*/ 0 h 1182837"/>
                <a:gd name="connsiteX4-267" fmla="*/ 1325381 w 1325381"/>
                <a:gd name="connsiteY4-268" fmla="*/ 681152 h 1182837"/>
                <a:gd name="connsiteX5-269" fmla="*/ 747962 w 1325381"/>
                <a:gd name="connsiteY5-270" fmla="*/ 1181917 h 1182837"/>
                <a:gd name="connsiteX6-271" fmla="*/ 0 w 1325381"/>
                <a:gd name="connsiteY6-272" fmla="*/ 1182837 h 1182837"/>
                <a:gd name="connsiteX7-273" fmla="*/ 0 w 1325381"/>
                <a:gd name="connsiteY7-274" fmla="*/ 1182837 h 1182837"/>
                <a:gd name="connsiteX8-275" fmla="*/ 0 w 1325381"/>
                <a:gd name="connsiteY8-276" fmla="*/ 0 h 1182837"/>
                <a:gd name="connsiteX0-277" fmla="*/ 0 w 1325381"/>
                <a:gd name="connsiteY0-278" fmla="*/ 0 h 1182837"/>
                <a:gd name="connsiteX1-279" fmla="*/ 0 w 1325381"/>
                <a:gd name="connsiteY1-280" fmla="*/ 0 h 1182837"/>
                <a:gd name="connsiteX2-281" fmla="*/ 1323221 w 1325381"/>
                <a:gd name="connsiteY2-282" fmla="*/ 0 h 1182837"/>
                <a:gd name="connsiteX3-283" fmla="*/ 1323221 w 1325381"/>
                <a:gd name="connsiteY3-284" fmla="*/ 0 h 1182837"/>
                <a:gd name="connsiteX4-285" fmla="*/ 1325381 w 1325381"/>
                <a:gd name="connsiteY4-286" fmla="*/ 681152 h 1182837"/>
                <a:gd name="connsiteX5-287" fmla="*/ 747962 w 1325381"/>
                <a:gd name="connsiteY5-288" fmla="*/ 1181917 h 1182837"/>
                <a:gd name="connsiteX6-289" fmla="*/ 0 w 1325381"/>
                <a:gd name="connsiteY6-290" fmla="*/ 1182837 h 1182837"/>
                <a:gd name="connsiteX7-291" fmla="*/ 0 w 1325381"/>
                <a:gd name="connsiteY7-292" fmla="*/ 1182837 h 1182837"/>
                <a:gd name="connsiteX8-293" fmla="*/ 0 w 1325381"/>
                <a:gd name="connsiteY8-294" fmla="*/ 0 h 1182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5381" h="1182837">
                  <a:moveTo>
                    <a:pt x="0" y="0"/>
                  </a:moveTo>
                  <a:lnTo>
                    <a:pt x="0" y="0"/>
                  </a:lnTo>
                  <a:lnTo>
                    <a:pt x="1323221" y="0"/>
                  </a:lnTo>
                  <a:lnTo>
                    <a:pt x="1323221" y="0"/>
                  </a:lnTo>
                  <a:lnTo>
                    <a:pt x="1325381" y="681152"/>
                  </a:lnTo>
                  <a:cubicBezTo>
                    <a:pt x="1307444" y="901474"/>
                    <a:pt x="1082705" y="1151972"/>
                    <a:pt x="747962" y="1181917"/>
                  </a:cubicBezTo>
                  <a:lnTo>
                    <a:pt x="0" y="1182837"/>
                  </a:lnTo>
                  <a:lnTo>
                    <a:pt x="0" y="1182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圆角矩形 25"/>
            <p:cNvSpPr/>
            <p:nvPr/>
          </p:nvSpPr>
          <p:spPr>
            <a:xfrm rot="18826210" flipH="1">
              <a:off x="5975870" y="3785457"/>
              <a:ext cx="1269420" cy="1284673"/>
            </a:xfrm>
            <a:custGeom>
              <a:avLst/>
              <a:gdLst>
                <a:gd name="connsiteX0" fmla="*/ 0 w 1323221"/>
                <a:gd name="connsiteY0" fmla="*/ 0 h 1182837"/>
                <a:gd name="connsiteX1" fmla="*/ 0 w 1323221"/>
                <a:gd name="connsiteY1" fmla="*/ 0 h 1182837"/>
                <a:gd name="connsiteX2" fmla="*/ 1323221 w 1323221"/>
                <a:gd name="connsiteY2" fmla="*/ 0 h 1182837"/>
                <a:gd name="connsiteX3" fmla="*/ 1323221 w 1323221"/>
                <a:gd name="connsiteY3" fmla="*/ 0 h 1182837"/>
                <a:gd name="connsiteX4" fmla="*/ 1323221 w 1323221"/>
                <a:gd name="connsiteY4" fmla="*/ 1182837 h 1182837"/>
                <a:gd name="connsiteX5" fmla="*/ 1323221 w 1323221"/>
                <a:gd name="connsiteY5" fmla="*/ 1182837 h 1182837"/>
                <a:gd name="connsiteX6" fmla="*/ 0 w 1323221"/>
                <a:gd name="connsiteY6" fmla="*/ 1182837 h 1182837"/>
                <a:gd name="connsiteX7" fmla="*/ 0 w 1323221"/>
                <a:gd name="connsiteY7" fmla="*/ 1182837 h 1182837"/>
                <a:gd name="connsiteX8" fmla="*/ 0 w 1323221"/>
                <a:gd name="connsiteY8" fmla="*/ 0 h 1182837"/>
                <a:gd name="connsiteX0-1" fmla="*/ 0 w 1323221"/>
                <a:gd name="connsiteY0-2" fmla="*/ 0 h 1182837"/>
                <a:gd name="connsiteX1-3" fmla="*/ 0 w 1323221"/>
                <a:gd name="connsiteY1-4" fmla="*/ 0 h 1182837"/>
                <a:gd name="connsiteX2-5" fmla="*/ 1323221 w 1323221"/>
                <a:gd name="connsiteY2-6" fmla="*/ 0 h 1182837"/>
                <a:gd name="connsiteX3-7" fmla="*/ 1323221 w 1323221"/>
                <a:gd name="connsiteY3-8" fmla="*/ 0 h 1182837"/>
                <a:gd name="connsiteX4-9" fmla="*/ 1323221 w 1323221"/>
                <a:gd name="connsiteY4-10" fmla="*/ 1182837 h 1182837"/>
                <a:gd name="connsiteX5-11" fmla="*/ 1323221 w 1323221"/>
                <a:gd name="connsiteY5-12" fmla="*/ 1182837 h 1182837"/>
                <a:gd name="connsiteX6-13" fmla="*/ 927378 w 1323221"/>
                <a:gd name="connsiteY6-14" fmla="*/ 1179233 h 1182837"/>
                <a:gd name="connsiteX7-15" fmla="*/ 0 w 1323221"/>
                <a:gd name="connsiteY7-16" fmla="*/ 1182837 h 1182837"/>
                <a:gd name="connsiteX8-17" fmla="*/ 0 w 1323221"/>
                <a:gd name="connsiteY8-18" fmla="*/ 1182837 h 1182837"/>
                <a:gd name="connsiteX9" fmla="*/ 0 w 1323221"/>
                <a:gd name="connsiteY9" fmla="*/ 0 h 1182837"/>
                <a:gd name="connsiteX0-19" fmla="*/ 0 w 1325381"/>
                <a:gd name="connsiteY0-20" fmla="*/ 0 h 1182837"/>
                <a:gd name="connsiteX1-21" fmla="*/ 0 w 1325381"/>
                <a:gd name="connsiteY1-22" fmla="*/ 0 h 1182837"/>
                <a:gd name="connsiteX2-23" fmla="*/ 1323221 w 1325381"/>
                <a:gd name="connsiteY2-24" fmla="*/ 0 h 1182837"/>
                <a:gd name="connsiteX3-25" fmla="*/ 1323221 w 1325381"/>
                <a:gd name="connsiteY3-26" fmla="*/ 0 h 1182837"/>
                <a:gd name="connsiteX4-27" fmla="*/ 1325381 w 1325381"/>
                <a:gd name="connsiteY4-28" fmla="*/ 681152 h 1182837"/>
                <a:gd name="connsiteX5-29" fmla="*/ 1323221 w 1325381"/>
                <a:gd name="connsiteY5-30" fmla="*/ 1182837 h 1182837"/>
                <a:gd name="connsiteX6-31" fmla="*/ 1323221 w 1325381"/>
                <a:gd name="connsiteY6-32" fmla="*/ 1182837 h 1182837"/>
                <a:gd name="connsiteX7-33" fmla="*/ 927378 w 1325381"/>
                <a:gd name="connsiteY7-34" fmla="*/ 1179233 h 1182837"/>
                <a:gd name="connsiteX8-35" fmla="*/ 0 w 1325381"/>
                <a:gd name="connsiteY8-36" fmla="*/ 1182837 h 1182837"/>
                <a:gd name="connsiteX9-37" fmla="*/ 0 w 1325381"/>
                <a:gd name="connsiteY9-38" fmla="*/ 1182837 h 1182837"/>
                <a:gd name="connsiteX10" fmla="*/ 0 w 1325381"/>
                <a:gd name="connsiteY10" fmla="*/ 0 h 1182837"/>
                <a:gd name="connsiteX0-39" fmla="*/ 0 w 1325381"/>
                <a:gd name="connsiteY0-40" fmla="*/ 0 h 1182837"/>
                <a:gd name="connsiteX1-41" fmla="*/ 0 w 1325381"/>
                <a:gd name="connsiteY1-42" fmla="*/ 0 h 1182837"/>
                <a:gd name="connsiteX2-43" fmla="*/ 1323221 w 1325381"/>
                <a:gd name="connsiteY2-44" fmla="*/ 0 h 1182837"/>
                <a:gd name="connsiteX3-45" fmla="*/ 1323221 w 1325381"/>
                <a:gd name="connsiteY3-46" fmla="*/ 0 h 1182837"/>
                <a:gd name="connsiteX4-47" fmla="*/ 1325381 w 1325381"/>
                <a:gd name="connsiteY4-48" fmla="*/ 681152 h 1182837"/>
                <a:gd name="connsiteX5-49" fmla="*/ 1323221 w 1325381"/>
                <a:gd name="connsiteY5-50" fmla="*/ 1182837 h 1182837"/>
                <a:gd name="connsiteX6-51" fmla="*/ 927378 w 1325381"/>
                <a:gd name="connsiteY6-52" fmla="*/ 1179233 h 1182837"/>
                <a:gd name="connsiteX7-53" fmla="*/ 0 w 1325381"/>
                <a:gd name="connsiteY7-54" fmla="*/ 1182837 h 1182837"/>
                <a:gd name="connsiteX8-55" fmla="*/ 0 w 1325381"/>
                <a:gd name="connsiteY8-56" fmla="*/ 1182837 h 1182837"/>
                <a:gd name="connsiteX9-57" fmla="*/ 0 w 1325381"/>
                <a:gd name="connsiteY9-58" fmla="*/ 0 h 1182837"/>
                <a:gd name="connsiteX0-59" fmla="*/ 0 w 1325381"/>
                <a:gd name="connsiteY0-60" fmla="*/ 0 h 1182837"/>
                <a:gd name="connsiteX1-61" fmla="*/ 0 w 1325381"/>
                <a:gd name="connsiteY1-62" fmla="*/ 0 h 1182837"/>
                <a:gd name="connsiteX2-63" fmla="*/ 1323221 w 1325381"/>
                <a:gd name="connsiteY2-64" fmla="*/ 0 h 1182837"/>
                <a:gd name="connsiteX3-65" fmla="*/ 1323221 w 1325381"/>
                <a:gd name="connsiteY3-66" fmla="*/ 0 h 1182837"/>
                <a:gd name="connsiteX4-67" fmla="*/ 1325381 w 1325381"/>
                <a:gd name="connsiteY4-68" fmla="*/ 681152 h 1182837"/>
                <a:gd name="connsiteX5-69" fmla="*/ 927378 w 1325381"/>
                <a:gd name="connsiteY5-70" fmla="*/ 1179233 h 1182837"/>
                <a:gd name="connsiteX6-71" fmla="*/ 0 w 1325381"/>
                <a:gd name="connsiteY6-72" fmla="*/ 1182837 h 1182837"/>
                <a:gd name="connsiteX7-73" fmla="*/ 0 w 1325381"/>
                <a:gd name="connsiteY7-74" fmla="*/ 1182837 h 1182837"/>
                <a:gd name="connsiteX8-75" fmla="*/ 0 w 1325381"/>
                <a:gd name="connsiteY8-76" fmla="*/ 0 h 1182837"/>
                <a:gd name="connsiteX0-77" fmla="*/ 0 w 1325381"/>
                <a:gd name="connsiteY0-78" fmla="*/ 0 h 1182837"/>
                <a:gd name="connsiteX1-79" fmla="*/ 0 w 1325381"/>
                <a:gd name="connsiteY1-80" fmla="*/ 0 h 1182837"/>
                <a:gd name="connsiteX2-81" fmla="*/ 1323221 w 1325381"/>
                <a:gd name="connsiteY2-82" fmla="*/ 0 h 1182837"/>
                <a:gd name="connsiteX3-83" fmla="*/ 1323221 w 1325381"/>
                <a:gd name="connsiteY3-84" fmla="*/ 0 h 1182837"/>
                <a:gd name="connsiteX4-85" fmla="*/ 1325381 w 1325381"/>
                <a:gd name="connsiteY4-86" fmla="*/ 681152 h 1182837"/>
                <a:gd name="connsiteX5-87" fmla="*/ 927378 w 1325381"/>
                <a:gd name="connsiteY5-88" fmla="*/ 1179233 h 1182837"/>
                <a:gd name="connsiteX6-89" fmla="*/ 0 w 1325381"/>
                <a:gd name="connsiteY6-90" fmla="*/ 1182837 h 1182837"/>
                <a:gd name="connsiteX7-91" fmla="*/ 0 w 1325381"/>
                <a:gd name="connsiteY7-92" fmla="*/ 1182837 h 1182837"/>
                <a:gd name="connsiteX8-93" fmla="*/ 0 w 1325381"/>
                <a:gd name="connsiteY8-94" fmla="*/ 0 h 1182837"/>
                <a:gd name="connsiteX0-95" fmla="*/ 0 w 1325381"/>
                <a:gd name="connsiteY0-96" fmla="*/ 0 h 1182837"/>
                <a:gd name="connsiteX1-97" fmla="*/ 0 w 1325381"/>
                <a:gd name="connsiteY1-98" fmla="*/ 0 h 1182837"/>
                <a:gd name="connsiteX2-99" fmla="*/ 1323221 w 1325381"/>
                <a:gd name="connsiteY2-100" fmla="*/ 0 h 1182837"/>
                <a:gd name="connsiteX3-101" fmla="*/ 1323221 w 1325381"/>
                <a:gd name="connsiteY3-102" fmla="*/ 0 h 1182837"/>
                <a:gd name="connsiteX4-103" fmla="*/ 1325381 w 1325381"/>
                <a:gd name="connsiteY4-104" fmla="*/ 681152 h 1182837"/>
                <a:gd name="connsiteX5-105" fmla="*/ 927378 w 1325381"/>
                <a:gd name="connsiteY5-106" fmla="*/ 1179233 h 1182837"/>
                <a:gd name="connsiteX6-107" fmla="*/ 0 w 1325381"/>
                <a:gd name="connsiteY6-108" fmla="*/ 1182837 h 1182837"/>
                <a:gd name="connsiteX7-109" fmla="*/ 0 w 1325381"/>
                <a:gd name="connsiteY7-110" fmla="*/ 1182837 h 1182837"/>
                <a:gd name="connsiteX8-111" fmla="*/ 0 w 1325381"/>
                <a:gd name="connsiteY8-112" fmla="*/ 0 h 1182837"/>
                <a:gd name="connsiteX0-113" fmla="*/ 0 w 1325381"/>
                <a:gd name="connsiteY0-114" fmla="*/ 0 h 1182837"/>
                <a:gd name="connsiteX1-115" fmla="*/ 0 w 1325381"/>
                <a:gd name="connsiteY1-116" fmla="*/ 0 h 1182837"/>
                <a:gd name="connsiteX2-117" fmla="*/ 1323221 w 1325381"/>
                <a:gd name="connsiteY2-118" fmla="*/ 0 h 1182837"/>
                <a:gd name="connsiteX3-119" fmla="*/ 1323221 w 1325381"/>
                <a:gd name="connsiteY3-120" fmla="*/ 0 h 1182837"/>
                <a:gd name="connsiteX4-121" fmla="*/ 1325381 w 1325381"/>
                <a:gd name="connsiteY4-122" fmla="*/ 681152 h 1182837"/>
                <a:gd name="connsiteX5-123" fmla="*/ 927378 w 1325381"/>
                <a:gd name="connsiteY5-124" fmla="*/ 1179233 h 1182837"/>
                <a:gd name="connsiteX6-125" fmla="*/ 0 w 1325381"/>
                <a:gd name="connsiteY6-126" fmla="*/ 1182837 h 1182837"/>
                <a:gd name="connsiteX7-127" fmla="*/ 0 w 1325381"/>
                <a:gd name="connsiteY7-128" fmla="*/ 1182837 h 1182837"/>
                <a:gd name="connsiteX8-129" fmla="*/ 0 w 1325381"/>
                <a:gd name="connsiteY8-130" fmla="*/ 0 h 1182837"/>
                <a:gd name="connsiteX0-131" fmla="*/ 0 w 1325381"/>
                <a:gd name="connsiteY0-132" fmla="*/ 0 h 1182837"/>
                <a:gd name="connsiteX1-133" fmla="*/ 0 w 1325381"/>
                <a:gd name="connsiteY1-134" fmla="*/ 0 h 1182837"/>
                <a:gd name="connsiteX2-135" fmla="*/ 1323221 w 1325381"/>
                <a:gd name="connsiteY2-136" fmla="*/ 0 h 1182837"/>
                <a:gd name="connsiteX3-137" fmla="*/ 1323221 w 1325381"/>
                <a:gd name="connsiteY3-138" fmla="*/ 0 h 1182837"/>
                <a:gd name="connsiteX4-139" fmla="*/ 1325381 w 1325381"/>
                <a:gd name="connsiteY4-140" fmla="*/ 681152 h 1182837"/>
                <a:gd name="connsiteX5-141" fmla="*/ 927378 w 1325381"/>
                <a:gd name="connsiteY5-142" fmla="*/ 1179233 h 1182837"/>
                <a:gd name="connsiteX6-143" fmla="*/ 0 w 1325381"/>
                <a:gd name="connsiteY6-144" fmla="*/ 1182837 h 1182837"/>
                <a:gd name="connsiteX7-145" fmla="*/ 0 w 1325381"/>
                <a:gd name="connsiteY7-146" fmla="*/ 1182837 h 1182837"/>
                <a:gd name="connsiteX8-147" fmla="*/ 0 w 1325381"/>
                <a:gd name="connsiteY8-148" fmla="*/ 0 h 1182837"/>
                <a:gd name="connsiteX0-149" fmla="*/ 0 w 1325381"/>
                <a:gd name="connsiteY0-150" fmla="*/ 0 h 1182837"/>
                <a:gd name="connsiteX1-151" fmla="*/ 0 w 1325381"/>
                <a:gd name="connsiteY1-152" fmla="*/ 0 h 1182837"/>
                <a:gd name="connsiteX2-153" fmla="*/ 1323221 w 1325381"/>
                <a:gd name="connsiteY2-154" fmla="*/ 0 h 1182837"/>
                <a:gd name="connsiteX3-155" fmla="*/ 1323221 w 1325381"/>
                <a:gd name="connsiteY3-156" fmla="*/ 0 h 1182837"/>
                <a:gd name="connsiteX4-157" fmla="*/ 1325381 w 1325381"/>
                <a:gd name="connsiteY4-158" fmla="*/ 681152 h 1182837"/>
                <a:gd name="connsiteX5-159" fmla="*/ 927378 w 1325381"/>
                <a:gd name="connsiteY5-160" fmla="*/ 1179233 h 1182837"/>
                <a:gd name="connsiteX6-161" fmla="*/ 0 w 1325381"/>
                <a:gd name="connsiteY6-162" fmla="*/ 1182837 h 1182837"/>
                <a:gd name="connsiteX7-163" fmla="*/ 0 w 1325381"/>
                <a:gd name="connsiteY7-164" fmla="*/ 1182837 h 1182837"/>
                <a:gd name="connsiteX8-165" fmla="*/ 0 w 1325381"/>
                <a:gd name="connsiteY8-166" fmla="*/ 0 h 1182837"/>
                <a:gd name="connsiteX0-167" fmla="*/ 0 w 1325381"/>
                <a:gd name="connsiteY0-168" fmla="*/ 0 h 1182837"/>
                <a:gd name="connsiteX1-169" fmla="*/ 0 w 1325381"/>
                <a:gd name="connsiteY1-170" fmla="*/ 0 h 1182837"/>
                <a:gd name="connsiteX2-171" fmla="*/ 1323221 w 1325381"/>
                <a:gd name="connsiteY2-172" fmla="*/ 0 h 1182837"/>
                <a:gd name="connsiteX3-173" fmla="*/ 1323221 w 1325381"/>
                <a:gd name="connsiteY3-174" fmla="*/ 0 h 1182837"/>
                <a:gd name="connsiteX4-175" fmla="*/ 1325381 w 1325381"/>
                <a:gd name="connsiteY4-176" fmla="*/ 681152 h 1182837"/>
                <a:gd name="connsiteX5-177" fmla="*/ 927378 w 1325381"/>
                <a:gd name="connsiteY5-178" fmla="*/ 1179233 h 1182837"/>
                <a:gd name="connsiteX6-179" fmla="*/ 0 w 1325381"/>
                <a:gd name="connsiteY6-180" fmla="*/ 1182837 h 1182837"/>
                <a:gd name="connsiteX7-181" fmla="*/ 0 w 1325381"/>
                <a:gd name="connsiteY7-182" fmla="*/ 1182837 h 1182837"/>
                <a:gd name="connsiteX8-183" fmla="*/ 0 w 1325381"/>
                <a:gd name="connsiteY8-184" fmla="*/ 0 h 1182837"/>
                <a:gd name="connsiteX0-185" fmla="*/ 0 w 1325381"/>
                <a:gd name="connsiteY0-186" fmla="*/ 0 h 1182837"/>
                <a:gd name="connsiteX1-187" fmla="*/ 0 w 1325381"/>
                <a:gd name="connsiteY1-188" fmla="*/ 0 h 1182837"/>
                <a:gd name="connsiteX2-189" fmla="*/ 1323221 w 1325381"/>
                <a:gd name="connsiteY2-190" fmla="*/ 0 h 1182837"/>
                <a:gd name="connsiteX3-191" fmla="*/ 1323221 w 1325381"/>
                <a:gd name="connsiteY3-192" fmla="*/ 0 h 1182837"/>
                <a:gd name="connsiteX4-193" fmla="*/ 1325381 w 1325381"/>
                <a:gd name="connsiteY4-194" fmla="*/ 681152 h 1182837"/>
                <a:gd name="connsiteX5-195" fmla="*/ 927378 w 1325381"/>
                <a:gd name="connsiteY5-196" fmla="*/ 1179233 h 1182837"/>
                <a:gd name="connsiteX6-197" fmla="*/ 0 w 1325381"/>
                <a:gd name="connsiteY6-198" fmla="*/ 1182837 h 1182837"/>
                <a:gd name="connsiteX7-199" fmla="*/ 0 w 1325381"/>
                <a:gd name="connsiteY7-200" fmla="*/ 1182837 h 1182837"/>
                <a:gd name="connsiteX8-201" fmla="*/ 0 w 1325381"/>
                <a:gd name="connsiteY8-202" fmla="*/ 0 h 1182837"/>
                <a:gd name="connsiteX0-203" fmla="*/ 0 w 1325381"/>
                <a:gd name="connsiteY0-204" fmla="*/ 0 h 1182837"/>
                <a:gd name="connsiteX1-205" fmla="*/ 0 w 1325381"/>
                <a:gd name="connsiteY1-206" fmla="*/ 0 h 1182837"/>
                <a:gd name="connsiteX2-207" fmla="*/ 1323221 w 1325381"/>
                <a:gd name="connsiteY2-208" fmla="*/ 0 h 1182837"/>
                <a:gd name="connsiteX3-209" fmla="*/ 1323221 w 1325381"/>
                <a:gd name="connsiteY3-210" fmla="*/ 0 h 1182837"/>
                <a:gd name="connsiteX4-211" fmla="*/ 1325381 w 1325381"/>
                <a:gd name="connsiteY4-212" fmla="*/ 681152 h 1182837"/>
                <a:gd name="connsiteX5-213" fmla="*/ 927378 w 1325381"/>
                <a:gd name="connsiteY5-214" fmla="*/ 1179233 h 1182837"/>
                <a:gd name="connsiteX6-215" fmla="*/ 0 w 1325381"/>
                <a:gd name="connsiteY6-216" fmla="*/ 1182837 h 1182837"/>
                <a:gd name="connsiteX7-217" fmla="*/ 0 w 1325381"/>
                <a:gd name="connsiteY7-218" fmla="*/ 1182837 h 1182837"/>
                <a:gd name="connsiteX8-219" fmla="*/ 0 w 1325381"/>
                <a:gd name="connsiteY8-220" fmla="*/ 0 h 1182837"/>
                <a:gd name="connsiteX0-221" fmla="*/ 0 w 1325381"/>
                <a:gd name="connsiteY0-222" fmla="*/ 0 h 1182837"/>
                <a:gd name="connsiteX1-223" fmla="*/ 0 w 1325381"/>
                <a:gd name="connsiteY1-224" fmla="*/ 0 h 1182837"/>
                <a:gd name="connsiteX2-225" fmla="*/ 1323221 w 1325381"/>
                <a:gd name="connsiteY2-226" fmla="*/ 0 h 1182837"/>
                <a:gd name="connsiteX3-227" fmla="*/ 1323221 w 1325381"/>
                <a:gd name="connsiteY3-228" fmla="*/ 0 h 1182837"/>
                <a:gd name="connsiteX4-229" fmla="*/ 1325381 w 1325381"/>
                <a:gd name="connsiteY4-230" fmla="*/ 681152 h 1182837"/>
                <a:gd name="connsiteX5-231" fmla="*/ 927378 w 1325381"/>
                <a:gd name="connsiteY5-232" fmla="*/ 1179233 h 1182837"/>
                <a:gd name="connsiteX6-233" fmla="*/ 747962 w 1325381"/>
                <a:gd name="connsiteY6-234" fmla="*/ 1181917 h 1182837"/>
                <a:gd name="connsiteX7-235" fmla="*/ 0 w 1325381"/>
                <a:gd name="connsiteY7-236" fmla="*/ 1182837 h 1182837"/>
                <a:gd name="connsiteX8-237" fmla="*/ 0 w 1325381"/>
                <a:gd name="connsiteY8-238" fmla="*/ 1182837 h 1182837"/>
                <a:gd name="connsiteX9-239" fmla="*/ 0 w 1325381"/>
                <a:gd name="connsiteY9-240" fmla="*/ 0 h 1182837"/>
                <a:gd name="connsiteX0-241" fmla="*/ 0 w 1325381"/>
                <a:gd name="connsiteY0-242" fmla="*/ 0 h 1182837"/>
                <a:gd name="connsiteX1-243" fmla="*/ 0 w 1325381"/>
                <a:gd name="connsiteY1-244" fmla="*/ 0 h 1182837"/>
                <a:gd name="connsiteX2-245" fmla="*/ 1323221 w 1325381"/>
                <a:gd name="connsiteY2-246" fmla="*/ 0 h 1182837"/>
                <a:gd name="connsiteX3-247" fmla="*/ 1323221 w 1325381"/>
                <a:gd name="connsiteY3-248" fmla="*/ 0 h 1182837"/>
                <a:gd name="connsiteX4-249" fmla="*/ 1325381 w 1325381"/>
                <a:gd name="connsiteY4-250" fmla="*/ 681152 h 1182837"/>
                <a:gd name="connsiteX5-251" fmla="*/ 747962 w 1325381"/>
                <a:gd name="connsiteY5-252" fmla="*/ 1181917 h 1182837"/>
                <a:gd name="connsiteX6-253" fmla="*/ 0 w 1325381"/>
                <a:gd name="connsiteY6-254" fmla="*/ 1182837 h 1182837"/>
                <a:gd name="connsiteX7-255" fmla="*/ 0 w 1325381"/>
                <a:gd name="connsiteY7-256" fmla="*/ 1182837 h 1182837"/>
                <a:gd name="connsiteX8-257" fmla="*/ 0 w 1325381"/>
                <a:gd name="connsiteY8-258" fmla="*/ 0 h 1182837"/>
                <a:gd name="connsiteX0-259" fmla="*/ 0 w 1325381"/>
                <a:gd name="connsiteY0-260" fmla="*/ 0 h 1182837"/>
                <a:gd name="connsiteX1-261" fmla="*/ 0 w 1325381"/>
                <a:gd name="connsiteY1-262" fmla="*/ 0 h 1182837"/>
                <a:gd name="connsiteX2-263" fmla="*/ 1323221 w 1325381"/>
                <a:gd name="connsiteY2-264" fmla="*/ 0 h 1182837"/>
                <a:gd name="connsiteX3-265" fmla="*/ 1323221 w 1325381"/>
                <a:gd name="connsiteY3-266" fmla="*/ 0 h 1182837"/>
                <a:gd name="connsiteX4-267" fmla="*/ 1325381 w 1325381"/>
                <a:gd name="connsiteY4-268" fmla="*/ 681152 h 1182837"/>
                <a:gd name="connsiteX5-269" fmla="*/ 747962 w 1325381"/>
                <a:gd name="connsiteY5-270" fmla="*/ 1181917 h 1182837"/>
                <a:gd name="connsiteX6-271" fmla="*/ 0 w 1325381"/>
                <a:gd name="connsiteY6-272" fmla="*/ 1182837 h 1182837"/>
                <a:gd name="connsiteX7-273" fmla="*/ 0 w 1325381"/>
                <a:gd name="connsiteY7-274" fmla="*/ 1182837 h 1182837"/>
                <a:gd name="connsiteX8-275" fmla="*/ 0 w 1325381"/>
                <a:gd name="connsiteY8-276" fmla="*/ 0 h 1182837"/>
                <a:gd name="connsiteX0-277" fmla="*/ 0 w 1325381"/>
                <a:gd name="connsiteY0-278" fmla="*/ 0 h 1182837"/>
                <a:gd name="connsiteX1-279" fmla="*/ 0 w 1325381"/>
                <a:gd name="connsiteY1-280" fmla="*/ 0 h 1182837"/>
                <a:gd name="connsiteX2-281" fmla="*/ 1323221 w 1325381"/>
                <a:gd name="connsiteY2-282" fmla="*/ 0 h 1182837"/>
                <a:gd name="connsiteX3-283" fmla="*/ 1323221 w 1325381"/>
                <a:gd name="connsiteY3-284" fmla="*/ 0 h 1182837"/>
                <a:gd name="connsiteX4-285" fmla="*/ 1325381 w 1325381"/>
                <a:gd name="connsiteY4-286" fmla="*/ 681152 h 1182837"/>
                <a:gd name="connsiteX5-287" fmla="*/ 747962 w 1325381"/>
                <a:gd name="connsiteY5-288" fmla="*/ 1181917 h 1182837"/>
                <a:gd name="connsiteX6-289" fmla="*/ 0 w 1325381"/>
                <a:gd name="connsiteY6-290" fmla="*/ 1182837 h 1182837"/>
                <a:gd name="connsiteX7-291" fmla="*/ 0 w 1325381"/>
                <a:gd name="connsiteY7-292" fmla="*/ 1182837 h 1182837"/>
                <a:gd name="connsiteX8-293" fmla="*/ 0 w 1325381"/>
                <a:gd name="connsiteY8-294" fmla="*/ 0 h 1182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5381" h="1182837">
                  <a:moveTo>
                    <a:pt x="0" y="0"/>
                  </a:moveTo>
                  <a:lnTo>
                    <a:pt x="0" y="0"/>
                  </a:lnTo>
                  <a:lnTo>
                    <a:pt x="1323221" y="0"/>
                  </a:lnTo>
                  <a:lnTo>
                    <a:pt x="1323221" y="0"/>
                  </a:lnTo>
                  <a:lnTo>
                    <a:pt x="1325381" y="681152"/>
                  </a:lnTo>
                  <a:cubicBezTo>
                    <a:pt x="1307444" y="901474"/>
                    <a:pt x="1082705" y="1151972"/>
                    <a:pt x="747962" y="1181917"/>
                  </a:cubicBezTo>
                  <a:lnTo>
                    <a:pt x="0" y="1182837"/>
                  </a:lnTo>
                  <a:lnTo>
                    <a:pt x="0" y="1182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761155">
              <a:off x="6891042" y="1787870"/>
              <a:ext cx="2348628" cy="2465223"/>
            </a:xfrm>
            <a:custGeom>
              <a:avLst/>
              <a:gdLst>
                <a:gd name="connsiteX0" fmla="*/ 1174314 w 2348628"/>
                <a:gd name="connsiteY0" fmla="*/ 0 h 2465222"/>
                <a:gd name="connsiteX1" fmla="*/ 2348628 w 2348628"/>
                <a:gd name="connsiteY1" fmla="*/ 1334390 h 2465222"/>
                <a:gd name="connsiteX2" fmla="*/ 1811939 w 2348628"/>
                <a:gd name="connsiteY2" fmla="*/ 1334390 h 2465222"/>
                <a:gd name="connsiteX3" fmla="*/ 1807782 w 2348628"/>
                <a:gd name="connsiteY3" fmla="*/ 2465222 h 2465222"/>
                <a:gd name="connsiteX4" fmla="*/ 528461 w 2348628"/>
                <a:gd name="connsiteY4" fmla="*/ 2460520 h 2465222"/>
                <a:gd name="connsiteX5" fmla="*/ 532600 w 2348628"/>
                <a:gd name="connsiteY5" fmla="*/ 1334390 h 2465222"/>
                <a:gd name="connsiteX6" fmla="*/ 0 w 2348628"/>
                <a:gd name="connsiteY6" fmla="*/ 1334390 h 2465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8628" h="2465222">
                  <a:moveTo>
                    <a:pt x="1174314" y="0"/>
                  </a:moveTo>
                  <a:lnTo>
                    <a:pt x="2348628" y="1334390"/>
                  </a:lnTo>
                  <a:lnTo>
                    <a:pt x="1811939" y="1334390"/>
                  </a:lnTo>
                  <a:lnTo>
                    <a:pt x="1807782" y="2465222"/>
                  </a:lnTo>
                  <a:lnTo>
                    <a:pt x="528461" y="2460520"/>
                  </a:lnTo>
                  <a:lnTo>
                    <a:pt x="532600" y="1334390"/>
                  </a:lnTo>
                  <a:lnTo>
                    <a:pt x="0" y="133439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3242275" y="3129676"/>
              <a:ext cx="592985" cy="540006"/>
              <a:chOff x="1549401" y="1663700"/>
              <a:chExt cx="461963" cy="420688"/>
            </a:xfrm>
            <a:solidFill>
              <a:schemeClr val="bg1"/>
            </a:solidFill>
          </p:grpSpPr>
          <p:sp>
            <p:nvSpPr>
              <p:cNvPr id="23" name="Freeform 299"/>
              <p:cNvSpPr/>
              <p:nvPr/>
            </p:nvSpPr>
            <p:spPr bwMode="auto">
              <a:xfrm>
                <a:off x="1903414" y="1873250"/>
                <a:ext cx="25400" cy="30163"/>
              </a:xfrm>
              <a:custGeom>
                <a:avLst/>
                <a:gdLst>
                  <a:gd name="T0" fmla="*/ 3 w 7"/>
                  <a:gd name="T1" fmla="*/ 0 h 8"/>
                  <a:gd name="T2" fmla="*/ 0 w 7"/>
                  <a:gd name="T3" fmla="*/ 3 h 8"/>
                  <a:gd name="T4" fmla="*/ 0 w 7"/>
                  <a:gd name="T5" fmla="*/ 8 h 8"/>
                  <a:gd name="T6" fmla="*/ 2 w 7"/>
                  <a:gd name="T7" fmla="*/ 8 h 8"/>
                  <a:gd name="T8" fmla="*/ 7 w 7"/>
                  <a:gd name="T9" fmla="*/ 3 h 8"/>
                  <a:gd name="T10" fmla="*/ 3 w 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" name="Freeform 300"/>
              <p:cNvSpPr>
                <a:spLocks noEditPoints="1"/>
              </p:cNvSpPr>
              <p:nvPr/>
            </p:nvSpPr>
            <p:spPr bwMode="auto">
              <a:xfrm>
                <a:off x="1549401" y="1663700"/>
                <a:ext cx="420688" cy="420688"/>
              </a:xfrm>
              <a:custGeom>
                <a:avLst/>
                <a:gdLst>
                  <a:gd name="T0" fmla="*/ 74 w 112"/>
                  <a:gd name="T1" fmla="*/ 64 h 112"/>
                  <a:gd name="T2" fmla="*/ 74 w 112"/>
                  <a:gd name="T3" fmla="*/ 59 h 112"/>
                  <a:gd name="T4" fmla="*/ 97 w 112"/>
                  <a:gd name="T5" fmla="*/ 36 h 112"/>
                  <a:gd name="T6" fmla="*/ 112 w 112"/>
                  <a:gd name="T7" fmla="*/ 41 h 112"/>
                  <a:gd name="T8" fmla="*/ 110 w 112"/>
                  <a:gd name="T9" fmla="*/ 38 h 112"/>
                  <a:gd name="T10" fmla="*/ 75 w 112"/>
                  <a:gd name="T11" fmla="*/ 3 h 112"/>
                  <a:gd name="T12" fmla="*/ 63 w 112"/>
                  <a:gd name="T13" fmla="*/ 3 h 112"/>
                  <a:gd name="T14" fmla="*/ 4 w 112"/>
                  <a:gd name="T15" fmla="*/ 62 h 112"/>
                  <a:gd name="T16" fmla="*/ 4 w 112"/>
                  <a:gd name="T17" fmla="*/ 74 h 112"/>
                  <a:gd name="T18" fmla="*/ 39 w 112"/>
                  <a:gd name="T19" fmla="*/ 109 h 112"/>
                  <a:gd name="T20" fmla="*/ 51 w 112"/>
                  <a:gd name="T21" fmla="*/ 109 h 112"/>
                  <a:gd name="T22" fmla="*/ 66 w 112"/>
                  <a:gd name="T23" fmla="*/ 93 h 112"/>
                  <a:gd name="T24" fmla="*/ 66 w 112"/>
                  <a:gd name="T25" fmla="*/ 89 h 112"/>
                  <a:gd name="T26" fmla="*/ 68 w 112"/>
                  <a:gd name="T27" fmla="*/ 82 h 112"/>
                  <a:gd name="T28" fmla="*/ 66 w 112"/>
                  <a:gd name="T29" fmla="*/ 75 h 112"/>
                  <a:gd name="T30" fmla="*/ 74 w 112"/>
                  <a:gd name="T31" fmla="*/ 64 h 112"/>
                  <a:gd name="T32" fmla="*/ 26 w 112"/>
                  <a:gd name="T33" fmla="*/ 90 h 112"/>
                  <a:gd name="T34" fmla="*/ 25 w 112"/>
                  <a:gd name="T35" fmla="*/ 88 h 112"/>
                  <a:gd name="T36" fmla="*/ 54 w 112"/>
                  <a:gd name="T37" fmla="*/ 59 h 112"/>
                  <a:gd name="T38" fmla="*/ 56 w 112"/>
                  <a:gd name="T39" fmla="*/ 59 h 112"/>
                  <a:gd name="T40" fmla="*/ 56 w 112"/>
                  <a:gd name="T41" fmla="*/ 61 h 112"/>
                  <a:gd name="T42" fmla="*/ 27 w 112"/>
                  <a:gd name="T43" fmla="*/ 90 h 112"/>
                  <a:gd name="T44" fmla="*/ 26 w 112"/>
                  <a:gd name="T45" fmla="*/ 90 h 112"/>
                  <a:gd name="T46" fmla="*/ 55 w 112"/>
                  <a:gd name="T47" fmla="*/ 84 h 112"/>
                  <a:gd name="T48" fmla="*/ 38 w 112"/>
                  <a:gd name="T49" fmla="*/ 101 h 112"/>
                  <a:gd name="T50" fmla="*/ 36 w 112"/>
                  <a:gd name="T51" fmla="*/ 100 h 112"/>
                  <a:gd name="T52" fmla="*/ 36 w 112"/>
                  <a:gd name="T53" fmla="*/ 99 h 112"/>
                  <a:gd name="T54" fmla="*/ 53 w 112"/>
                  <a:gd name="T55" fmla="*/ 81 h 112"/>
                  <a:gd name="T56" fmla="*/ 55 w 112"/>
                  <a:gd name="T57" fmla="*/ 82 h 112"/>
                  <a:gd name="T58" fmla="*/ 55 w 112"/>
                  <a:gd name="T59" fmla="*/ 84 h 112"/>
                  <a:gd name="T60" fmla="*/ 59 w 112"/>
                  <a:gd name="T61" fmla="*/ 69 h 112"/>
                  <a:gd name="T62" fmla="*/ 33 w 112"/>
                  <a:gd name="T63" fmla="*/ 95 h 112"/>
                  <a:gd name="T64" fmla="*/ 31 w 112"/>
                  <a:gd name="T65" fmla="*/ 95 h 112"/>
                  <a:gd name="T66" fmla="*/ 31 w 112"/>
                  <a:gd name="T67" fmla="*/ 93 h 112"/>
                  <a:gd name="T68" fmla="*/ 57 w 112"/>
                  <a:gd name="T69" fmla="*/ 67 h 112"/>
                  <a:gd name="T70" fmla="*/ 59 w 112"/>
                  <a:gd name="T71" fmla="*/ 67 h 112"/>
                  <a:gd name="T72" fmla="*/ 59 w 112"/>
                  <a:gd name="T73" fmla="*/ 69 h 112"/>
                  <a:gd name="T74" fmla="*/ 20 w 112"/>
                  <a:gd name="T75" fmla="*/ 80 h 112"/>
                  <a:gd name="T76" fmla="*/ 16 w 112"/>
                  <a:gd name="T77" fmla="*/ 80 h 112"/>
                  <a:gd name="T78" fmla="*/ 9 w 112"/>
                  <a:gd name="T79" fmla="*/ 73 h 112"/>
                  <a:gd name="T80" fmla="*/ 9 w 112"/>
                  <a:gd name="T81" fmla="*/ 69 h 112"/>
                  <a:gd name="T82" fmla="*/ 70 w 112"/>
                  <a:gd name="T83" fmla="*/ 8 h 112"/>
                  <a:gd name="T84" fmla="*/ 74 w 112"/>
                  <a:gd name="T85" fmla="*/ 8 h 112"/>
                  <a:gd name="T86" fmla="*/ 80 w 112"/>
                  <a:gd name="T87" fmla="*/ 15 h 112"/>
                  <a:gd name="T88" fmla="*/ 80 w 112"/>
                  <a:gd name="T89" fmla="*/ 19 h 112"/>
                  <a:gd name="T90" fmla="*/ 20 w 112"/>
                  <a:gd name="T91" fmla="*/ 8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2" h="112">
                    <a:moveTo>
                      <a:pt x="74" y="64"/>
                    </a:move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47"/>
                      <a:pt x="84" y="36"/>
                      <a:pt x="97" y="36"/>
                    </a:cubicBezTo>
                    <a:cubicBezTo>
                      <a:pt x="103" y="36"/>
                      <a:pt x="108" y="38"/>
                      <a:pt x="112" y="41"/>
                    </a:cubicBezTo>
                    <a:cubicBezTo>
                      <a:pt x="111" y="40"/>
                      <a:pt x="111" y="39"/>
                      <a:pt x="110" y="38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1" y="0"/>
                      <a:pt x="66" y="0"/>
                      <a:pt x="63" y="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65"/>
                      <a:pt x="0" y="71"/>
                      <a:pt x="4" y="74"/>
                    </a:cubicBezTo>
                    <a:cubicBezTo>
                      <a:pt x="39" y="109"/>
                      <a:pt x="39" y="109"/>
                      <a:pt x="39" y="109"/>
                    </a:cubicBezTo>
                    <a:cubicBezTo>
                      <a:pt x="42" y="112"/>
                      <a:pt x="47" y="112"/>
                      <a:pt x="51" y="109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2"/>
                      <a:pt x="66" y="90"/>
                      <a:pt x="66" y="89"/>
                    </a:cubicBezTo>
                    <a:cubicBezTo>
                      <a:pt x="66" y="86"/>
                      <a:pt x="66" y="84"/>
                      <a:pt x="68" y="82"/>
                    </a:cubicBezTo>
                    <a:cubicBezTo>
                      <a:pt x="66" y="80"/>
                      <a:pt x="66" y="78"/>
                      <a:pt x="66" y="75"/>
                    </a:cubicBezTo>
                    <a:cubicBezTo>
                      <a:pt x="66" y="70"/>
                      <a:pt x="69" y="65"/>
                      <a:pt x="74" y="64"/>
                    </a:cubicBezTo>
                    <a:close/>
                    <a:moveTo>
                      <a:pt x="26" y="90"/>
                    </a:moveTo>
                    <a:cubicBezTo>
                      <a:pt x="25" y="89"/>
                      <a:pt x="25" y="88"/>
                      <a:pt x="25" y="88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5" y="59"/>
                      <a:pt x="55" y="59"/>
                      <a:pt x="56" y="59"/>
                    </a:cubicBezTo>
                    <a:cubicBezTo>
                      <a:pt x="56" y="60"/>
                      <a:pt x="57" y="61"/>
                      <a:pt x="56" y="61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6" y="90"/>
                    </a:cubicBezTo>
                    <a:close/>
                    <a:moveTo>
                      <a:pt x="55" y="84"/>
                    </a:moveTo>
                    <a:cubicBezTo>
                      <a:pt x="38" y="101"/>
                      <a:pt x="38" y="101"/>
                      <a:pt x="38" y="101"/>
                    </a:cubicBezTo>
                    <a:cubicBezTo>
                      <a:pt x="38" y="101"/>
                      <a:pt x="37" y="101"/>
                      <a:pt x="36" y="100"/>
                    </a:cubicBezTo>
                    <a:cubicBezTo>
                      <a:pt x="36" y="100"/>
                      <a:pt x="36" y="99"/>
                      <a:pt x="36" y="99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4" y="81"/>
                      <a:pt x="55" y="81"/>
                      <a:pt x="55" y="82"/>
                    </a:cubicBezTo>
                    <a:cubicBezTo>
                      <a:pt x="56" y="82"/>
                      <a:pt x="56" y="83"/>
                      <a:pt x="55" y="84"/>
                    </a:cubicBezTo>
                    <a:close/>
                    <a:moveTo>
                      <a:pt x="59" y="69"/>
                    </a:moveTo>
                    <a:cubicBezTo>
                      <a:pt x="33" y="95"/>
                      <a:pt x="33" y="95"/>
                      <a:pt x="33" y="95"/>
                    </a:cubicBezTo>
                    <a:cubicBezTo>
                      <a:pt x="32" y="96"/>
                      <a:pt x="32" y="96"/>
                      <a:pt x="31" y="95"/>
                    </a:cubicBezTo>
                    <a:cubicBezTo>
                      <a:pt x="30" y="94"/>
                      <a:pt x="30" y="94"/>
                      <a:pt x="31" y="9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8" y="66"/>
                      <a:pt x="58" y="66"/>
                      <a:pt x="59" y="67"/>
                    </a:cubicBezTo>
                    <a:cubicBezTo>
                      <a:pt x="60" y="68"/>
                      <a:pt x="60" y="68"/>
                      <a:pt x="59" y="69"/>
                    </a:cubicBezTo>
                    <a:close/>
                    <a:moveTo>
                      <a:pt x="20" y="80"/>
                    </a:moveTo>
                    <a:cubicBezTo>
                      <a:pt x="18" y="81"/>
                      <a:pt x="17" y="81"/>
                      <a:pt x="16" y="80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2"/>
                      <a:pt x="8" y="70"/>
                      <a:pt x="9" y="69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7"/>
                      <a:pt x="73" y="7"/>
                      <a:pt x="74" y="8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2" y="16"/>
                      <a:pt x="82" y="18"/>
                      <a:pt x="80" y="19"/>
                    </a:cubicBezTo>
                    <a:lnTo>
                      <a:pt x="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5" name="Freeform 301"/>
              <p:cNvSpPr/>
              <p:nvPr/>
            </p:nvSpPr>
            <p:spPr bwMode="auto">
              <a:xfrm>
                <a:off x="1846264" y="1817688"/>
                <a:ext cx="139700" cy="96838"/>
              </a:xfrm>
              <a:custGeom>
                <a:avLst/>
                <a:gdLst>
                  <a:gd name="T0" fmla="*/ 18 w 37"/>
                  <a:gd name="T1" fmla="*/ 0 h 26"/>
                  <a:gd name="T2" fmla="*/ 0 w 37"/>
                  <a:gd name="T3" fmla="*/ 18 h 26"/>
                  <a:gd name="T4" fmla="*/ 0 w 37"/>
                  <a:gd name="T5" fmla="*/ 26 h 26"/>
                  <a:gd name="T6" fmla="*/ 10 w 37"/>
                  <a:gd name="T7" fmla="*/ 26 h 26"/>
                  <a:gd name="T8" fmla="*/ 10 w 37"/>
                  <a:gd name="T9" fmla="*/ 18 h 26"/>
                  <a:gd name="T10" fmla="*/ 18 w 37"/>
                  <a:gd name="T11" fmla="*/ 10 h 26"/>
                  <a:gd name="T12" fmla="*/ 27 w 37"/>
                  <a:gd name="T13" fmla="*/ 18 h 26"/>
                  <a:gd name="T14" fmla="*/ 27 w 37"/>
                  <a:gd name="T15" fmla="*/ 26 h 26"/>
                  <a:gd name="T16" fmla="*/ 37 w 37"/>
                  <a:gd name="T17" fmla="*/ 26 h 26"/>
                  <a:gd name="T18" fmla="*/ 37 w 37"/>
                  <a:gd name="T19" fmla="*/ 18 h 26"/>
                  <a:gd name="T20" fmla="*/ 18 w 37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26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4" y="10"/>
                      <a:pt x="18" y="10"/>
                    </a:cubicBezTo>
                    <a:cubicBezTo>
                      <a:pt x="23" y="10"/>
                      <a:pt x="27" y="14"/>
                      <a:pt x="27" y="1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8"/>
                      <a:pt x="2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Freeform 302"/>
              <p:cNvSpPr/>
              <p:nvPr/>
            </p:nvSpPr>
            <p:spPr bwMode="auto">
              <a:xfrm>
                <a:off x="1812926" y="1922463"/>
                <a:ext cx="198438" cy="44450"/>
              </a:xfrm>
              <a:custGeom>
                <a:avLst/>
                <a:gdLst>
                  <a:gd name="T0" fmla="*/ 0 w 53"/>
                  <a:gd name="T1" fmla="*/ 6 h 12"/>
                  <a:gd name="T2" fmla="*/ 7 w 53"/>
                  <a:gd name="T3" fmla="*/ 12 h 12"/>
                  <a:gd name="T4" fmla="*/ 12 w 53"/>
                  <a:gd name="T5" fmla="*/ 12 h 12"/>
                  <a:gd name="T6" fmla="*/ 19 w 53"/>
                  <a:gd name="T7" fmla="*/ 12 h 12"/>
                  <a:gd name="T8" fmla="*/ 27 w 53"/>
                  <a:gd name="T9" fmla="*/ 7 h 12"/>
                  <a:gd name="T10" fmla="*/ 34 w 53"/>
                  <a:gd name="T11" fmla="*/ 12 h 12"/>
                  <a:gd name="T12" fmla="*/ 41 w 53"/>
                  <a:gd name="T13" fmla="*/ 12 h 12"/>
                  <a:gd name="T14" fmla="*/ 43 w 53"/>
                  <a:gd name="T15" fmla="*/ 12 h 12"/>
                  <a:gd name="T16" fmla="*/ 46 w 53"/>
                  <a:gd name="T17" fmla="*/ 12 h 12"/>
                  <a:gd name="T18" fmla="*/ 53 w 53"/>
                  <a:gd name="T19" fmla="*/ 6 h 12"/>
                  <a:gd name="T20" fmla="*/ 46 w 53"/>
                  <a:gd name="T21" fmla="*/ 0 h 12"/>
                  <a:gd name="T22" fmla="*/ 7 w 53"/>
                  <a:gd name="T23" fmla="*/ 0 h 12"/>
                  <a:gd name="T24" fmla="*/ 0 w 53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2">
                    <a:moveTo>
                      <a:pt x="0" y="6"/>
                    </a:moveTo>
                    <a:cubicBezTo>
                      <a:pt x="0" y="9"/>
                      <a:pt x="3" y="12"/>
                      <a:pt x="7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9"/>
                      <a:pt x="23" y="7"/>
                      <a:pt x="27" y="7"/>
                    </a:cubicBezTo>
                    <a:cubicBezTo>
                      <a:pt x="30" y="7"/>
                      <a:pt x="33" y="9"/>
                      <a:pt x="34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50" y="12"/>
                      <a:pt x="53" y="9"/>
                      <a:pt x="53" y="6"/>
                    </a:cubicBezTo>
                    <a:cubicBezTo>
                      <a:pt x="53" y="2"/>
                      <a:pt x="50" y="0"/>
                      <a:pt x="4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7" name="Freeform 303"/>
              <p:cNvSpPr/>
              <p:nvPr/>
            </p:nvSpPr>
            <p:spPr bwMode="auto">
              <a:xfrm>
                <a:off x="1928814" y="1971675"/>
                <a:ext cx="82550" cy="49213"/>
              </a:xfrm>
              <a:custGeom>
                <a:avLst/>
                <a:gdLst>
                  <a:gd name="T0" fmla="*/ 15 w 22"/>
                  <a:gd name="T1" fmla="*/ 0 h 13"/>
                  <a:gd name="T2" fmla="*/ 14 w 22"/>
                  <a:gd name="T3" fmla="*/ 0 h 13"/>
                  <a:gd name="T4" fmla="*/ 11 w 22"/>
                  <a:gd name="T5" fmla="*/ 0 h 13"/>
                  <a:gd name="T6" fmla="*/ 3 w 22"/>
                  <a:gd name="T7" fmla="*/ 0 h 13"/>
                  <a:gd name="T8" fmla="*/ 3 w 22"/>
                  <a:gd name="T9" fmla="*/ 1 h 13"/>
                  <a:gd name="T10" fmla="*/ 0 w 22"/>
                  <a:gd name="T11" fmla="*/ 7 h 13"/>
                  <a:gd name="T12" fmla="*/ 0 w 22"/>
                  <a:gd name="T13" fmla="*/ 13 h 13"/>
                  <a:gd name="T14" fmla="*/ 11 w 22"/>
                  <a:gd name="T15" fmla="*/ 13 h 13"/>
                  <a:gd name="T16" fmla="*/ 14 w 22"/>
                  <a:gd name="T17" fmla="*/ 13 h 13"/>
                  <a:gd name="T18" fmla="*/ 15 w 22"/>
                  <a:gd name="T19" fmla="*/ 13 h 13"/>
                  <a:gd name="T20" fmla="*/ 22 w 22"/>
                  <a:gd name="T21" fmla="*/ 7 h 13"/>
                  <a:gd name="T22" fmla="*/ 15 w 22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3"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4"/>
                      <a:pt x="2" y="6"/>
                      <a:pt x="0" y="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9" y="13"/>
                      <a:pt x="22" y="10"/>
                      <a:pt x="22" y="7"/>
                    </a:cubicBezTo>
                    <a:cubicBezTo>
                      <a:pt x="22" y="3"/>
                      <a:pt x="19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Freeform 304"/>
              <p:cNvSpPr/>
              <p:nvPr/>
            </p:nvSpPr>
            <p:spPr bwMode="auto">
              <a:xfrm>
                <a:off x="1812926" y="1971675"/>
                <a:ext cx="82550" cy="49213"/>
              </a:xfrm>
              <a:custGeom>
                <a:avLst/>
                <a:gdLst>
                  <a:gd name="T0" fmla="*/ 11 w 22"/>
                  <a:gd name="T1" fmla="*/ 0 h 13"/>
                  <a:gd name="T2" fmla="*/ 9 w 22"/>
                  <a:gd name="T3" fmla="*/ 0 h 13"/>
                  <a:gd name="T4" fmla="*/ 7 w 22"/>
                  <a:gd name="T5" fmla="*/ 0 h 13"/>
                  <a:gd name="T6" fmla="*/ 0 w 22"/>
                  <a:gd name="T7" fmla="*/ 7 h 13"/>
                  <a:gd name="T8" fmla="*/ 7 w 22"/>
                  <a:gd name="T9" fmla="*/ 13 h 13"/>
                  <a:gd name="T10" fmla="*/ 9 w 22"/>
                  <a:gd name="T11" fmla="*/ 13 h 13"/>
                  <a:gd name="T12" fmla="*/ 11 w 22"/>
                  <a:gd name="T13" fmla="*/ 13 h 13"/>
                  <a:gd name="T14" fmla="*/ 22 w 22"/>
                  <a:gd name="T15" fmla="*/ 13 h 13"/>
                  <a:gd name="T16" fmla="*/ 22 w 22"/>
                  <a:gd name="T17" fmla="*/ 7 h 13"/>
                  <a:gd name="T18" fmla="*/ 19 w 22"/>
                  <a:gd name="T19" fmla="*/ 1 h 13"/>
                  <a:gd name="T20" fmla="*/ 19 w 22"/>
                  <a:gd name="T21" fmla="*/ 0 h 13"/>
                  <a:gd name="T22" fmla="*/ 11 w 22"/>
                  <a:gd name="T2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19" y="4"/>
                      <a:pt x="19" y="1"/>
                    </a:cubicBezTo>
                    <a:cubicBezTo>
                      <a:pt x="19" y="1"/>
                      <a:pt x="19" y="1"/>
                      <a:pt x="19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305"/>
              <p:cNvSpPr/>
              <p:nvPr/>
            </p:nvSpPr>
            <p:spPr bwMode="auto">
              <a:xfrm>
                <a:off x="1812926" y="2024063"/>
                <a:ext cx="198438" cy="49213"/>
              </a:xfrm>
              <a:custGeom>
                <a:avLst/>
                <a:gdLst>
                  <a:gd name="T0" fmla="*/ 46 w 53"/>
                  <a:gd name="T1" fmla="*/ 0 h 13"/>
                  <a:gd name="T2" fmla="*/ 44 w 53"/>
                  <a:gd name="T3" fmla="*/ 0 h 13"/>
                  <a:gd name="T4" fmla="*/ 41 w 53"/>
                  <a:gd name="T5" fmla="*/ 0 h 13"/>
                  <a:gd name="T6" fmla="*/ 31 w 53"/>
                  <a:gd name="T7" fmla="*/ 0 h 13"/>
                  <a:gd name="T8" fmla="*/ 31 w 53"/>
                  <a:gd name="T9" fmla="*/ 2 h 13"/>
                  <a:gd name="T10" fmla="*/ 27 w 53"/>
                  <a:gd name="T11" fmla="*/ 7 h 13"/>
                  <a:gd name="T12" fmla="*/ 22 w 53"/>
                  <a:gd name="T13" fmla="*/ 2 h 13"/>
                  <a:gd name="T14" fmla="*/ 22 w 53"/>
                  <a:gd name="T15" fmla="*/ 0 h 13"/>
                  <a:gd name="T16" fmla="*/ 12 w 53"/>
                  <a:gd name="T17" fmla="*/ 0 h 13"/>
                  <a:gd name="T18" fmla="*/ 8 w 53"/>
                  <a:gd name="T19" fmla="*/ 0 h 13"/>
                  <a:gd name="T20" fmla="*/ 7 w 53"/>
                  <a:gd name="T21" fmla="*/ 0 h 13"/>
                  <a:gd name="T22" fmla="*/ 0 w 53"/>
                  <a:gd name="T23" fmla="*/ 7 h 13"/>
                  <a:gd name="T24" fmla="*/ 7 w 53"/>
                  <a:gd name="T25" fmla="*/ 13 h 13"/>
                  <a:gd name="T26" fmla="*/ 46 w 53"/>
                  <a:gd name="T27" fmla="*/ 13 h 13"/>
                  <a:gd name="T28" fmla="*/ 53 w 53"/>
                  <a:gd name="T29" fmla="*/ 7 h 13"/>
                  <a:gd name="T30" fmla="*/ 46 w 53"/>
                  <a:gd name="T3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13">
                    <a:moveTo>
                      <a:pt x="4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5"/>
                      <a:pt x="29" y="7"/>
                      <a:pt x="27" y="7"/>
                    </a:cubicBezTo>
                    <a:cubicBezTo>
                      <a:pt x="24" y="7"/>
                      <a:pt x="22" y="5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3" y="10"/>
                      <a:pt x="53" y="7"/>
                    </a:cubicBezTo>
                    <a:cubicBezTo>
                      <a:pt x="53" y="3"/>
                      <a:pt x="50" y="0"/>
                      <a:pt x="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318970" y="4066537"/>
              <a:ext cx="567931" cy="540000"/>
              <a:chOff x="3441701" y="1069975"/>
              <a:chExt cx="387351" cy="368301"/>
            </a:xfrm>
            <a:solidFill>
              <a:schemeClr val="bg1"/>
            </a:solidFill>
          </p:grpSpPr>
          <p:sp>
            <p:nvSpPr>
              <p:cNvPr id="18" name="Freeform 287"/>
              <p:cNvSpPr/>
              <p:nvPr/>
            </p:nvSpPr>
            <p:spPr bwMode="auto">
              <a:xfrm>
                <a:off x="3441701" y="1171575"/>
                <a:ext cx="131763" cy="228600"/>
              </a:xfrm>
              <a:custGeom>
                <a:avLst/>
                <a:gdLst>
                  <a:gd name="T0" fmla="*/ 30 w 35"/>
                  <a:gd name="T1" fmla="*/ 17 h 61"/>
                  <a:gd name="T2" fmla="*/ 35 w 35"/>
                  <a:gd name="T3" fmla="*/ 0 h 61"/>
                  <a:gd name="T4" fmla="*/ 34 w 35"/>
                  <a:gd name="T5" fmla="*/ 0 h 61"/>
                  <a:gd name="T6" fmla="*/ 17 w 35"/>
                  <a:gd name="T7" fmla="*/ 0 h 61"/>
                  <a:gd name="T8" fmla="*/ 11 w 35"/>
                  <a:gd name="T9" fmla="*/ 4 h 61"/>
                  <a:gd name="T10" fmla="*/ 6 w 35"/>
                  <a:gd name="T11" fmla="*/ 8 h 61"/>
                  <a:gd name="T12" fmla="*/ 6 w 35"/>
                  <a:gd name="T13" fmla="*/ 8 h 61"/>
                  <a:gd name="T14" fmla="*/ 1 w 35"/>
                  <a:gd name="T15" fmla="*/ 14 h 61"/>
                  <a:gd name="T16" fmla="*/ 4 w 35"/>
                  <a:gd name="T17" fmla="*/ 61 h 61"/>
                  <a:gd name="T18" fmla="*/ 19 w 35"/>
                  <a:gd name="T19" fmla="*/ 24 h 61"/>
                  <a:gd name="T20" fmla="*/ 30 w 35"/>
                  <a:gd name="T21" fmla="*/ 1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61">
                    <a:moveTo>
                      <a:pt x="30" y="17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2"/>
                      <a:pt x="11" y="4"/>
                    </a:cubicBezTo>
                    <a:cubicBezTo>
                      <a:pt x="12" y="6"/>
                      <a:pt x="9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1"/>
                      <a:pt x="1" y="14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1" y="20"/>
                      <a:pt x="25" y="17"/>
                      <a:pt x="3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" name="Freeform 288"/>
              <p:cNvSpPr/>
              <p:nvPr/>
            </p:nvSpPr>
            <p:spPr bwMode="auto">
              <a:xfrm>
                <a:off x="3460751" y="1246188"/>
                <a:ext cx="368300" cy="192088"/>
              </a:xfrm>
              <a:custGeom>
                <a:avLst/>
                <a:gdLst>
                  <a:gd name="T0" fmla="*/ 94 w 98"/>
                  <a:gd name="T1" fmla="*/ 0 h 51"/>
                  <a:gd name="T2" fmla="*/ 25 w 98"/>
                  <a:gd name="T3" fmla="*/ 0 h 51"/>
                  <a:gd name="T4" fmla="*/ 18 w 98"/>
                  <a:gd name="T5" fmla="*/ 6 h 51"/>
                  <a:gd name="T6" fmla="*/ 2 w 98"/>
                  <a:gd name="T7" fmla="*/ 46 h 51"/>
                  <a:gd name="T8" fmla="*/ 5 w 98"/>
                  <a:gd name="T9" fmla="*/ 51 h 51"/>
                  <a:gd name="T10" fmla="*/ 73 w 98"/>
                  <a:gd name="T11" fmla="*/ 51 h 51"/>
                  <a:gd name="T12" fmla="*/ 81 w 98"/>
                  <a:gd name="T13" fmla="*/ 46 h 51"/>
                  <a:gd name="T14" fmla="*/ 97 w 98"/>
                  <a:gd name="T15" fmla="*/ 5 h 51"/>
                  <a:gd name="T16" fmla="*/ 94 w 98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51">
                    <a:moveTo>
                      <a:pt x="9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2" y="0"/>
                      <a:pt x="19" y="3"/>
                      <a:pt x="18" y="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6" y="51"/>
                      <a:pt x="80" y="49"/>
                      <a:pt x="81" y="46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8" y="3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" name="Freeform 289"/>
              <p:cNvSpPr/>
              <p:nvPr/>
            </p:nvSpPr>
            <p:spPr bwMode="auto">
              <a:xfrm>
                <a:off x="3570289" y="1069975"/>
                <a:ext cx="258763" cy="161925"/>
              </a:xfrm>
              <a:custGeom>
                <a:avLst/>
                <a:gdLst>
                  <a:gd name="T0" fmla="*/ 6 w 69"/>
                  <a:gd name="T1" fmla="*/ 43 h 43"/>
                  <a:gd name="T2" fmla="*/ 15 w 69"/>
                  <a:gd name="T3" fmla="*/ 11 h 43"/>
                  <a:gd name="T4" fmla="*/ 22 w 69"/>
                  <a:gd name="T5" fmla="*/ 6 h 43"/>
                  <a:gd name="T6" fmla="*/ 45 w 69"/>
                  <a:gd name="T7" fmla="*/ 6 h 43"/>
                  <a:gd name="T8" fmla="*/ 48 w 69"/>
                  <a:gd name="T9" fmla="*/ 10 h 43"/>
                  <a:gd name="T10" fmla="*/ 45 w 69"/>
                  <a:gd name="T11" fmla="*/ 20 h 43"/>
                  <a:gd name="T12" fmla="*/ 49 w 69"/>
                  <a:gd name="T13" fmla="*/ 26 h 43"/>
                  <a:gd name="T14" fmla="*/ 59 w 69"/>
                  <a:gd name="T15" fmla="*/ 26 h 43"/>
                  <a:gd name="T16" fmla="*/ 62 w 69"/>
                  <a:gd name="T17" fmla="*/ 30 h 43"/>
                  <a:gd name="T18" fmla="*/ 58 w 69"/>
                  <a:gd name="T19" fmla="*/ 43 h 43"/>
                  <a:gd name="T20" fmla="*/ 64 w 69"/>
                  <a:gd name="T21" fmla="*/ 43 h 43"/>
                  <a:gd name="T22" fmla="*/ 68 w 69"/>
                  <a:gd name="T23" fmla="*/ 30 h 43"/>
                  <a:gd name="T24" fmla="*/ 66 w 69"/>
                  <a:gd name="T25" fmla="*/ 19 h 43"/>
                  <a:gd name="T26" fmla="*/ 54 w 69"/>
                  <a:gd name="T27" fmla="*/ 3 h 43"/>
                  <a:gd name="T28" fmla="*/ 48 w 69"/>
                  <a:gd name="T29" fmla="*/ 0 h 43"/>
                  <a:gd name="T30" fmla="*/ 19 w 69"/>
                  <a:gd name="T31" fmla="*/ 0 h 43"/>
                  <a:gd name="T32" fmla="*/ 11 w 69"/>
                  <a:gd name="T33" fmla="*/ 6 h 43"/>
                  <a:gd name="T34" fmla="*/ 0 w 69"/>
                  <a:gd name="T35" fmla="*/ 43 h 43"/>
                  <a:gd name="T36" fmla="*/ 6 w 69"/>
                  <a:gd name="T3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43">
                    <a:moveTo>
                      <a:pt x="6" y="43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8"/>
                      <a:pt x="19" y="6"/>
                      <a:pt x="22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7" y="6"/>
                      <a:pt x="48" y="7"/>
                      <a:pt x="48" y="1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3"/>
                      <a:pt x="46" y="26"/>
                      <a:pt x="4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6"/>
                      <a:pt x="63" y="28"/>
                      <a:pt x="62" y="3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9" y="27"/>
                      <a:pt x="68" y="22"/>
                      <a:pt x="66" y="19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3" y="1"/>
                      <a:pt x="50" y="0"/>
                      <a:pt x="4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2" y="3"/>
                      <a:pt x="11" y="6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" name="Freeform 290"/>
              <p:cNvSpPr/>
              <p:nvPr/>
            </p:nvSpPr>
            <p:spPr bwMode="auto">
              <a:xfrm>
                <a:off x="3641726" y="1144588"/>
                <a:ext cx="82550" cy="22225"/>
              </a:xfrm>
              <a:custGeom>
                <a:avLst/>
                <a:gdLst>
                  <a:gd name="T0" fmla="*/ 19 w 22"/>
                  <a:gd name="T1" fmla="*/ 6 h 6"/>
                  <a:gd name="T2" fmla="*/ 21 w 22"/>
                  <a:gd name="T3" fmla="*/ 3 h 6"/>
                  <a:gd name="T4" fmla="*/ 21 w 22"/>
                  <a:gd name="T5" fmla="*/ 0 h 6"/>
                  <a:gd name="T6" fmla="*/ 2 w 22"/>
                  <a:gd name="T7" fmla="*/ 0 h 6"/>
                  <a:gd name="T8" fmla="*/ 0 w 22"/>
                  <a:gd name="T9" fmla="*/ 3 h 6"/>
                  <a:gd name="T10" fmla="*/ 1 w 22"/>
                  <a:gd name="T11" fmla="*/ 6 h 6"/>
                  <a:gd name="T12" fmla="*/ 19 w 2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6">
                    <a:moveTo>
                      <a:pt x="19" y="6"/>
                    </a:moveTo>
                    <a:cubicBezTo>
                      <a:pt x="20" y="6"/>
                      <a:pt x="21" y="5"/>
                      <a:pt x="21" y="3"/>
                    </a:cubicBezTo>
                    <a:cubicBezTo>
                      <a:pt x="22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5"/>
                      <a:pt x="0" y="6"/>
                      <a:pt x="1" y="6"/>
                    </a:cubicBezTo>
                    <a:lnTo>
                      <a:pt x="1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" name="Freeform 291"/>
              <p:cNvSpPr/>
              <p:nvPr/>
            </p:nvSpPr>
            <p:spPr bwMode="auto">
              <a:xfrm>
                <a:off x="3622676" y="1201738"/>
                <a:ext cx="146050" cy="22225"/>
              </a:xfrm>
              <a:custGeom>
                <a:avLst/>
                <a:gdLst>
                  <a:gd name="T0" fmla="*/ 1 w 39"/>
                  <a:gd name="T1" fmla="*/ 3 h 6"/>
                  <a:gd name="T2" fmla="*/ 2 w 39"/>
                  <a:gd name="T3" fmla="*/ 6 h 6"/>
                  <a:gd name="T4" fmla="*/ 35 w 39"/>
                  <a:gd name="T5" fmla="*/ 6 h 6"/>
                  <a:gd name="T6" fmla="*/ 38 w 39"/>
                  <a:gd name="T7" fmla="*/ 3 h 6"/>
                  <a:gd name="T8" fmla="*/ 37 w 39"/>
                  <a:gd name="T9" fmla="*/ 0 h 6"/>
                  <a:gd name="T10" fmla="*/ 4 w 39"/>
                  <a:gd name="T11" fmla="*/ 0 h 6"/>
                  <a:gd name="T12" fmla="*/ 1 w 39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6">
                    <a:moveTo>
                      <a:pt x="1" y="3"/>
                    </a:moveTo>
                    <a:cubicBezTo>
                      <a:pt x="0" y="5"/>
                      <a:pt x="1" y="6"/>
                      <a:pt x="2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8" y="5"/>
                      <a:pt x="38" y="3"/>
                    </a:cubicBezTo>
                    <a:cubicBezTo>
                      <a:pt x="39" y="2"/>
                      <a:pt x="38" y="0"/>
                      <a:pt x="3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5296919" y="3220316"/>
              <a:ext cx="617461" cy="539999"/>
              <a:chOff x="10188576" y="6029325"/>
              <a:chExt cx="442913" cy="387350"/>
            </a:xfrm>
            <a:solidFill>
              <a:schemeClr val="bg1"/>
            </a:solidFill>
          </p:grpSpPr>
          <p:sp>
            <p:nvSpPr>
              <p:cNvPr id="16" name="Freeform 433"/>
              <p:cNvSpPr/>
              <p:nvPr/>
            </p:nvSpPr>
            <p:spPr bwMode="auto">
              <a:xfrm>
                <a:off x="10307638" y="6149975"/>
                <a:ext cx="200025" cy="201613"/>
              </a:xfrm>
              <a:custGeom>
                <a:avLst/>
                <a:gdLst>
                  <a:gd name="T0" fmla="*/ 10 w 53"/>
                  <a:gd name="T1" fmla="*/ 10 h 54"/>
                  <a:gd name="T2" fmla="*/ 10 w 53"/>
                  <a:gd name="T3" fmla="*/ 44 h 54"/>
                  <a:gd name="T4" fmla="*/ 44 w 53"/>
                  <a:gd name="T5" fmla="*/ 44 h 54"/>
                  <a:gd name="T6" fmla="*/ 44 w 53"/>
                  <a:gd name="T7" fmla="*/ 10 h 54"/>
                  <a:gd name="T8" fmla="*/ 10 w 53"/>
                  <a:gd name="T9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10" y="10"/>
                    </a:moveTo>
                    <a:cubicBezTo>
                      <a:pt x="0" y="19"/>
                      <a:pt x="0" y="35"/>
                      <a:pt x="10" y="44"/>
                    </a:cubicBezTo>
                    <a:cubicBezTo>
                      <a:pt x="19" y="54"/>
                      <a:pt x="34" y="54"/>
                      <a:pt x="44" y="44"/>
                    </a:cubicBezTo>
                    <a:cubicBezTo>
                      <a:pt x="53" y="35"/>
                      <a:pt x="53" y="19"/>
                      <a:pt x="44" y="10"/>
                    </a:cubicBezTo>
                    <a:cubicBezTo>
                      <a:pt x="34" y="0"/>
                      <a:pt x="19" y="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7" name="Freeform 434"/>
              <p:cNvSpPr>
                <a:spLocks noEditPoints="1"/>
              </p:cNvSpPr>
              <p:nvPr/>
            </p:nvSpPr>
            <p:spPr bwMode="auto">
              <a:xfrm>
                <a:off x="10188576" y="6029325"/>
                <a:ext cx="442913" cy="387350"/>
              </a:xfrm>
              <a:custGeom>
                <a:avLst/>
                <a:gdLst>
                  <a:gd name="T0" fmla="*/ 104 w 118"/>
                  <a:gd name="T1" fmla="*/ 16 h 103"/>
                  <a:gd name="T2" fmla="*/ 88 w 118"/>
                  <a:gd name="T3" fmla="*/ 14 h 103"/>
                  <a:gd name="T4" fmla="*/ 83 w 118"/>
                  <a:gd name="T5" fmla="*/ 8 h 103"/>
                  <a:gd name="T6" fmla="*/ 70 w 118"/>
                  <a:gd name="T7" fmla="*/ 0 h 103"/>
                  <a:gd name="T8" fmla="*/ 59 w 118"/>
                  <a:gd name="T9" fmla="*/ 0 h 103"/>
                  <a:gd name="T10" fmla="*/ 48 w 118"/>
                  <a:gd name="T11" fmla="*/ 0 h 103"/>
                  <a:gd name="T12" fmla="*/ 35 w 118"/>
                  <a:gd name="T13" fmla="*/ 8 h 103"/>
                  <a:gd name="T14" fmla="*/ 29 w 118"/>
                  <a:gd name="T15" fmla="*/ 14 h 103"/>
                  <a:gd name="T16" fmla="*/ 14 w 118"/>
                  <a:gd name="T17" fmla="*/ 16 h 103"/>
                  <a:gd name="T18" fmla="*/ 0 w 118"/>
                  <a:gd name="T19" fmla="*/ 31 h 103"/>
                  <a:gd name="T20" fmla="*/ 0 w 118"/>
                  <a:gd name="T21" fmla="*/ 89 h 103"/>
                  <a:gd name="T22" fmla="*/ 14 w 118"/>
                  <a:gd name="T23" fmla="*/ 103 h 103"/>
                  <a:gd name="T24" fmla="*/ 59 w 118"/>
                  <a:gd name="T25" fmla="*/ 103 h 103"/>
                  <a:gd name="T26" fmla="*/ 104 w 118"/>
                  <a:gd name="T27" fmla="*/ 103 h 103"/>
                  <a:gd name="T28" fmla="*/ 118 w 118"/>
                  <a:gd name="T29" fmla="*/ 89 h 103"/>
                  <a:gd name="T30" fmla="*/ 118 w 118"/>
                  <a:gd name="T31" fmla="*/ 31 h 103"/>
                  <a:gd name="T32" fmla="*/ 104 w 118"/>
                  <a:gd name="T33" fmla="*/ 16 h 103"/>
                  <a:gd name="T34" fmla="*/ 58 w 118"/>
                  <a:gd name="T35" fmla="*/ 4 h 103"/>
                  <a:gd name="T36" fmla="*/ 65 w 118"/>
                  <a:gd name="T37" fmla="*/ 11 h 103"/>
                  <a:gd name="T38" fmla="*/ 58 w 118"/>
                  <a:gd name="T39" fmla="*/ 17 h 103"/>
                  <a:gd name="T40" fmla="*/ 52 w 118"/>
                  <a:gd name="T41" fmla="*/ 11 h 103"/>
                  <a:gd name="T42" fmla="*/ 58 w 118"/>
                  <a:gd name="T43" fmla="*/ 4 h 103"/>
                  <a:gd name="T44" fmla="*/ 85 w 118"/>
                  <a:gd name="T45" fmla="*/ 85 h 103"/>
                  <a:gd name="T46" fmla="*/ 33 w 118"/>
                  <a:gd name="T47" fmla="*/ 85 h 103"/>
                  <a:gd name="T48" fmla="*/ 33 w 118"/>
                  <a:gd name="T49" fmla="*/ 33 h 103"/>
                  <a:gd name="T50" fmla="*/ 85 w 118"/>
                  <a:gd name="T51" fmla="*/ 33 h 103"/>
                  <a:gd name="T52" fmla="*/ 85 w 118"/>
                  <a:gd name="T53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8" h="103">
                    <a:moveTo>
                      <a:pt x="104" y="16"/>
                    </a:moveTo>
                    <a:cubicBezTo>
                      <a:pt x="104" y="16"/>
                      <a:pt x="94" y="17"/>
                      <a:pt x="88" y="14"/>
                    </a:cubicBezTo>
                    <a:cubicBezTo>
                      <a:pt x="84" y="13"/>
                      <a:pt x="83" y="9"/>
                      <a:pt x="83" y="8"/>
                    </a:cubicBezTo>
                    <a:cubicBezTo>
                      <a:pt x="80" y="3"/>
                      <a:pt x="76" y="0"/>
                      <a:pt x="7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37" y="3"/>
                      <a:pt x="35" y="8"/>
                    </a:cubicBezTo>
                    <a:cubicBezTo>
                      <a:pt x="35" y="9"/>
                      <a:pt x="34" y="13"/>
                      <a:pt x="29" y="14"/>
                    </a:cubicBezTo>
                    <a:cubicBezTo>
                      <a:pt x="24" y="17"/>
                      <a:pt x="14" y="16"/>
                      <a:pt x="14" y="16"/>
                    </a:cubicBezTo>
                    <a:cubicBezTo>
                      <a:pt x="6" y="17"/>
                      <a:pt x="0" y="24"/>
                      <a:pt x="0" y="3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7"/>
                      <a:pt x="6" y="103"/>
                      <a:pt x="14" y="103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104" y="103"/>
                      <a:pt x="104" y="103"/>
                      <a:pt x="104" y="103"/>
                    </a:cubicBezTo>
                    <a:cubicBezTo>
                      <a:pt x="111" y="103"/>
                      <a:pt x="118" y="97"/>
                      <a:pt x="118" y="89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18" y="24"/>
                      <a:pt x="111" y="17"/>
                      <a:pt x="104" y="16"/>
                    </a:cubicBezTo>
                    <a:close/>
                    <a:moveTo>
                      <a:pt x="58" y="4"/>
                    </a:moveTo>
                    <a:cubicBezTo>
                      <a:pt x="62" y="4"/>
                      <a:pt x="65" y="7"/>
                      <a:pt x="65" y="11"/>
                    </a:cubicBezTo>
                    <a:cubicBezTo>
                      <a:pt x="65" y="14"/>
                      <a:pt x="62" y="17"/>
                      <a:pt x="58" y="17"/>
                    </a:cubicBezTo>
                    <a:cubicBezTo>
                      <a:pt x="55" y="17"/>
                      <a:pt x="52" y="14"/>
                      <a:pt x="52" y="11"/>
                    </a:cubicBezTo>
                    <a:cubicBezTo>
                      <a:pt x="52" y="7"/>
                      <a:pt x="55" y="4"/>
                      <a:pt x="58" y="4"/>
                    </a:cubicBezTo>
                    <a:close/>
                    <a:moveTo>
                      <a:pt x="85" y="85"/>
                    </a:moveTo>
                    <a:cubicBezTo>
                      <a:pt x="71" y="100"/>
                      <a:pt x="47" y="100"/>
                      <a:pt x="33" y="85"/>
                    </a:cubicBezTo>
                    <a:cubicBezTo>
                      <a:pt x="18" y="71"/>
                      <a:pt x="18" y="47"/>
                      <a:pt x="33" y="33"/>
                    </a:cubicBezTo>
                    <a:cubicBezTo>
                      <a:pt x="47" y="18"/>
                      <a:pt x="71" y="18"/>
                      <a:pt x="85" y="33"/>
                    </a:cubicBezTo>
                    <a:cubicBezTo>
                      <a:pt x="100" y="47"/>
                      <a:pt x="100" y="71"/>
                      <a:pt x="85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6362941" y="4066365"/>
              <a:ext cx="549911" cy="539989"/>
              <a:chOff x="8326438" y="5427663"/>
              <a:chExt cx="352425" cy="346075"/>
            </a:xfrm>
            <a:solidFill>
              <a:schemeClr val="bg1"/>
            </a:solidFill>
          </p:grpSpPr>
          <p:sp>
            <p:nvSpPr>
              <p:cNvPr id="12" name="Freeform 404"/>
              <p:cNvSpPr/>
              <p:nvPr/>
            </p:nvSpPr>
            <p:spPr bwMode="auto">
              <a:xfrm>
                <a:off x="8359776" y="5705475"/>
                <a:ext cx="285750" cy="7938"/>
              </a:xfrm>
              <a:custGeom>
                <a:avLst/>
                <a:gdLst>
                  <a:gd name="T0" fmla="*/ 1 w 76"/>
                  <a:gd name="T1" fmla="*/ 2 h 2"/>
                  <a:gd name="T2" fmla="*/ 75 w 76"/>
                  <a:gd name="T3" fmla="*/ 2 h 2"/>
                  <a:gd name="T4" fmla="*/ 76 w 76"/>
                  <a:gd name="T5" fmla="*/ 1 h 2"/>
                  <a:gd name="T6" fmla="*/ 75 w 76"/>
                  <a:gd name="T7" fmla="*/ 0 h 2"/>
                  <a:gd name="T8" fmla="*/ 1 w 76"/>
                  <a:gd name="T9" fmla="*/ 0 h 2"/>
                  <a:gd name="T10" fmla="*/ 0 w 76"/>
                  <a:gd name="T11" fmla="*/ 1 h 2"/>
                  <a:gd name="T12" fmla="*/ 1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1" y="2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2"/>
                      <a:pt x="76" y="1"/>
                    </a:cubicBezTo>
                    <a:cubicBezTo>
                      <a:pt x="76" y="1"/>
                      <a:pt x="76" y="0"/>
                      <a:pt x="7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3" name="Freeform 405"/>
              <p:cNvSpPr/>
              <p:nvPr/>
            </p:nvSpPr>
            <p:spPr bwMode="auto">
              <a:xfrm>
                <a:off x="8356601" y="5716588"/>
                <a:ext cx="292100" cy="7938"/>
              </a:xfrm>
              <a:custGeom>
                <a:avLst/>
                <a:gdLst>
                  <a:gd name="T0" fmla="*/ 2 w 78"/>
                  <a:gd name="T1" fmla="*/ 2 h 2"/>
                  <a:gd name="T2" fmla="*/ 77 w 78"/>
                  <a:gd name="T3" fmla="*/ 2 h 2"/>
                  <a:gd name="T4" fmla="*/ 78 w 78"/>
                  <a:gd name="T5" fmla="*/ 1 h 2"/>
                  <a:gd name="T6" fmla="*/ 77 w 78"/>
                  <a:gd name="T7" fmla="*/ 0 h 2"/>
                  <a:gd name="T8" fmla="*/ 2 w 78"/>
                  <a:gd name="T9" fmla="*/ 0 h 2"/>
                  <a:gd name="T10" fmla="*/ 0 w 78"/>
                  <a:gd name="T11" fmla="*/ 1 h 2"/>
                  <a:gd name="T12" fmla="*/ 2 w 7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2">
                    <a:moveTo>
                      <a:pt x="2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8" y="2"/>
                      <a:pt x="78" y="2"/>
                      <a:pt x="78" y="1"/>
                    </a:cubicBezTo>
                    <a:cubicBezTo>
                      <a:pt x="78" y="0"/>
                      <a:pt x="78" y="0"/>
                      <a:pt x="7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Freeform 407"/>
              <p:cNvSpPr/>
              <p:nvPr/>
            </p:nvSpPr>
            <p:spPr bwMode="auto">
              <a:xfrm>
                <a:off x="8356601" y="5727700"/>
                <a:ext cx="296863" cy="7938"/>
              </a:xfrm>
              <a:custGeom>
                <a:avLst/>
                <a:gdLst>
                  <a:gd name="T0" fmla="*/ 78 w 79"/>
                  <a:gd name="T1" fmla="*/ 0 h 2"/>
                  <a:gd name="T2" fmla="*/ 1 w 79"/>
                  <a:gd name="T3" fmla="*/ 0 h 2"/>
                  <a:gd name="T4" fmla="*/ 0 w 79"/>
                  <a:gd name="T5" fmla="*/ 1 h 2"/>
                  <a:gd name="T6" fmla="*/ 1 w 79"/>
                  <a:gd name="T7" fmla="*/ 2 h 2"/>
                  <a:gd name="T8" fmla="*/ 78 w 79"/>
                  <a:gd name="T9" fmla="*/ 2 h 2"/>
                  <a:gd name="T10" fmla="*/ 79 w 79"/>
                  <a:gd name="T11" fmla="*/ 1 h 2"/>
                  <a:gd name="T12" fmla="*/ 78 w 79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">
                    <a:moveTo>
                      <a:pt x="7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9" y="1"/>
                      <a:pt x="79" y="1"/>
                    </a:cubicBezTo>
                    <a:cubicBezTo>
                      <a:pt x="79" y="0"/>
                      <a:pt x="78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5" name="Freeform 408"/>
              <p:cNvSpPr>
                <a:spLocks noEditPoints="1"/>
              </p:cNvSpPr>
              <p:nvPr/>
            </p:nvSpPr>
            <p:spPr bwMode="auto">
              <a:xfrm>
                <a:off x="8326438" y="5427663"/>
                <a:ext cx="352425" cy="346075"/>
              </a:xfrm>
              <a:custGeom>
                <a:avLst/>
                <a:gdLst>
                  <a:gd name="T0" fmla="*/ 79 w 94"/>
                  <a:gd name="T1" fmla="*/ 70 h 92"/>
                  <a:gd name="T2" fmla="*/ 78 w 94"/>
                  <a:gd name="T3" fmla="*/ 69 h 92"/>
                  <a:gd name="T4" fmla="*/ 79 w 94"/>
                  <a:gd name="T5" fmla="*/ 67 h 92"/>
                  <a:gd name="T6" fmla="*/ 91 w 94"/>
                  <a:gd name="T7" fmla="*/ 58 h 92"/>
                  <a:gd name="T8" fmla="*/ 80 w 94"/>
                  <a:gd name="T9" fmla="*/ 0 h 92"/>
                  <a:gd name="T10" fmla="*/ 5 w 94"/>
                  <a:gd name="T11" fmla="*/ 8 h 92"/>
                  <a:gd name="T12" fmla="*/ 10 w 94"/>
                  <a:gd name="T13" fmla="*/ 67 h 92"/>
                  <a:gd name="T14" fmla="*/ 16 w 94"/>
                  <a:gd name="T15" fmla="*/ 67 h 92"/>
                  <a:gd name="T16" fmla="*/ 17 w 94"/>
                  <a:gd name="T17" fmla="*/ 69 h 92"/>
                  <a:gd name="T18" fmla="*/ 16 w 94"/>
                  <a:gd name="T19" fmla="*/ 70 h 92"/>
                  <a:gd name="T20" fmla="*/ 0 w 94"/>
                  <a:gd name="T21" fmla="*/ 85 h 92"/>
                  <a:gd name="T22" fmla="*/ 85 w 94"/>
                  <a:gd name="T23" fmla="*/ 92 h 92"/>
                  <a:gd name="T24" fmla="*/ 85 w 94"/>
                  <a:gd name="T25" fmla="*/ 70 h 92"/>
                  <a:gd name="T26" fmla="*/ 7 w 94"/>
                  <a:gd name="T27" fmla="*/ 55 h 92"/>
                  <a:gd name="T28" fmla="*/ 16 w 94"/>
                  <a:gd name="T29" fmla="*/ 4 h 92"/>
                  <a:gd name="T30" fmla="*/ 84 w 94"/>
                  <a:gd name="T31" fmla="*/ 10 h 92"/>
                  <a:gd name="T32" fmla="*/ 80 w 94"/>
                  <a:gd name="T33" fmla="*/ 62 h 92"/>
                  <a:gd name="T34" fmla="*/ 69 w 94"/>
                  <a:gd name="T35" fmla="*/ 69 h 92"/>
                  <a:gd name="T36" fmla="*/ 68 w 94"/>
                  <a:gd name="T37" fmla="*/ 70 h 92"/>
                  <a:gd name="T38" fmla="*/ 26 w 94"/>
                  <a:gd name="T39" fmla="*/ 70 h 92"/>
                  <a:gd name="T40" fmla="*/ 26 w 94"/>
                  <a:gd name="T41" fmla="*/ 67 h 92"/>
                  <a:gd name="T42" fmla="*/ 33 w 94"/>
                  <a:gd name="T43" fmla="*/ 67 h 92"/>
                  <a:gd name="T44" fmla="*/ 68 w 94"/>
                  <a:gd name="T45" fmla="*/ 67 h 92"/>
                  <a:gd name="T46" fmla="*/ 69 w 94"/>
                  <a:gd name="T47" fmla="*/ 68 h 92"/>
                  <a:gd name="T48" fmla="*/ 53 w 94"/>
                  <a:gd name="T49" fmla="*/ 89 h 92"/>
                  <a:gd name="T50" fmla="*/ 47 w 94"/>
                  <a:gd name="T51" fmla="*/ 90 h 92"/>
                  <a:gd name="T52" fmla="*/ 46 w 94"/>
                  <a:gd name="T53" fmla="*/ 91 h 92"/>
                  <a:gd name="T54" fmla="*/ 45 w 94"/>
                  <a:gd name="T55" fmla="*/ 89 h 92"/>
                  <a:gd name="T56" fmla="*/ 41 w 94"/>
                  <a:gd name="T57" fmla="*/ 87 h 92"/>
                  <a:gd name="T58" fmla="*/ 50 w 94"/>
                  <a:gd name="T59" fmla="*/ 84 h 92"/>
                  <a:gd name="T60" fmla="*/ 53 w 94"/>
                  <a:gd name="T61" fmla="*/ 89 h 92"/>
                  <a:gd name="T62" fmla="*/ 84 w 94"/>
                  <a:gd name="T63" fmla="*/ 83 h 92"/>
                  <a:gd name="T64" fmla="*/ 5 w 94"/>
                  <a:gd name="T65" fmla="*/ 79 h 92"/>
                  <a:gd name="T66" fmla="*/ 85 w 94"/>
                  <a:gd name="T67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4" h="92">
                    <a:moveTo>
                      <a:pt x="85" y="70"/>
                    </a:moveTo>
                    <a:cubicBezTo>
                      <a:pt x="79" y="70"/>
                      <a:pt x="79" y="70"/>
                      <a:pt x="79" y="7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8"/>
                      <a:pt x="78" y="68"/>
                      <a:pt x="79" y="67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8" y="67"/>
                      <a:pt x="92" y="63"/>
                      <a:pt x="91" y="5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4"/>
                      <a:pt x="85" y="0"/>
                      <a:pt x="8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4"/>
                      <a:pt x="5" y="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3"/>
                      <a:pt x="6" y="67"/>
                      <a:pt x="10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6" y="67"/>
                      <a:pt x="16" y="67"/>
                      <a:pt x="16" y="68"/>
                    </a:cubicBezTo>
                    <a:cubicBezTo>
                      <a:pt x="16" y="68"/>
                      <a:pt x="17" y="68"/>
                      <a:pt x="17" y="69"/>
                    </a:cubicBezTo>
                    <a:cubicBezTo>
                      <a:pt x="17" y="69"/>
                      <a:pt x="16" y="69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4" y="70"/>
                      <a:pt x="0" y="79"/>
                      <a:pt x="0" y="85"/>
                    </a:cubicBezTo>
                    <a:cubicBezTo>
                      <a:pt x="0" y="91"/>
                      <a:pt x="4" y="92"/>
                      <a:pt x="9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90" y="92"/>
                      <a:pt x="94" y="91"/>
                      <a:pt x="94" y="85"/>
                    </a:cubicBezTo>
                    <a:cubicBezTo>
                      <a:pt x="94" y="79"/>
                      <a:pt x="90" y="70"/>
                      <a:pt x="85" y="70"/>
                    </a:cubicBezTo>
                    <a:close/>
                    <a:moveTo>
                      <a:pt x="14" y="62"/>
                    </a:moveTo>
                    <a:cubicBezTo>
                      <a:pt x="10" y="62"/>
                      <a:pt x="7" y="59"/>
                      <a:pt x="7" y="5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7"/>
                      <a:pt x="13" y="4"/>
                      <a:pt x="16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81" y="4"/>
                      <a:pt x="84" y="7"/>
                      <a:pt x="84" y="10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7" y="59"/>
                      <a:pt x="84" y="62"/>
                      <a:pt x="80" y="62"/>
                    </a:cubicBezTo>
                    <a:lnTo>
                      <a:pt x="14" y="62"/>
                    </a:lnTo>
                    <a:close/>
                    <a:moveTo>
                      <a:pt x="69" y="69"/>
                    </a:moveTo>
                    <a:cubicBezTo>
                      <a:pt x="69" y="69"/>
                      <a:pt x="69" y="69"/>
                      <a:pt x="69" y="70"/>
                    </a:cubicBezTo>
                    <a:cubicBezTo>
                      <a:pt x="69" y="70"/>
                      <a:pt x="69" y="70"/>
                      <a:pt x="68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69"/>
                      <a:pt x="25" y="69"/>
                      <a:pt x="25" y="69"/>
                    </a:cubicBezTo>
                    <a:cubicBezTo>
                      <a:pt x="25" y="68"/>
                      <a:pt x="26" y="68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7"/>
                      <a:pt x="69" y="67"/>
                      <a:pt x="69" y="67"/>
                    </a:cubicBezTo>
                    <a:cubicBezTo>
                      <a:pt x="69" y="67"/>
                      <a:pt x="69" y="67"/>
                      <a:pt x="69" y="68"/>
                    </a:cubicBezTo>
                    <a:cubicBezTo>
                      <a:pt x="69" y="68"/>
                      <a:pt x="69" y="68"/>
                      <a:pt x="69" y="69"/>
                    </a:cubicBezTo>
                    <a:close/>
                    <a:moveTo>
                      <a:pt x="53" y="89"/>
                    </a:moveTo>
                    <a:cubicBezTo>
                      <a:pt x="49" y="89"/>
                      <a:pt x="49" y="89"/>
                      <a:pt x="49" y="89"/>
                    </a:cubicBezTo>
                    <a:cubicBezTo>
                      <a:pt x="48" y="89"/>
                      <a:pt x="47" y="89"/>
                      <a:pt x="47" y="90"/>
                    </a:cubicBezTo>
                    <a:cubicBezTo>
                      <a:pt x="47" y="90"/>
                      <a:pt x="48" y="91"/>
                      <a:pt x="48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91"/>
                      <a:pt x="46" y="90"/>
                      <a:pt x="46" y="90"/>
                    </a:cubicBezTo>
                    <a:cubicBezTo>
                      <a:pt x="46" y="89"/>
                      <a:pt x="46" y="89"/>
                      <a:pt x="45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8"/>
                      <a:pt x="41" y="87"/>
                    </a:cubicBezTo>
                    <a:cubicBezTo>
                      <a:pt x="41" y="84"/>
                      <a:pt x="42" y="84"/>
                      <a:pt x="44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2" y="84"/>
                      <a:pt x="53" y="84"/>
                      <a:pt x="53" y="87"/>
                    </a:cubicBezTo>
                    <a:cubicBezTo>
                      <a:pt x="53" y="88"/>
                      <a:pt x="53" y="89"/>
                      <a:pt x="53" y="89"/>
                    </a:cubicBezTo>
                    <a:close/>
                    <a:moveTo>
                      <a:pt x="88" y="79"/>
                    </a:moveTo>
                    <a:cubicBezTo>
                      <a:pt x="88" y="81"/>
                      <a:pt x="86" y="83"/>
                      <a:pt x="84" y="83"/>
                    </a:cubicBezTo>
                    <a:cubicBezTo>
                      <a:pt x="10" y="83"/>
                      <a:pt x="10" y="83"/>
                      <a:pt x="10" y="83"/>
                    </a:cubicBezTo>
                    <a:cubicBezTo>
                      <a:pt x="8" y="83"/>
                      <a:pt x="6" y="81"/>
                      <a:pt x="5" y="79"/>
                    </a:cubicBezTo>
                    <a:cubicBezTo>
                      <a:pt x="5" y="77"/>
                      <a:pt x="7" y="73"/>
                      <a:pt x="9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87" y="73"/>
                      <a:pt x="89" y="77"/>
                      <a:pt x="88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sp>
          <p:nvSpPr>
            <p:cNvPr id="11" name="Freeform 810"/>
            <p:cNvSpPr>
              <a:spLocks noEditPoints="1"/>
            </p:cNvSpPr>
            <p:nvPr/>
          </p:nvSpPr>
          <p:spPr bwMode="auto">
            <a:xfrm>
              <a:off x="7831364" y="2676801"/>
              <a:ext cx="652463" cy="487363"/>
            </a:xfrm>
            <a:custGeom>
              <a:avLst/>
              <a:gdLst>
                <a:gd name="T0" fmla="*/ 160 w 174"/>
                <a:gd name="T1" fmla="*/ 97 h 130"/>
                <a:gd name="T2" fmla="*/ 14 w 174"/>
                <a:gd name="T3" fmla="*/ 97 h 130"/>
                <a:gd name="T4" fmla="*/ 3 w 174"/>
                <a:gd name="T5" fmla="*/ 118 h 130"/>
                <a:gd name="T6" fmla="*/ 171 w 174"/>
                <a:gd name="T7" fmla="*/ 118 h 130"/>
                <a:gd name="T8" fmla="*/ 160 w 174"/>
                <a:gd name="T9" fmla="*/ 97 h 130"/>
                <a:gd name="T10" fmla="*/ 69 w 174"/>
                <a:gd name="T11" fmla="*/ 113 h 130"/>
                <a:gd name="T12" fmla="*/ 73 w 174"/>
                <a:gd name="T13" fmla="*/ 105 h 130"/>
                <a:gd name="T14" fmla="*/ 101 w 174"/>
                <a:gd name="T15" fmla="*/ 105 h 130"/>
                <a:gd name="T16" fmla="*/ 105 w 174"/>
                <a:gd name="T17" fmla="*/ 113 h 130"/>
                <a:gd name="T18" fmla="*/ 69 w 174"/>
                <a:gd name="T19" fmla="*/ 113 h 130"/>
                <a:gd name="T20" fmla="*/ 157 w 174"/>
                <a:gd name="T21" fmla="*/ 92 h 130"/>
                <a:gd name="T22" fmla="*/ 157 w 174"/>
                <a:gd name="T23" fmla="*/ 92 h 130"/>
                <a:gd name="T24" fmla="*/ 157 w 174"/>
                <a:gd name="T25" fmla="*/ 91 h 130"/>
                <a:gd name="T26" fmla="*/ 157 w 174"/>
                <a:gd name="T27" fmla="*/ 4 h 130"/>
                <a:gd name="T28" fmla="*/ 153 w 174"/>
                <a:gd name="T29" fmla="*/ 0 h 130"/>
                <a:gd name="T30" fmla="*/ 21 w 174"/>
                <a:gd name="T31" fmla="*/ 0 h 130"/>
                <a:gd name="T32" fmla="*/ 17 w 174"/>
                <a:gd name="T33" fmla="*/ 4 h 130"/>
                <a:gd name="T34" fmla="*/ 17 w 174"/>
                <a:gd name="T35" fmla="*/ 91 h 130"/>
                <a:gd name="T36" fmla="*/ 17 w 174"/>
                <a:gd name="T37" fmla="*/ 92 h 130"/>
                <a:gd name="T38" fmla="*/ 17 w 174"/>
                <a:gd name="T39" fmla="*/ 92 h 130"/>
                <a:gd name="T40" fmla="*/ 16 w 174"/>
                <a:gd name="T41" fmla="*/ 92 h 130"/>
                <a:gd name="T42" fmla="*/ 158 w 174"/>
                <a:gd name="T43" fmla="*/ 92 h 130"/>
                <a:gd name="T44" fmla="*/ 157 w 174"/>
                <a:gd name="T45" fmla="*/ 92 h 130"/>
                <a:gd name="T46" fmla="*/ 147 w 174"/>
                <a:gd name="T47" fmla="*/ 85 h 130"/>
                <a:gd name="T48" fmla="*/ 27 w 174"/>
                <a:gd name="T49" fmla="*/ 85 h 130"/>
                <a:gd name="T50" fmla="*/ 27 w 174"/>
                <a:gd name="T51" fmla="*/ 10 h 130"/>
                <a:gd name="T52" fmla="*/ 147 w 174"/>
                <a:gd name="T53" fmla="*/ 10 h 130"/>
                <a:gd name="T54" fmla="*/ 147 w 174"/>
                <a:gd name="T55" fmla="*/ 85 h 130"/>
                <a:gd name="T56" fmla="*/ 173 w 174"/>
                <a:gd name="T57" fmla="*/ 123 h 130"/>
                <a:gd name="T58" fmla="*/ 1 w 174"/>
                <a:gd name="T59" fmla="*/ 123 h 130"/>
                <a:gd name="T60" fmla="*/ 0 w 174"/>
                <a:gd name="T61" fmla="*/ 124 h 130"/>
                <a:gd name="T62" fmla="*/ 4 w 174"/>
                <a:gd name="T63" fmla="*/ 130 h 130"/>
                <a:gd name="T64" fmla="*/ 170 w 174"/>
                <a:gd name="T65" fmla="*/ 130 h 130"/>
                <a:gd name="T66" fmla="*/ 174 w 174"/>
                <a:gd name="T67" fmla="*/ 124 h 130"/>
                <a:gd name="T68" fmla="*/ 173 w 174"/>
                <a:gd name="T69" fmla="*/ 12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1" name="Text Placeholder 2"/>
          <p:cNvSpPr txBox="1"/>
          <p:nvPr/>
        </p:nvSpPr>
        <p:spPr>
          <a:xfrm>
            <a:off x="770128" y="2618695"/>
            <a:ext cx="243413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2" name="文本框 36"/>
          <p:cNvSpPr txBox="1"/>
          <p:nvPr/>
        </p:nvSpPr>
        <p:spPr>
          <a:xfrm>
            <a:off x="657731" y="2242150"/>
            <a:ext cx="237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871920" y="5170655"/>
            <a:ext cx="243413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4" name="文本框 36"/>
          <p:cNvSpPr txBox="1"/>
          <p:nvPr/>
        </p:nvSpPr>
        <p:spPr>
          <a:xfrm>
            <a:off x="2759523" y="4794110"/>
            <a:ext cx="237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6150031" y="5170655"/>
            <a:ext cx="243413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6" name="文本框 36"/>
          <p:cNvSpPr txBox="1"/>
          <p:nvPr/>
        </p:nvSpPr>
        <p:spPr>
          <a:xfrm>
            <a:off x="6037634" y="4794110"/>
            <a:ext cx="237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4423590" y="1358750"/>
            <a:ext cx="243413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38" name="文本框 36"/>
          <p:cNvSpPr txBox="1"/>
          <p:nvPr/>
        </p:nvSpPr>
        <p:spPr>
          <a:xfrm>
            <a:off x="4311193" y="982205"/>
            <a:ext cx="237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9130076" y="2618695"/>
            <a:ext cx="2434137" cy="105259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40" name="文本框 36"/>
          <p:cNvSpPr txBox="1"/>
          <p:nvPr/>
        </p:nvSpPr>
        <p:spPr>
          <a:xfrm>
            <a:off x="9017679" y="2242150"/>
            <a:ext cx="237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914082" y="1122883"/>
            <a:ext cx="2781261" cy="4929536"/>
            <a:chOff x="4975728" y="1369462"/>
            <a:chExt cx="2302816" cy="4081535"/>
          </a:xfrm>
        </p:grpSpPr>
        <p:sp>
          <p:nvSpPr>
            <p:cNvPr id="2" name="îṣļîḑé-任意多边形: 形状 2"/>
            <p:cNvSpPr/>
            <p:nvPr/>
          </p:nvSpPr>
          <p:spPr bwMode="auto">
            <a:xfrm rot="5400000">
              <a:off x="5407755" y="1409653"/>
              <a:ext cx="1345297" cy="1264915"/>
            </a:xfrm>
            <a:custGeom>
              <a:avLst/>
              <a:gdLst>
                <a:gd name="T0" fmla="*/ 188 w 215"/>
                <a:gd name="T1" fmla="*/ 67 h 202"/>
                <a:gd name="T2" fmla="*/ 200 w 215"/>
                <a:gd name="T3" fmla="*/ 54 h 202"/>
                <a:gd name="T4" fmla="*/ 208 w 215"/>
                <a:gd name="T5" fmla="*/ 49 h 202"/>
                <a:gd name="T6" fmla="*/ 215 w 215"/>
                <a:gd name="T7" fmla="*/ 52 h 202"/>
                <a:gd name="T8" fmla="*/ 188 w 215"/>
                <a:gd name="T9" fmla="*/ 25 h 202"/>
                <a:gd name="T10" fmla="*/ 191 w 215"/>
                <a:gd name="T11" fmla="*/ 32 h 202"/>
                <a:gd name="T12" fmla="*/ 185 w 215"/>
                <a:gd name="T13" fmla="*/ 43 h 202"/>
                <a:gd name="T14" fmla="*/ 173 w 215"/>
                <a:gd name="T15" fmla="*/ 56 h 202"/>
                <a:gd name="T16" fmla="*/ 168 w 215"/>
                <a:gd name="T17" fmla="*/ 57 h 202"/>
                <a:gd name="T18" fmla="*/ 163 w 215"/>
                <a:gd name="T19" fmla="*/ 56 h 202"/>
                <a:gd name="T20" fmla="*/ 111 w 215"/>
                <a:gd name="T21" fmla="*/ 6 h 202"/>
                <a:gd name="T22" fmla="*/ 87 w 215"/>
                <a:gd name="T23" fmla="*/ 7 h 202"/>
                <a:gd name="T24" fmla="*/ 6 w 215"/>
                <a:gd name="T25" fmla="*/ 91 h 202"/>
                <a:gd name="T26" fmla="*/ 7 w 215"/>
                <a:gd name="T27" fmla="*/ 115 h 202"/>
                <a:gd name="T28" fmla="*/ 91 w 215"/>
                <a:gd name="T29" fmla="*/ 196 h 202"/>
                <a:gd name="T30" fmla="*/ 115 w 215"/>
                <a:gd name="T31" fmla="*/ 195 h 202"/>
                <a:gd name="T32" fmla="*/ 196 w 215"/>
                <a:gd name="T33" fmla="*/ 111 h 202"/>
                <a:gd name="T34" fmla="*/ 195 w 215"/>
                <a:gd name="T35" fmla="*/ 87 h 202"/>
                <a:gd name="T36" fmla="*/ 186 w 215"/>
                <a:gd name="T37" fmla="*/ 78 h 202"/>
                <a:gd name="T38" fmla="*/ 185 w 215"/>
                <a:gd name="T39" fmla="*/ 74 h 202"/>
                <a:gd name="T40" fmla="*/ 188 w 215"/>
                <a:gd name="T41" fmla="*/ 6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5" h="202">
                  <a:moveTo>
                    <a:pt x="188" y="67"/>
                  </a:moveTo>
                  <a:cubicBezTo>
                    <a:pt x="200" y="54"/>
                    <a:pt x="200" y="54"/>
                    <a:pt x="200" y="54"/>
                  </a:cubicBezTo>
                  <a:cubicBezTo>
                    <a:pt x="201" y="53"/>
                    <a:pt x="206" y="49"/>
                    <a:pt x="208" y="49"/>
                  </a:cubicBezTo>
                  <a:cubicBezTo>
                    <a:pt x="211" y="49"/>
                    <a:pt x="214" y="50"/>
                    <a:pt x="215" y="5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90" y="27"/>
                    <a:pt x="191" y="30"/>
                    <a:pt x="191" y="32"/>
                  </a:cubicBezTo>
                  <a:cubicBezTo>
                    <a:pt x="192" y="35"/>
                    <a:pt x="187" y="41"/>
                    <a:pt x="185" y="43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2" y="57"/>
                    <a:pt x="170" y="57"/>
                    <a:pt x="168" y="57"/>
                  </a:cubicBezTo>
                  <a:cubicBezTo>
                    <a:pt x="166" y="57"/>
                    <a:pt x="164" y="57"/>
                    <a:pt x="163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4" y="0"/>
                    <a:pt x="93" y="0"/>
                    <a:pt x="87" y="7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5" y="195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5" y="77"/>
                    <a:pt x="185" y="75"/>
                    <a:pt x="185" y="74"/>
                  </a:cubicBezTo>
                  <a:cubicBezTo>
                    <a:pt x="185" y="71"/>
                    <a:pt x="186" y="68"/>
                    <a:pt x="188" y="67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" name="îṣļîḑé-Diamond 13"/>
            <p:cNvSpPr/>
            <p:nvPr/>
          </p:nvSpPr>
          <p:spPr>
            <a:xfrm rot="5400000">
              <a:off x="5543724" y="1463749"/>
              <a:ext cx="1067010" cy="1067009"/>
            </a:xfrm>
            <a:prstGeom prst="diamond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îṣļîḑé-任意多边形: 形状 4"/>
            <p:cNvSpPr/>
            <p:nvPr/>
          </p:nvSpPr>
          <p:spPr bwMode="auto">
            <a:xfrm rot="5400000">
              <a:off x="4963362" y="3162078"/>
              <a:ext cx="1294948" cy="1270215"/>
            </a:xfrm>
            <a:custGeom>
              <a:avLst/>
              <a:gdLst>
                <a:gd name="T0" fmla="*/ 177 w 207"/>
                <a:gd name="T1" fmla="*/ 70 h 203"/>
                <a:gd name="T2" fmla="*/ 176 w 207"/>
                <a:gd name="T3" fmla="*/ 66 h 203"/>
                <a:gd name="T4" fmla="*/ 179 w 207"/>
                <a:gd name="T5" fmla="*/ 58 h 203"/>
                <a:gd name="T6" fmla="*/ 191 w 207"/>
                <a:gd name="T7" fmla="*/ 46 h 203"/>
                <a:gd name="T8" fmla="*/ 200 w 207"/>
                <a:gd name="T9" fmla="*/ 41 h 203"/>
                <a:gd name="T10" fmla="*/ 207 w 207"/>
                <a:gd name="T11" fmla="*/ 43 h 203"/>
                <a:gd name="T12" fmla="*/ 180 w 207"/>
                <a:gd name="T13" fmla="*/ 17 h 203"/>
                <a:gd name="T14" fmla="*/ 183 w 207"/>
                <a:gd name="T15" fmla="*/ 24 h 203"/>
                <a:gd name="T16" fmla="*/ 177 w 207"/>
                <a:gd name="T17" fmla="*/ 35 h 203"/>
                <a:gd name="T18" fmla="*/ 165 w 207"/>
                <a:gd name="T19" fmla="*/ 48 h 203"/>
                <a:gd name="T20" fmla="*/ 159 w 207"/>
                <a:gd name="T21" fmla="*/ 49 h 203"/>
                <a:gd name="T22" fmla="*/ 154 w 207"/>
                <a:gd name="T23" fmla="*/ 48 h 203"/>
                <a:gd name="T24" fmla="*/ 111 w 207"/>
                <a:gd name="T25" fmla="*/ 7 h 203"/>
                <a:gd name="T26" fmla="*/ 87 w 207"/>
                <a:gd name="T27" fmla="*/ 7 h 203"/>
                <a:gd name="T28" fmla="*/ 7 w 207"/>
                <a:gd name="T29" fmla="*/ 92 h 203"/>
                <a:gd name="T30" fmla="*/ 7 w 207"/>
                <a:gd name="T31" fmla="*/ 116 h 203"/>
                <a:gd name="T32" fmla="*/ 92 w 207"/>
                <a:gd name="T33" fmla="*/ 196 h 203"/>
                <a:gd name="T34" fmla="*/ 116 w 207"/>
                <a:gd name="T35" fmla="*/ 196 h 203"/>
                <a:gd name="T36" fmla="*/ 196 w 207"/>
                <a:gd name="T37" fmla="*/ 111 h 203"/>
                <a:gd name="T38" fmla="*/ 195 w 207"/>
                <a:gd name="T39" fmla="*/ 87 h 203"/>
                <a:gd name="T40" fmla="*/ 177 w 207"/>
                <a:gd name="T41" fmla="*/ 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203">
                  <a:moveTo>
                    <a:pt x="177" y="70"/>
                  </a:moveTo>
                  <a:cubicBezTo>
                    <a:pt x="177" y="69"/>
                    <a:pt x="176" y="67"/>
                    <a:pt x="176" y="66"/>
                  </a:cubicBezTo>
                  <a:cubicBezTo>
                    <a:pt x="176" y="63"/>
                    <a:pt x="177" y="60"/>
                    <a:pt x="17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3" y="45"/>
                    <a:pt x="198" y="41"/>
                    <a:pt x="200" y="41"/>
                  </a:cubicBezTo>
                  <a:cubicBezTo>
                    <a:pt x="203" y="41"/>
                    <a:pt x="205" y="42"/>
                    <a:pt x="207" y="43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2" y="19"/>
                    <a:pt x="183" y="21"/>
                    <a:pt x="183" y="24"/>
                  </a:cubicBezTo>
                  <a:cubicBezTo>
                    <a:pt x="183" y="27"/>
                    <a:pt x="179" y="33"/>
                    <a:pt x="177" y="35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3" y="49"/>
                    <a:pt x="161" y="49"/>
                    <a:pt x="159" y="49"/>
                  </a:cubicBezTo>
                  <a:cubicBezTo>
                    <a:pt x="157" y="49"/>
                    <a:pt x="155" y="49"/>
                    <a:pt x="154" y="48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05" y="0"/>
                    <a:pt x="94" y="1"/>
                    <a:pt x="87" y="7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98"/>
                    <a:pt x="1" y="109"/>
                    <a:pt x="7" y="11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8" y="203"/>
                    <a:pt x="109" y="202"/>
                    <a:pt x="116" y="196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3" y="105"/>
                    <a:pt x="202" y="94"/>
                    <a:pt x="195" y="87"/>
                  </a:cubicBezTo>
                  <a:lnTo>
                    <a:pt x="177" y="70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îṣļîḑé-任意多边形: 形状 5"/>
            <p:cNvSpPr/>
            <p:nvPr/>
          </p:nvSpPr>
          <p:spPr bwMode="auto">
            <a:xfrm rot="5400000">
              <a:off x="5624765" y="4183432"/>
              <a:ext cx="1270215" cy="1264915"/>
            </a:xfrm>
            <a:custGeom>
              <a:avLst/>
              <a:gdLst>
                <a:gd name="T0" fmla="*/ 116 w 203"/>
                <a:gd name="T1" fmla="*/ 195 h 202"/>
                <a:gd name="T2" fmla="*/ 92 w 203"/>
                <a:gd name="T3" fmla="*/ 196 h 202"/>
                <a:gd name="T4" fmla="*/ 8 w 203"/>
                <a:gd name="T5" fmla="*/ 115 h 202"/>
                <a:gd name="T6" fmla="*/ 7 w 203"/>
                <a:gd name="T7" fmla="*/ 91 h 202"/>
                <a:gd name="T8" fmla="*/ 87 w 203"/>
                <a:gd name="T9" fmla="*/ 7 h 202"/>
                <a:gd name="T10" fmla="*/ 111 w 203"/>
                <a:gd name="T11" fmla="*/ 6 h 202"/>
                <a:gd name="T12" fmla="*/ 196 w 203"/>
                <a:gd name="T13" fmla="*/ 87 h 202"/>
                <a:gd name="T14" fmla="*/ 196 w 203"/>
                <a:gd name="T15" fmla="*/ 111 h 202"/>
                <a:gd name="T16" fmla="*/ 116 w 203"/>
                <a:gd name="T17" fmla="*/ 19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2">
                  <a:moveTo>
                    <a:pt x="116" y="195"/>
                  </a:moveTo>
                  <a:cubicBezTo>
                    <a:pt x="109" y="202"/>
                    <a:pt x="98" y="202"/>
                    <a:pt x="92" y="19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" y="109"/>
                    <a:pt x="0" y="98"/>
                    <a:pt x="7" y="91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94" y="0"/>
                    <a:pt x="105" y="0"/>
                    <a:pt x="111" y="6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202" y="93"/>
                    <a:pt x="203" y="104"/>
                    <a:pt x="196" y="111"/>
                  </a:cubicBezTo>
                  <a:lnTo>
                    <a:pt x="116" y="195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îṣļîḑé-任意多边形: 形状 6"/>
            <p:cNvSpPr/>
            <p:nvPr/>
          </p:nvSpPr>
          <p:spPr bwMode="auto">
            <a:xfrm rot="5400000">
              <a:off x="5964605" y="2442614"/>
              <a:ext cx="1264032" cy="1363847"/>
            </a:xfrm>
            <a:custGeom>
              <a:avLst/>
              <a:gdLst>
                <a:gd name="T0" fmla="*/ 195 w 202"/>
                <a:gd name="T1" fmla="*/ 87 h 218"/>
                <a:gd name="T2" fmla="*/ 111 w 202"/>
                <a:gd name="T3" fmla="*/ 7 h 218"/>
                <a:gd name="T4" fmla="*/ 87 w 202"/>
                <a:gd name="T5" fmla="*/ 7 h 218"/>
                <a:gd name="T6" fmla="*/ 7 w 202"/>
                <a:gd name="T7" fmla="*/ 91 h 218"/>
                <a:gd name="T8" fmla="*/ 7 w 202"/>
                <a:gd name="T9" fmla="*/ 115 h 218"/>
                <a:gd name="T10" fmla="*/ 91 w 202"/>
                <a:gd name="T11" fmla="*/ 196 h 218"/>
                <a:gd name="T12" fmla="*/ 116 w 202"/>
                <a:gd name="T13" fmla="*/ 195 h 218"/>
                <a:gd name="T14" fmla="*/ 121 w 202"/>
                <a:gd name="T15" fmla="*/ 189 h 218"/>
                <a:gd name="T16" fmla="*/ 127 w 202"/>
                <a:gd name="T17" fmla="*/ 187 h 218"/>
                <a:gd name="T18" fmla="*/ 134 w 202"/>
                <a:gd name="T19" fmla="*/ 190 h 218"/>
                <a:gd name="T20" fmla="*/ 147 w 202"/>
                <a:gd name="T21" fmla="*/ 202 h 218"/>
                <a:gd name="T22" fmla="*/ 152 w 202"/>
                <a:gd name="T23" fmla="*/ 211 h 218"/>
                <a:gd name="T24" fmla="*/ 149 w 202"/>
                <a:gd name="T25" fmla="*/ 218 h 218"/>
                <a:gd name="T26" fmla="*/ 175 w 202"/>
                <a:gd name="T27" fmla="*/ 191 h 218"/>
                <a:gd name="T28" fmla="*/ 168 w 202"/>
                <a:gd name="T29" fmla="*/ 194 h 218"/>
                <a:gd name="T30" fmla="*/ 158 w 202"/>
                <a:gd name="T31" fmla="*/ 188 h 218"/>
                <a:gd name="T32" fmla="*/ 145 w 202"/>
                <a:gd name="T33" fmla="*/ 176 h 218"/>
                <a:gd name="T34" fmla="*/ 143 w 202"/>
                <a:gd name="T35" fmla="*/ 170 h 218"/>
                <a:gd name="T36" fmla="*/ 145 w 202"/>
                <a:gd name="T37" fmla="*/ 164 h 218"/>
                <a:gd name="T38" fmla="*/ 129 w 202"/>
                <a:gd name="T39" fmla="*/ 181 h 218"/>
                <a:gd name="T40" fmla="*/ 196 w 202"/>
                <a:gd name="T41" fmla="*/ 111 h 218"/>
                <a:gd name="T42" fmla="*/ 195 w 202"/>
                <a:gd name="T43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" h="218">
                  <a:moveTo>
                    <a:pt x="195" y="87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04" y="0"/>
                    <a:pt x="94" y="0"/>
                    <a:pt x="87" y="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6" y="195"/>
                  </a:cubicBezTo>
                  <a:cubicBezTo>
                    <a:pt x="121" y="189"/>
                    <a:pt x="121" y="189"/>
                    <a:pt x="121" y="189"/>
                  </a:cubicBezTo>
                  <a:cubicBezTo>
                    <a:pt x="123" y="188"/>
                    <a:pt x="125" y="187"/>
                    <a:pt x="127" y="187"/>
                  </a:cubicBezTo>
                  <a:cubicBezTo>
                    <a:pt x="130" y="187"/>
                    <a:pt x="132" y="188"/>
                    <a:pt x="134" y="190"/>
                  </a:cubicBezTo>
                  <a:cubicBezTo>
                    <a:pt x="147" y="202"/>
                    <a:pt x="147" y="202"/>
                    <a:pt x="147" y="202"/>
                  </a:cubicBezTo>
                  <a:cubicBezTo>
                    <a:pt x="148" y="204"/>
                    <a:pt x="152" y="209"/>
                    <a:pt x="152" y="211"/>
                  </a:cubicBezTo>
                  <a:cubicBezTo>
                    <a:pt x="152" y="213"/>
                    <a:pt x="151" y="216"/>
                    <a:pt x="149" y="218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4" y="193"/>
                    <a:pt x="171" y="194"/>
                    <a:pt x="168" y="194"/>
                  </a:cubicBezTo>
                  <a:cubicBezTo>
                    <a:pt x="166" y="194"/>
                    <a:pt x="160" y="190"/>
                    <a:pt x="158" y="188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4" y="174"/>
                    <a:pt x="143" y="172"/>
                    <a:pt x="143" y="170"/>
                  </a:cubicBezTo>
                  <a:cubicBezTo>
                    <a:pt x="143" y="168"/>
                    <a:pt x="144" y="166"/>
                    <a:pt x="145" y="164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îṣļîḑé-Diamond 17"/>
            <p:cNvSpPr/>
            <p:nvPr/>
          </p:nvSpPr>
          <p:spPr>
            <a:xfrm rot="5400000">
              <a:off x="6112176" y="2591033"/>
              <a:ext cx="1067010" cy="1067009"/>
            </a:xfrm>
            <a:prstGeom prst="diamond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ṣļîḑé-Diamond 18"/>
            <p:cNvSpPr/>
            <p:nvPr/>
          </p:nvSpPr>
          <p:spPr>
            <a:xfrm rot="5400000">
              <a:off x="5066002" y="3249408"/>
              <a:ext cx="1067010" cy="1067009"/>
            </a:xfrm>
            <a:prstGeom prst="diamond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îṣļîḑé-Diamond 19"/>
            <p:cNvSpPr/>
            <p:nvPr/>
          </p:nvSpPr>
          <p:spPr>
            <a:xfrm rot="5400000">
              <a:off x="5726367" y="4282385"/>
              <a:ext cx="1067010" cy="1067009"/>
            </a:xfrm>
            <a:prstGeom prst="diamond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îṣļîḑé-任意多边形: 形状 10"/>
            <p:cNvSpPr/>
            <p:nvPr/>
          </p:nvSpPr>
          <p:spPr bwMode="auto">
            <a:xfrm>
              <a:off x="5449654" y="3599125"/>
              <a:ext cx="315295" cy="314855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ṣļîḑé-任意多边形: 形状 11"/>
            <p:cNvSpPr/>
            <p:nvPr/>
          </p:nvSpPr>
          <p:spPr bwMode="auto">
            <a:xfrm>
              <a:off x="5922347" y="1836982"/>
              <a:ext cx="328313" cy="31310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C800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îṣļîḑé-任意多边形: 形状 12"/>
            <p:cNvSpPr/>
            <p:nvPr/>
          </p:nvSpPr>
          <p:spPr bwMode="auto">
            <a:xfrm>
              <a:off x="6525784" y="2967704"/>
              <a:ext cx="328313" cy="327816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rgbClr val="C800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ṣļîḑé-任意多边形: 形状 13"/>
            <p:cNvSpPr/>
            <p:nvPr/>
          </p:nvSpPr>
          <p:spPr bwMode="auto">
            <a:xfrm>
              <a:off x="6169606" y="4665525"/>
              <a:ext cx="289566" cy="328311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rgbClr val="C800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5" name="Text Placeholder 2"/>
          <p:cNvSpPr txBox="1"/>
          <p:nvPr/>
        </p:nvSpPr>
        <p:spPr>
          <a:xfrm>
            <a:off x="1610822" y="1769909"/>
            <a:ext cx="3190375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1498424" y="1393364"/>
            <a:ext cx="3109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1482461" y="3744095"/>
            <a:ext cx="3093640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18" name="文本框 36"/>
          <p:cNvSpPr txBox="1"/>
          <p:nvPr/>
        </p:nvSpPr>
        <p:spPr>
          <a:xfrm>
            <a:off x="1370063" y="3367550"/>
            <a:ext cx="301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7807742" y="3229674"/>
            <a:ext cx="3093640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0" name="文本框 36"/>
          <p:cNvSpPr txBox="1"/>
          <p:nvPr/>
        </p:nvSpPr>
        <p:spPr>
          <a:xfrm>
            <a:off x="7695344" y="2853129"/>
            <a:ext cx="301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7616893" y="5338758"/>
            <a:ext cx="3093640" cy="73866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, modify the text content, also can copy your content to this directly. Please replace text, </a:t>
            </a:r>
          </a:p>
        </p:txBody>
      </p:sp>
      <p:sp>
        <p:nvSpPr>
          <p:cNvPr id="22" name="文本框 36"/>
          <p:cNvSpPr txBox="1"/>
          <p:nvPr/>
        </p:nvSpPr>
        <p:spPr>
          <a:xfrm>
            <a:off x="7504495" y="4962213"/>
            <a:ext cx="301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2276" y="1223418"/>
            <a:ext cx="304474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80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lang="zh-CN" altLang="en-US" sz="80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2276" y="2364064"/>
            <a:ext cx="66699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谢谢观看  </a:t>
            </a:r>
            <a:r>
              <a:rPr lang="en-US" altLang="zh-CN" sz="4800" b="1" spc="300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4800" b="1" spc="300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任意多边形: 形状 13"/>
          <p:cNvSpPr/>
          <p:nvPr/>
        </p:nvSpPr>
        <p:spPr>
          <a:xfrm rot="18932100">
            <a:off x="7630869" y="-3906564"/>
            <a:ext cx="5051305" cy="5051305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任意多边形: 形状 15"/>
          <p:cNvSpPr/>
          <p:nvPr/>
        </p:nvSpPr>
        <p:spPr>
          <a:xfrm rot="18958199">
            <a:off x="11653453" y="3574028"/>
            <a:ext cx="2416461" cy="241646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任意多边形: 形状 16"/>
          <p:cNvSpPr/>
          <p:nvPr/>
        </p:nvSpPr>
        <p:spPr>
          <a:xfrm rot="18958199">
            <a:off x="10330458" y="2742461"/>
            <a:ext cx="1542281" cy="154228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9" name="任意多边形: 形状 18"/>
          <p:cNvSpPr/>
          <p:nvPr/>
        </p:nvSpPr>
        <p:spPr>
          <a:xfrm rot="18958199">
            <a:off x="11281007" y="1927089"/>
            <a:ext cx="617256" cy="61725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10" name="Lindsey Ray - Better Of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08235" y="-2906924"/>
            <a:ext cx="812800" cy="812800"/>
          </a:xfrm>
          <a:prstGeom prst="rect">
            <a:avLst/>
          </a:prstGeom>
        </p:spPr>
      </p:pic>
      <p:sp>
        <p:nvSpPr>
          <p:cNvPr id="11" name="任意多边形: 形状 19"/>
          <p:cNvSpPr/>
          <p:nvPr/>
        </p:nvSpPr>
        <p:spPr>
          <a:xfrm rot="18932100">
            <a:off x="6788795" y="5337694"/>
            <a:ext cx="5748920" cy="5748920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2" name="任意多边形: 形状 20"/>
          <p:cNvSpPr/>
          <p:nvPr/>
        </p:nvSpPr>
        <p:spPr>
          <a:xfrm rot="18958199">
            <a:off x="6613476" y="4248898"/>
            <a:ext cx="1542281" cy="1542281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3" name="任意多边形: 形状 21"/>
          <p:cNvSpPr/>
          <p:nvPr/>
        </p:nvSpPr>
        <p:spPr>
          <a:xfrm rot="18958199">
            <a:off x="8602794" y="3793629"/>
            <a:ext cx="617256" cy="617256"/>
          </a:xfrm>
          <a:custGeom>
            <a:avLst/>
            <a:gdLst>
              <a:gd name="connsiteX0" fmla="*/ 638672 w 2160240"/>
              <a:gd name="connsiteY0" fmla="*/ 411048 h 2160240"/>
              <a:gd name="connsiteX1" fmla="*/ 417942 w 2160240"/>
              <a:gd name="connsiteY1" fmla="*/ 631778 h 2160240"/>
              <a:gd name="connsiteX2" fmla="*/ 417942 w 2160240"/>
              <a:gd name="connsiteY2" fmla="*/ 1514674 h 2160240"/>
              <a:gd name="connsiteX3" fmla="*/ 638672 w 2160240"/>
              <a:gd name="connsiteY3" fmla="*/ 1735404 h 2160240"/>
              <a:gd name="connsiteX4" fmla="*/ 1521568 w 2160240"/>
              <a:gd name="connsiteY4" fmla="*/ 1735404 h 2160240"/>
              <a:gd name="connsiteX5" fmla="*/ 1742298 w 2160240"/>
              <a:gd name="connsiteY5" fmla="*/ 1514674 h 2160240"/>
              <a:gd name="connsiteX6" fmla="*/ 1742298 w 2160240"/>
              <a:gd name="connsiteY6" fmla="*/ 631778 h 2160240"/>
              <a:gd name="connsiteX7" fmla="*/ 1521568 w 2160240"/>
              <a:gd name="connsiteY7" fmla="*/ 411048 h 2160240"/>
              <a:gd name="connsiteX8" fmla="*/ 360047 w 2160240"/>
              <a:gd name="connsiteY8" fmla="*/ 0 h 2160240"/>
              <a:gd name="connsiteX9" fmla="*/ 1800193 w 2160240"/>
              <a:gd name="connsiteY9" fmla="*/ 0 h 2160240"/>
              <a:gd name="connsiteX10" fmla="*/ 2160240 w 2160240"/>
              <a:gd name="connsiteY10" fmla="*/ 360047 h 2160240"/>
              <a:gd name="connsiteX11" fmla="*/ 2160240 w 2160240"/>
              <a:gd name="connsiteY11" fmla="*/ 1800193 h 2160240"/>
              <a:gd name="connsiteX12" fmla="*/ 1800193 w 2160240"/>
              <a:gd name="connsiteY12" fmla="*/ 2160240 h 2160240"/>
              <a:gd name="connsiteX13" fmla="*/ 360047 w 2160240"/>
              <a:gd name="connsiteY13" fmla="*/ 2160240 h 2160240"/>
              <a:gd name="connsiteX14" fmla="*/ 0 w 2160240"/>
              <a:gd name="connsiteY14" fmla="*/ 1800193 h 2160240"/>
              <a:gd name="connsiteX15" fmla="*/ 0 w 2160240"/>
              <a:gd name="connsiteY15" fmla="*/ 360047 h 2160240"/>
              <a:gd name="connsiteX16" fmla="*/ 360047 w 2160240"/>
              <a:gd name="connsiteY16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60240" h="2160240">
                <a:moveTo>
                  <a:pt x="638672" y="411048"/>
                </a:moveTo>
                <a:cubicBezTo>
                  <a:pt x="516766" y="411048"/>
                  <a:pt x="417942" y="509872"/>
                  <a:pt x="417942" y="631778"/>
                </a:cubicBezTo>
                <a:lnTo>
                  <a:pt x="417942" y="1514674"/>
                </a:lnTo>
                <a:cubicBezTo>
                  <a:pt x="417942" y="1636580"/>
                  <a:pt x="516766" y="1735404"/>
                  <a:pt x="638672" y="1735404"/>
                </a:cubicBezTo>
                <a:lnTo>
                  <a:pt x="1521568" y="1735404"/>
                </a:lnTo>
                <a:cubicBezTo>
                  <a:pt x="1643474" y="1735404"/>
                  <a:pt x="1742298" y="1636580"/>
                  <a:pt x="1742298" y="1514674"/>
                </a:cubicBezTo>
                <a:lnTo>
                  <a:pt x="1742298" y="631778"/>
                </a:lnTo>
                <a:cubicBezTo>
                  <a:pt x="1742298" y="509872"/>
                  <a:pt x="1643474" y="411048"/>
                  <a:pt x="1521568" y="411048"/>
                </a:cubicBezTo>
                <a:close/>
                <a:moveTo>
                  <a:pt x="360047" y="0"/>
                </a:moveTo>
                <a:lnTo>
                  <a:pt x="1800193" y="0"/>
                </a:lnTo>
                <a:cubicBezTo>
                  <a:pt x="1999041" y="0"/>
                  <a:pt x="2160240" y="161199"/>
                  <a:pt x="2160240" y="360047"/>
                </a:cubicBezTo>
                <a:lnTo>
                  <a:pt x="2160240" y="1800193"/>
                </a:lnTo>
                <a:cubicBezTo>
                  <a:pt x="2160240" y="1999041"/>
                  <a:pt x="1999041" y="2160240"/>
                  <a:pt x="1800193" y="2160240"/>
                </a:cubicBezTo>
                <a:lnTo>
                  <a:pt x="360047" y="2160240"/>
                </a:lnTo>
                <a:cubicBezTo>
                  <a:pt x="161199" y="2160240"/>
                  <a:pt x="0" y="1999041"/>
                  <a:pt x="0" y="1800193"/>
                </a:cubicBezTo>
                <a:lnTo>
                  <a:pt x="0" y="360047"/>
                </a:lnTo>
                <a:cubicBezTo>
                  <a:pt x="0" y="161199"/>
                  <a:pt x="161199" y="0"/>
                  <a:pt x="360047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69344" y="3401608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769009" y="3401608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280"/>
          <p:cNvSpPr/>
          <p:nvPr/>
        </p:nvSpPr>
        <p:spPr>
          <a:xfrm>
            <a:off x="1055601" y="3492028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3918559" y="3392816"/>
            <a:ext cx="799667" cy="329221"/>
          </a:xfrm>
          <a:prstGeom prst="rect">
            <a:avLst/>
          </a:prstGeom>
          <a:solidFill>
            <a:srgbClr val="C8001D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718224" y="3392816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hape 280"/>
          <p:cNvSpPr/>
          <p:nvPr/>
        </p:nvSpPr>
        <p:spPr>
          <a:xfrm>
            <a:off x="3966081" y="3481690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1" grpId="0" bldLvl="0" animBg="1"/>
          <p:bldP spid="12" grpId="0" bldLvl="0" animBg="1"/>
          <p:bldP spid="13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1" grpId="0" bldLvl="0" animBg="1"/>
          <p:bldP spid="12" grpId="0" bldLvl="0" animBg="1"/>
          <p:bldP spid="13" grpId="0" bldLvl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146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2987159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37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764127" y="3086915"/>
            <a:ext cx="27038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D3381C"/>
                </a:solidFill>
                <a:cs typeface="+mn-ea"/>
                <a:sym typeface="+mn-lt"/>
              </a:rPr>
              <a:t> </a:t>
            </a:r>
            <a:endParaRPr lang="en-US" altLang="zh-CN" sz="2000" b="1" dirty="0" smtClean="0">
              <a:solidFill>
                <a:srgbClr val="D33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b="1" dirty="0">
                <a:solidFill>
                  <a:srgbClr val="D3381C"/>
                </a:solidFill>
              </a:rPr>
              <a:t>年终工作概述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3" y="2839180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第一部分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51498" y="2360357"/>
            <a:ext cx="2308101" cy="2081015"/>
            <a:chOff x="3720691" y="2824413"/>
            <a:chExt cx="1341120" cy="1209172"/>
          </a:xfrm>
        </p:grpSpPr>
        <p:sp>
          <p:nvSpPr>
            <p:cNvPr id="3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8001D"/>
            </a:soli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Freeform 5"/>
          <p:cNvSpPr/>
          <p:nvPr/>
        </p:nvSpPr>
        <p:spPr bwMode="auto">
          <a:xfrm rot="1855731">
            <a:off x="5109547" y="2502859"/>
            <a:ext cx="1991999" cy="17960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8001D"/>
            </a:solidFill>
            <a:prstDash val="sysDash"/>
            <a:miter lim="800000"/>
          </a:ln>
          <a:effectLst/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5279725" y="2866413"/>
            <a:ext cx="1671076" cy="68478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/>
            <a:r>
              <a:rPr lang="zh-CN" altLang="en-US" sz="2000" b="1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0" lvl="1" algn="ctr"/>
            <a:r>
              <a:rPr lang="zh-CN" altLang="en-US" sz="20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000" b="1" dirty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615646" y="2232185"/>
            <a:ext cx="850225" cy="766574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855731">
                  <a:off x="3764579" y="2863366"/>
                  <a:ext cx="1264629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solidFill>
                  <a:srgbClr val="C8001D"/>
                </a:soli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0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C8001D"/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242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15646" y="3601705"/>
            <a:ext cx="850225" cy="766574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21" name="组合 2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  <a:grpFill/>
          </p:grpSpPr>
          <p:grpSp>
            <p:nvGrpSpPr>
              <p:cNvPr id="23" name="组合 2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  <a:grpFill/>
            </p:grpSpPr>
            <p:sp>
              <p:nvSpPr>
                <p:cNvPr id="25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4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9525" cap="flat">
                <a:solidFill>
                  <a:srgbClr val="C8001D"/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2427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69805" y="2217965"/>
            <a:ext cx="850225" cy="766574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15" name="组合 1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  <a:grpFill/>
          </p:grpSpPr>
          <p:grpSp>
            <p:nvGrpSpPr>
              <p:cNvPr id="17" name="组合 1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  <a:grpFill/>
            </p:grpSpPr>
            <p:sp>
              <p:nvSpPr>
                <p:cNvPr id="1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9525" cap="flat">
                <a:solidFill>
                  <a:srgbClr val="C8001D"/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2427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69805" y="3582773"/>
            <a:ext cx="850225" cy="766574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  <a:grpFill/>
          </p:grpSpPr>
          <p:grpSp>
            <p:nvGrpSpPr>
              <p:cNvPr id="11" name="组合 1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  <a:grpFill/>
            </p:grpSpPr>
            <p:sp>
              <p:nvSpPr>
                <p:cNvPr id="13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16" tIns="45708" rIns="91416" bIns="45708" numCol="1" anchor="t" anchorCtr="0" compatLnSpc="1"/>
                <a:lstStyle>
                  <a:defPPr>
                    <a:defRPr lang="zh-CN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2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9525" cap="flat">
                <a:solidFill>
                  <a:srgbClr val="C8001D"/>
                </a:solidFill>
                <a:prstDash val="sysDash"/>
                <a:miter lim="800000"/>
              </a:ln>
              <a:effectLst/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2427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Text Placeholder 2"/>
          <p:cNvSpPr txBox="1"/>
          <p:nvPr/>
        </p:nvSpPr>
        <p:spPr>
          <a:xfrm>
            <a:off x="1101934" y="224894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文本框 36"/>
          <p:cNvSpPr txBox="1"/>
          <p:nvPr/>
        </p:nvSpPr>
        <p:spPr>
          <a:xfrm>
            <a:off x="989536" y="187240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1101934" y="406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36"/>
          <p:cNvSpPr txBox="1"/>
          <p:nvPr/>
        </p:nvSpPr>
        <p:spPr>
          <a:xfrm>
            <a:off x="989536" y="36885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356386" y="224894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文本框 36"/>
          <p:cNvSpPr txBox="1"/>
          <p:nvPr/>
        </p:nvSpPr>
        <p:spPr>
          <a:xfrm>
            <a:off x="8243988" y="187240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8356386" y="4065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36"/>
          <p:cNvSpPr txBox="1"/>
          <p:nvPr/>
        </p:nvSpPr>
        <p:spPr>
          <a:xfrm>
            <a:off x="8243988" y="36885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6"/>
          <p:cNvSpPr/>
          <p:nvPr/>
        </p:nvSpPr>
        <p:spPr bwMode="auto">
          <a:xfrm flipH="1">
            <a:off x="5699938" y="5219889"/>
            <a:ext cx="733932" cy="157895"/>
          </a:xfrm>
          <a:custGeom>
            <a:avLst/>
            <a:gdLst>
              <a:gd name="T0" fmla="*/ 20 w 23"/>
              <a:gd name="T1" fmla="*/ 0 h 5"/>
              <a:gd name="T2" fmla="*/ 3 w 23"/>
              <a:gd name="T3" fmla="*/ 0 h 5"/>
              <a:gd name="T4" fmla="*/ 0 w 23"/>
              <a:gd name="T5" fmla="*/ 2 h 5"/>
              <a:gd name="T6" fmla="*/ 3 w 23"/>
              <a:gd name="T7" fmla="*/ 5 h 5"/>
              <a:gd name="T8" fmla="*/ 20 w 23"/>
              <a:gd name="T9" fmla="*/ 5 h 5"/>
              <a:gd name="T10" fmla="*/ 23 w 23"/>
              <a:gd name="T11" fmla="*/ 2 h 5"/>
              <a:gd name="T12" fmla="*/ 20 w 23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5">
                <a:moveTo>
                  <a:pt x="20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2" y="5"/>
                  <a:pt x="23" y="4"/>
                  <a:pt x="23" y="2"/>
                </a:cubicBezTo>
                <a:cubicBezTo>
                  <a:pt x="23" y="1"/>
                  <a:pt x="22" y="0"/>
                  <a:pt x="20" y="0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355"/>
          </a:p>
        </p:txBody>
      </p:sp>
      <p:sp>
        <p:nvSpPr>
          <p:cNvPr id="46" name="Freeform 24"/>
          <p:cNvSpPr/>
          <p:nvPr/>
        </p:nvSpPr>
        <p:spPr>
          <a:xfrm flipH="1">
            <a:off x="5507572" y="4860867"/>
            <a:ext cx="1118664" cy="326111"/>
          </a:xfrm>
          <a:custGeom>
            <a:avLst/>
            <a:gdLst>
              <a:gd name="connsiteX0" fmla="*/ 0 w 2645228"/>
              <a:gd name="connsiteY0" fmla="*/ 0 h 496975"/>
              <a:gd name="connsiteX1" fmla="*/ 2645228 w 2645228"/>
              <a:gd name="connsiteY1" fmla="*/ 0 h 496975"/>
              <a:gd name="connsiteX2" fmla="*/ 2645228 w 2645228"/>
              <a:gd name="connsiteY2" fmla="*/ 56095 h 496975"/>
              <a:gd name="connsiteX3" fmla="*/ 2204348 w 2645228"/>
              <a:gd name="connsiteY3" fmla="*/ 496975 h 496975"/>
              <a:gd name="connsiteX4" fmla="*/ 440880 w 2645228"/>
              <a:gd name="connsiteY4" fmla="*/ 496975 h 496975"/>
              <a:gd name="connsiteX5" fmla="*/ 0 w 2645228"/>
              <a:gd name="connsiteY5" fmla="*/ 56095 h 496975"/>
              <a:gd name="connsiteX6" fmla="*/ 0 w 2645228"/>
              <a:gd name="connsiteY6" fmla="*/ 0 h 49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5228" h="496975">
                <a:moveTo>
                  <a:pt x="0" y="0"/>
                </a:moveTo>
                <a:lnTo>
                  <a:pt x="2645228" y="0"/>
                </a:lnTo>
                <a:lnTo>
                  <a:pt x="2645228" y="56095"/>
                </a:lnTo>
                <a:cubicBezTo>
                  <a:pt x="2645228" y="299586"/>
                  <a:pt x="2447839" y="496975"/>
                  <a:pt x="2204348" y="496975"/>
                </a:cubicBezTo>
                <a:lnTo>
                  <a:pt x="440880" y="496975"/>
                </a:lnTo>
                <a:cubicBezTo>
                  <a:pt x="197389" y="496975"/>
                  <a:pt x="0" y="299586"/>
                  <a:pt x="0" y="56095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/>
          </a:p>
        </p:txBody>
      </p:sp>
      <p:sp>
        <p:nvSpPr>
          <p:cNvPr id="47" name="Freeform 25"/>
          <p:cNvSpPr/>
          <p:nvPr/>
        </p:nvSpPr>
        <p:spPr>
          <a:xfrm flipH="1">
            <a:off x="5817393" y="5410694"/>
            <a:ext cx="499021" cy="106528"/>
          </a:xfrm>
          <a:custGeom>
            <a:avLst/>
            <a:gdLst>
              <a:gd name="connsiteX0" fmla="*/ 0 w 694404"/>
              <a:gd name="connsiteY0" fmla="*/ 0 h 288475"/>
              <a:gd name="connsiteX1" fmla="*/ 694404 w 694404"/>
              <a:gd name="connsiteY1" fmla="*/ 0 h 288475"/>
              <a:gd name="connsiteX2" fmla="*/ 693800 w 694404"/>
              <a:gd name="connsiteY2" fmla="*/ 5989 h 288475"/>
              <a:gd name="connsiteX3" fmla="*/ 347202 w 694404"/>
              <a:gd name="connsiteY3" fmla="*/ 288475 h 288475"/>
              <a:gd name="connsiteX4" fmla="*/ 604 w 694404"/>
              <a:gd name="connsiteY4" fmla="*/ 5989 h 288475"/>
              <a:gd name="connsiteX5" fmla="*/ 0 w 694404"/>
              <a:gd name="connsiteY5" fmla="*/ 0 h 28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4404" h="288475">
                <a:moveTo>
                  <a:pt x="0" y="0"/>
                </a:moveTo>
                <a:lnTo>
                  <a:pt x="694404" y="0"/>
                </a:lnTo>
                <a:lnTo>
                  <a:pt x="693800" y="5989"/>
                </a:lnTo>
                <a:cubicBezTo>
                  <a:pt x="660811" y="167204"/>
                  <a:pt x="518169" y="288475"/>
                  <a:pt x="347202" y="288475"/>
                </a:cubicBezTo>
                <a:cubicBezTo>
                  <a:pt x="176235" y="288475"/>
                  <a:pt x="33593" y="167204"/>
                  <a:pt x="604" y="5989"/>
                </a:cubicBez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/>
          </a:p>
        </p:txBody>
      </p:sp>
      <p:sp>
        <p:nvSpPr>
          <p:cNvPr id="48" name="Freeform 5"/>
          <p:cNvSpPr/>
          <p:nvPr/>
        </p:nvSpPr>
        <p:spPr bwMode="auto">
          <a:xfrm>
            <a:off x="5977133" y="4230760"/>
            <a:ext cx="145986" cy="431445"/>
          </a:xfrm>
          <a:custGeom>
            <a:avLst/>
            <a:gdLst>
              <a:gd name="T0" fmla="*/ 77 w 112"/>
              <a:gd name="T1" fmla="*/ 270 h 331"/>
              <a:gd name="T2" fmla="*/ 44 w 112"/>
              <a:gd name="T3" fmla="*/ 331 h 331"/>
              <a:gd name="T4" fmla="*/ 15 w 112"/>
              <a:gd name="T5" fmla="*/ 328 h 331"/>
              <a:gd name="T6" fmla="*/ 0 w 112"/>
              <a:gd name="T7" fmla="*/ 261 h 331"/>
              <a:gd name="T8" fmla="*/ 35 w 112"/>
              <a:gd name="T9" fmla="*/ 0 h 331"/>
              <a:gd name="T10" fmla="*/ 112 w 112"/>
              <a:gd name="T11" fmla="*/ 11 h 331"/>
              <a:gd name="T12" fmla="*/ 77 w 112"/>
              <a:gd name="T13" fmla="*/ 27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331">
                <a:moveTo>
                  <a:pt x="77" y="270"/>
                </a:moveTo>
                <a:lnTo>
                  <a:pt x="44" y="331"/>
                </a:lnTo>
                <a:lnTo>
                  <a:pt x="15" y="328"/>
                </a:lnTo>
                <a:lnTo>
                  <a:pt x="0" y="261"/>
                </a:lnTo>
                <a:lnTo>
                  <a:pt x="35" y="0"/>
                </a:lnTo>
                <a:lnTo>
                  <a:pt x="112" y="11"/>
                </a:lnTo>
                <a:lnTo>
                  <a:pt x="77" y="27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49" name="Freeform 6"/>
          <p:cNvSpPr/>
          <p:nvPr/>
        </p:nvSpPr>
        <p:spPr bwMode="auto">
          <a:xfrm>
            <a:off x="6018844" y="4153857"/>
            <a:ext cx="114704" cy="13295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2 w 64"/>
              <a:gd name="T15" fmla="*/ 22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3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2" y="22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0" name="Freeform 7"/>
          <p:cNvSpPr/>
          <p:nvPr/>
        </p:nvSpPr>
        <p:spPr bwMode="auto">
          <a:xfrm>
            <a:off x="6005809" y="4202084"/>
            <a:ext cx="125132" cy="121222"/>
          </a:xfrm>
          <a:custGeom>
            <a:avLst/>
            <a:gdLst>
              <a:gd name="T0" fmla="*/ 85 w 96"/>
              <a:gd name="T1" fmla="*/ 93 h 93"/>
              <a:gd name="T2" fmla="*/ 0 w 96"/>
              <a:gd name="T3" fmla="*/ 81 h 93"/>
              <a:gd name="T4" fmla="*/ 11 w 96"/>
              <a:gd name="T5" fmla="*/ 0 h 93"/>
              <a:gd name="T6" fmla="*/ 96 w 96"/>
              <a:gd name="T7" fmla="*/ 12 h 93"/>
              <a:gd name="T8" fmla="*/ 85 w 96"/>
              <a:gd name="T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3">
                <a:moveTo>
                  <a:pt x="85" y="93"/>
                </a:moveTo>
                <a:lnTo>
                  <a:pt x="0" y="81"/>
                </a:lnTo>
                <a:lnTo>
                  <a:pt x="11" y="0"/>
                </a:lnTo>
                <a:lnTo>
                  <a:pt x="96" y="12"/>
                </a:lnTo>
                <a:lnTo>
                  <a:pt x="85" y="9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1" name="Freeform 8"/>
          <p:cNvSpPr/>
          <p:nvPr/>
        </p:nvSpPr>
        <p:spPr bwMode="auto">
          <a:xfrm>
            <a:off x="5996685" y="4646562"/>
            <a:ext cx="37801" cy="62566"/>
          </a:xfrm>
          <a:custGeom>
            <a:avLst/>
            <a:gdLst>
              <a:gd name="T0" fmla="*/ 0 w 21"/>
              <a:gd name="T1" fmla="*/ 5 h 35"/>
              <a:gd name="T2" fmla="*/ 5 w 21"/>
              <a:gd name="T3" fmla="*/ 26 h 35"/>
              <a:gd name="T4" fmla="*/ 21 w 21"/>
              <a:gd name="T5" fmla="*/ 9 h 35"/>
              <a:gd name="T6" fmla="*/ 0 w 21"/>
              <a:gd name="T7" fmla="*/ 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5"/>
                </a:moveTo>
                <a:cubicBezTo>
                  <a:pt x="0" y="5"/>
                  <a:pt x="3" y="22"/>
                  <a:pt x="5" y="26"/>
                </a:cubicBezTo>
                <a:cubicBezTo>
                  <a:pt x="6" y="31"/>
                  <a:pt x="9" y="35"/>
                  <a:pt x="21" y="9"/>
                </a:cubicBezTo>
                <a:cubicBezTo>
                  <a:pt x="21" y="9"/>
                  <a:pt x="13" y="0"/>
                  <a:pt x="0" y="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52" name="Freeform 9"/>
          <p:cNvSpPr/>
          <p:nvPr/>
        </p:nvSpPr>
        <p:spPr bwMode="auto">
          <a:xfrm>
            <a:off x="6128335" y="4229457"/>
            <a:ext cx="144684" cy="431445"/>
          </a:xfrm>
          <a:custGeom>
            <a:avLst/>
            <a:gdLst>
              <a:gd name="T0" fmla="*/ 75 w 111"/>
              <a:gd name="T1" fmla="*/ 269 h 331"/>
              <a:gd name="T2" fmla="*/ 44 w 111"/>
              <a:gd name="T3" fmla="*/ 331 h 331"/>
              <a:gd name="T4" fmla="*/ 15 w 111"/>
              <a:gd name="T5" fmla="*/ 326 h 331"/>
              <a:gd name="T6" fmla="*/ 0 w 111"/>
              <a:gd name="T7" fmla="*/ 259 h 331"/>
              <a:gd name="T8" fmla="*/ 34 w 111"/>
              <a:gd name="T9" fmla="*/ 0 h 331"/>
              <a:gd name="T10" fmla="*/ 111 w 111"/>
              <a:gd name="T11" fmla="*/ 9 h 331"/>
              <a:gd name="T12" fmla="*/ 75 w 111"/>
              <a:gd name="T13" fmla="*/ 26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331">
                <a:moveTo>
                  <a:pt x="75" y="269"/>
                </a:moveTo>
                <a:lnTo>
                  <a:pt x="44" y="331"/>
                </a:lnTo>
                <a:lnTo>
                  <a:pt x="15" y="326"/>
                </a:lnTo>
                <a:lnTo>
                  <a:pt x="0" y="259"/>
                </a:lnTo>
                <a:lnTo>
                  <a:pt x="34" y="0"/>
                </a:lnTo>
                <a:lnTo>
                  <a:pt x="111" y="9"/>
                </a:lnTo>
                <a:lnTo>
                  <a:pt x="75" y="26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53" name="Freeform 10"/>
          <p:cNvSpPr/>
          <p:nvPr/>
        </p:nvSpPr>
        <p:spPr bwMode="auto">
          <a:xfrm>
            <a:off x="6168742" y="4149947"/>
            <a:ext cx="114704" cy="132953"/>
          </a:xfrm>
          <a:custGeom>
            <a:avLst/>
            <a:gdLst>
              <a:gd name="T0" fmla="*/ 58 w 64"/>
              <a:gd name="T1" fmla="*/ 48 h 74"/>
              <a:gd name="T2" fmla="*/ 27 w 64"/>
              <a:gd name="T3" fmla="*/ 72 h 74"/>
              <a:gd name="T4" fmla="*/ 26 w 64"/>
              <a:gd name="T5" fmla="*/ 72 h 74"/>
              <a:gd name="T6" fmla="*/ 2 w 64"/>
              <a:gd name="T7" fmla="*/ 41 h 74"/>
              <a:gd name="T8" fmla="*/ 6 w 64"/>
              <a:gd name="T9" fmla="*/ 15 h 74"/>
              <a:gd name="T10" fmla="*/ 35 w 64"/>
              <a:gd name="T11" fmla="*/ 7 h 74"/>
              <a:gd name="T12" fmla="*/ 36 w 64"/>
              <a:gd name="T13" fmla="*/ 7 h 74"/>
              <a:gd name="T14" fmla="*/ 61 w 64"/>
              <a:gd name="T15" fmla="*/ 23 h 74"/>
              <a:gd name="T16" fmla="*/ 58 w 64"/>
              <a:gd name="T17" fmla="*/ 4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74">
                <a:moveTo>
                  <a:pt x="58" y="48"/>
                </a:moveTo>
                <a:cubicBezTo>
                  <a:pt x="56" y="64"/>
                  <a:pt x="42" y="74"/>
                  <a:pt x="27" y="7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70"/>
                  <a:pt x="0" y="56"/>
                  <a:pt x="2" y="41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0"/>
                  <a:pt x="20" y="5"/>
                  <a:pt x="35" y="7"/>
                </a:cubicBezTo>
                <a:cubicBezTo>
                  <a:pt x="36" y="7"/>
                  <a:pt x="36" y="7"/>
                  <a:pt x="36" y="7"/>
                </a:cubicBezTo>
                <a:cubicBezTo>
                  <a:pt x="51" y="9"/>
                  <a:pt x="64" y="7"/>
                  <a:pt x="61" y="23"/>
                </a:cubicBezTo>
                <a:lnTo>
                  <a:pt x="58" y="4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4" name="Freeform 11"/>
          <p:cNvSpPr/>
          <p:nvPr/>
        </p:nvSpPr>
        <p:spPr bwMode="auto">
          <a:xfrm>
            <a:off x="6157011" y="4200781"/>
            <a:ext cx="125132" cy="119918"/>
          </a:xfrm>
          <a:custGeom>
            <a:avLst/>
            <a:gdLst>
              <a:gd name="T0" fmla="*/ 85 w 96"/>
              <a:gd name="T1" fmla="*/ 92 h 92"/>
              <a:gd name="T2" fmla="*/ 0 w 96"/>
              <a:gd name="T3" fmla="*/ 81 h 92"/>
              <a:gd name="T4" fmla="*/ 11 w 96"/>
              <a:gd name="T5" fmla="*/ 0 h 92"/>
              <a:gd name="T6" fmla="*/ 96 w 96"/>
              <a:gd name="T7" fmla="*/ 11 h 92"/>
              <a:gd name="T8" fmla="*/ 85 w 96"/>
              <a:gd name="T9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2">
                <a:moveTo>
                  <a:pt x="85" y="92"/>
                </a:moveTo>
                <a:lnTo>
                  <a:pt x="0" y="81"/>
                </a:lnTo>
                <a:lnTo>
                  <a:pt x="11" y="0"/>
                </a:lnTo>
                <a:lnTo>
                  <a:pt x="96" y="11"/>
                </a:lnTo>
                <a:lnTo>
                  <a:pt x="85" y="9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5" name="Freeform 12"/>
          <p:cNvSpPr/>
          <p:nvPr/>
        </p:nvSpPr>
        <p:spPr bwMode="auto">
          <a:xfrm>
            <a:off x="6147886" y="4642653"/>
            <a:ext cx="37801" cy="62566"/>
          </a:xfrm>
          <a:custGeom>
            <a:avLst/>
            <a:gdLst>
              <a:gd name="T0" fmla="*/ 0 w 21"/>
              <a:gd name="T1" fmla="*/ 6 h 35"/>
              <a:gd name="T2" fmla="*/ 5 w 21"/>
              <a:gd name="T3" fmla="*/ 27 h 35"/>
              <a:gd name="T4" fmla="*/ 21 w 21"/>
              <a:gd name="T5" fmla="*/ 10 h 35"/>
              <a:gd name="T6" fmla="*/ 0 w 21"/>
              <a:gd name="T7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35">
                <a:moveTo>
                  <a:pt x="0" y="6"/>
                </a:moveTo>
                <a:cubicBezTo>
                  <a:pt x="0" y="6"/>
                  <a:pt x="3" y="22"/>
                  <a:pt x="5" y="27"/>
                </a:cubicBezTo>
                <a:cubicBezTo>
                  <a:pt x="6" y="31"/>
                  <a:pt x="9" y="35"/>
                  <a:pt x="21" y="10"/>
                </a:cubicBezTo>
                <a:cubicBezTo>
                  <a:pt x="21" y="10"/>
                  <a:pt x="13" y="0"/>
                  <a:pt x="0" y="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56" name="Freeform 13"/>
          <p:cNvSpPr/>
          <p:nvPr/>
        </p:nvSpPr>
        <p:spPr bwMode="auto">
          <a:xfrm>
            <a:off x="6259984" y="4232063"/>
            <a:ext cx="33890" cy="218981"/>
          </a:xfrm>
          <a:custGeom>
            <a:avLst/>
            <a:gdLst>
              <a:gd name="T0" fmla="*/ 4 w 19"/>
              <a:gd name="T1" fmla="*/ 0 h 122"/>
              <a:gd name="T2" fmla="*/ 19 w 19"/>
              <a:gd name="T3" fmla="*/ 16 h 122"/>
              <a:gd name="T4" fmla="*/ 7 w 19"/>
              <a:gd name="T5" fmla="*/ 115 h 122"/>
              <a:gd name="T6" fmla="*/ 0 w 19"/>
              <a:gd name="T7" fmla="*/ 121 h 122"/>
              <a:gd name="T8" fmla="*/ 10 w 19"/>
              <a:gd name="T9" fmla="*/ 43 h 122"/>
              <a:gd name="T10" fmla="*/ 5 w 19"/>
              <a:gd name="T11" fmla="*/ 34 h 122"/>
              <a:gd name="T12" fmla="*/ 4 w 19"/>
              <a:gd name="T13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22">
                <a:moveTo>
                  <a:pt x="4" y="0"/>
                </a:moveTo>
                <a:cubicBezTo>
                  <a:pt x="4" y="0"/>
                  <a:pt x="18" y="10"/>
                  <a:pt x="19" y="16"/>
                </a:cubicBezTo>
                <a:cubicBezTo>
                  <a:pt x="19" y="21"/>
                  <a:pt x="7" y="115"/>
                  <a:pt x="7" y="115"/>
                </a:cubicBezTo>
                <a:cubicBezTo>
                  <a:pt x="7" y="115"/>
                  <a:pt x="8" y="122"/>
                  <a:pt x="0" y="121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34"/>
                  <a:pt x="5" y="34"/>
                  <a:pt x="5" y="34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57" name="Group 123"/>
          <p:cNvGrpSpPr/>
          <p:nvPr/>
        </p:nvGrpSpPr>
        <p:grpSpPr>
          <a:xfrm>
            <a:off x="5245888" y="4164284"/>
            <a:ext cx="671280" cy="509652"/>
            <a:chOff x="7170738" y="4168775"/>
            <a:chExt cx="817563" cy="620713"/>
          </a:xfrm>
          <a:solidFill>
            <a:srgbClr val="0D0D0D">
              <a:alpha val="21176"/>
            </a:srgbClr>
          </a:solidFill>
        </p:grpSpPr>
        <p:sp>
          <p:nvSpPr>
            <p:cNvPr id="174" name="Freeform 14"/>
            <p:cNvSpPr/>
            <p:nvPr/>
          </p:nvSpPr>
          <p:spPr bwMode="auto">
            <a:xfrm>
              <a:off x="7170738" y="4168775"/>
              <a:ext cx="785813" cy="354013"/>
            </a:xfrm>
            <a:custGeom>
              <a:avLst/>
              <a:gdLst>
                <a:gd name="T0" fmla="*/ 246 w 495"/>
                <a:gd name="T1" fmla="*/ 223 h 223"/>
                <a:gd name="T2" fmla="*/ 0 w 495"/>
                <a:gd name="T3" fmla="*/ 111 h 223"/>
                <a:gd name="T4" fmla="*/ 252 w 495"/>
                <a:gd name="T5" fmla="*/ 0 h 223"/>
                <a:gd name="T6" fmla="*/ 495 w 495"/>
                <a:gd name="T7" fmla="*/ 109 h 223"/>
                <a:gd name="T8" fmla="*/ 246 w 49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23">
                  <a:moveTo>
                    <a:pt x="246" y="223"/>
                  </a:moveTo>
                  <a:lnTo>
                    <a:pt x="0" y="111"/>
                  </a:lnTo>
                  <a:lnTo>
                    <a:pt x="252" y="0"/>
                  </a:lnTo>
                  <a:lnTo>
                    <a:pt x="495" y="109"/>
                  </a:lnTo>
                  <a:lnTo>
                    <a:pt x="246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5" name="Rectangle 15"/>
            <p:cNvSpPr>
              <a:spLocks noChangeArrowheads="1"/>
            </p:cNvSpPr>
            <p:nvPr/>
          </p:nvSpPr>
          <p:spPr bwMode="auto">
            <a:xfrm>
              <a:off x="7924800" y="4335463"/>
              <a:ext cx="23813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6" name="Oval 16"/>
            <p:cNvSpPr>
              <a:spLocks noChangeArrowheads="1"/>
            </p:cNvSpPr>
            <p:nvPr/>
          </p:nvSpPr>
          <p:spPr bwMode="auto">
            <a:xfrm>
              <a:off x="7897813" y="456406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7" name="Freeform 17"/>
            <p:cNvSpPr/>
            <p:nvPr/>
          </p:nvSpPr>
          <p:spPr bwMode="auto">
            <a:xfrm>
              <a:off x="7888288" y="4605338"/>
              <a:ext cx="55563" cy="171450"/>
            </a:xfrm>
            <a:custGeom>
              <a:avLst/>
              <a:gdLst>
                <a:gd name="T0" fmla="*/ 14 w 26"/>
                <a:gd name="T1" fmla="*/ 4 h 79"/>
                <a:gd name="T2" fmla="*/ 6 w 26"/>
                <a:gd name="T3" fmla="*/ 79 h 79"/>
                <a:gd name="T4" fmla="*/ 26 w 26"/>
                <a:gd name="T5" fmla="*/ 79 h 79"/>
                <a:gd name="T6" fmla="*/ 26 w 26"/>
                <a:gd name="T7" fmla="*/ 0 h 79"/>
                <a:gd name="T8" fmla="*/ 14 w 26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4"/>
                    <a:pt x="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7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8" name="Freeform 18"/>
            <p:cNvSpPr/>
            <p:nvPr/>
          </p:nvSpPr>
          <p:spPr bwMode="auto">
            <a:xfrm>
              <a:off x="7932738" y="4605338"/>
              <a:ext cx="55563" cy="171450"/>
            </a:xfrm>
            <a:custGeom>
              <a:avLst/>
              <a:gdLst>
                <a:gd name="T0" fmla="*/ 11 w 25"/>
                <a:gd name="T1" fmla="*/ 4 h 79"/>
                <a:gd name="T2" fmla="*/ 20 w 25"/>
                <a:gd name="T3" fmla="*/ 79 h 79"/>
                <a:gd name="T4" fmla="*/ 0 w 25"/>
                <a:gd name="T5" fmla="*/ 79 h 79"/>
                <a:gd name="T6" fmla="*/ 0 w 25"/>
                <a:gd name="T7" fmla="*/ 0 h 79"/>
                <a:gd name="T8" fmla="*/ 11 w 25"/>
                <a:gd name="T9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9">
                  <a:moveTo>
                    <a:pt x="11" y="4"/>
                  </a:moveTo>
                  <a:cubicBezTo>
                    <a:pt x="11" y="4"/>
                    <a:pt x="25" y="34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1" y="7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9" name="Freeform 19"/>
            <p:cNvSpPr/>
            <p:nvPr/>
          </p:nvSpPr>
          <p:spPr bwMode="auto">
            <a:xfrm>
              <a:off x="7327900" y="4449763"/>
              <a:ext cx="455613" cy="339725"/>
            </a:xfrm>
            <a:custGeom>
              <a:avLst/>
              <a:gdLst>
                <a:gd name="T0" fmla="*/ 209 w 209"/>
                <a:gd name="T1" fmla="*/ 0 h 156"/>
                <a:gd name="T2" fmla="*/ 104 w 209"/>
                <a:gd name="T3" fmla="*/ 49 h 156"/>
                <a:gd name="T4" fmla="*/ 0 w 209"/>
                <a:gd name="T5" fmla="*/ 0 h 156"/>
                <a:gd name="T6" fmla="*/ 0 w 209"/>
                <a:gd name="T7" fmla="*/ 120 h 156"/>
                <a:gd name="T8" fmla="*/ 102 w 209"/>
                <a:gd name="T9" fmla="*/ 156 h 156"/>
                <a:gd name="T10" fmla="*/ 102 w 209"/>
                <a:gd name="T11" fmla="*/ 156 h 156"/>
                <a:gd name="T12" fmla="*/ 104 w 209"/>
                <a:gd name="T13" fmla="*/ 156 h 156"/>
                <a:gd name="T14" fmla="*/ 107 w 209"/>
                <a:gd name="T15" fmla="*/ 156 h 156"/>
                <a:gd name="T16" fmla="*/ 107 w 209"/>
                <a:gd name="T17" fmla="*/ 156 h 156"/>
                <a:gd name="T18" fmla="*/ 209 w 209"/>
                <a:gd name="T19" fmla="*/ 120 h 156"/>
                <a:gd name="T20" fmla="*/ 209 w 20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156">
                  <a:moveTo>
                    <a:pt x="209" y="0"/>
                  </a:moveTo>
                  <a:cubicBezTo>
                    <a:pt x="209" y="1"/>
                    <a:pt x="121" y="41"/>
                    <a:pt x="104" y="49"/>
                  </a:cubicBezTo>
                  <a:cubicBezTo>
                    <a:pt x="87" y="41"/>
                    <a:pt x="0" y="1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8" y="150"/>
                    <a:pt x="84" y="155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4" y="156"/>
                  </a:cubicBezTo>
                  <a:cubicBezTo>
                    <a:pt x="106" y="156"/>
                    <a:pt x="107" y="156"/>
                    <a:pt x="107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25" y="155"/>
                    <a:pt x="181" y="150"/>
                    <a:pt x="209" y="120"/>
                  </a:cubicBezTo>
                  <a:lnTo>
                    <a:pt x="2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58" name="Freeform 20"/>
          <p:cNvSpPr>
            <a:spLocks noEditPoints="1"/>
          </p:cNvSpPr>
          <p:nvPr/>
        </p:nvSpPr>
        <p:spPr bwMode="auto">
          <a:xfrm>
            <a:off x="4699746" y="2391583"/>
            <a:ext cx="392340" cy="413196"/>
          </a:xfrm>
          <a:custGeom>
            <a:avLst/>
            <a:gdLst>
              <a:gd name="T0" fmla="*/ 168 w 219"/>
              <a:gd name="T1" fmla="*/ 224 h 231"/>
              <a:gd name="T2" fmla="*/ 197 w 219"/>
              <a:gd name="T3" fmla="*/ 212 h 231"/>
              <a:gd name="T4" fmla="*/ 168 w 219"/>
              <a:gd name="T5" fmla="*/ 132 h 231"/>
              <a:gd name="T6" fmla="*/ 168 w 219"/>
              <a:gd name="T7" fmla="*/ 150 h 231"/>
              <a:gd name="T8" fmla="*/ 192 w 219"/>
              <a:gd name="T9" fmla="*/ 190 h 231"/>
              <a:gd name="T10" fmla="*/ 168 w 219"/>
              <a:gd name="T11" fmla="*/ 209 h 231"/>
              <a:gd name="T12" fmla="*/ 168 w 219"/>
              <a:gd name="T13" fmla="*/ 224 h 231"/>
              <a:gd name="T14" fmla="*/ 168 w 219"/>
              <a:gd name="T15" fmla="*/ 203 h 231"/>
              <a:gd name="T16" fmla="*/ 168 w 219"/>
              <a:gd name="T17" fmla="*/ 157 h 231"/>
              <a:gd name="T18" fmla="*/ 181 w 219"/>
              <a:gd name="T19" fmla="*/ 187 h 231"/>
              <a:gd name="T20" fmla="*/ 168 w 219"/>
              <a:gd name="T21" fmla="*/ 203 h 231"/>
              <a:gd name="T22" fmla="*/ 146 w 219"/>
              <a:gd name="T23" fmla="*/ 112 h 231"/>
              <a:gd name="T24" fmla="*/ 141 w 219"/>
              <a:gd name="T25" fmla="*/ 98 h 231"/>
              <a:gd name="T26" fmla="*/ 141 w 219"/>
              <a:gd name="T27" fmla="*/ 44 h 231"/>
              <a:gd name="T28" fmla="*/ 146 w 219"/>
              <a:gd name="T29" fmla="*/ 37 h 231"/>
              <a:gd name="T30" fmla="*/ 148 w 219"/>
              <a:gd name="T31" fmla="*/ 37 h 231"/>
              <a:gd name="T32" fmla="*/ 148 w 219"/>
              <a:gd name="T33" fmla="*/ 14 h 231"/>
              <a:gd name="T34" fmla="*/ 146 w 219"/>
              <a:gd name="T35" fmla="*/ 14 h 231"/>
              <a:gd name="T36" fmla="*/ 146 w 219"/>
              <a:gd name="T37" fmla="*/ 13 h 231"/>
              <a:gd name="T38" fmla="*/ 114 w 219"/>
              <a:gd name="T39" fmla="*/ 0 h 231"/>
              <a:gd name="T40" fmla="*/ 81 w 219"/>
              <a:gd name="T41" fmla="*/ 13 h 231"/>
              <a:gd name="T42" fmla="*/ 81 w 219"/>
              <a:gd name="T43" fmla="*/ 14 h 231"/>
              <a:gd name="T44" fmla="*/ 80 w 219"/>
              <a:gd name="T45" fmla="*/ 14 h 231"/>
              <a:gd name="T46" fmla="*/ 80 w 219"/>
              <a:gd name="T47" fmla="*/ 37 h 231"/>
              <a:gd name="T48" fmla="*/ 81 w 219"/>
              <a:gd name="T49" fmla="*/ 37 h 231"/>
              <a:gd name="T50" fmla="*/ 90 w 219"/>
              <a:gd name="T51" fmla="*/ 45 h 231"/>
              <a:gd name="T52" fmla="*/ 90 w 219"/>
              <a:gd name="T53" fmla="*/ 98 h 231"/>
              <a:gd name="T54" fmla="*/ 83 w 219"/>
              <a:gd name="T55" fmla="*/ 112 h 231"/>
              <a:gd name="T56" fmla="*/ 31 w 219"/>
              <a:gd name="T57" fmla="*/ 212 h 231"/>
              <a:gd name="T58" fmla="*/ 114 w 219"/>
              <a:gd name="T59" fmla="*/ 230 h 231"/>
              <a:gd name="T60" fmla="*/ 168 w 219"/>
              <a:gd name="T61" fmla="*/ 224 h 231"/>
              <a:gd name="T62" fmla="*/ 168 w 219"/>
              <a:gd name="T63" fmla="*/ 209 h 231"/>
              <a:gd name="T64" fmla="*/ 144 w 219"/>
              <a:gd name="T65" fmla="*/ 212 h 231"/>
              <a:gd name="T66" fmla="*/ 144 w 219"/>
              <a:gd name="T67" fmla="*/ 212 h 231"/>
              <a:gd name="T68" fmla="*/ 168 w 219"/>
              <a:gd name="T69" fmla="*/ 203 h 231"/>
              <a:gd name="T70" fmla="*/ 168 w 219"/>
              <a:gd name="T71" fmla="*/ 157 h 231"/>
              <a:gd name="T72" fmla="*/ 149 w 219"/>
              <a:gd name="T73" fmla="*/ 134 h 231"/>
              <a:gd name="T74" fmla="*/ 168 w 219"/>
              <a:gd name="T75" fmla="*/ 150 h 231"/>
              <a:gd name="T76" fmla="*/ 168 w 219"/>
              <a:gd name="T77" fmla="*/ 132 h 231"/>
              <a:gd name="T78" fmla="*/ 146 w 219"/>
              <a:gd name="T79" fmla="*/ 11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9" h="231">
                <a:moveTo>
                  <a:pt x="168" y="224"/>
                </a:moveTo>
                <a:cubicBezTo>
                  <a:pt x="179" y="221"/>
                  <a:pt x="189" y="217"/>
                  <a:pt x="197" y="212"/>
                </a:cubicBezTo>
                <a:cubicBezTo>
                  <a:pt x="219" y="196"/>
                  <a:pt x="191" y="157"/>
                  <a:pt x="168" y="132"/>
                </a:cubicBezTo>
                <a:cubicBezTo>
                  <a:pt x="168" y="150"/>
                  <a:pt x="168" y="150"/>
                  <a:pt x="168" y="150"/>
                </a:cubicBezTo>
                <a:cubicBezTo>
                  <a:pt x="180" y="162"/>
                  <a:pt x="193" y="177"/>
                  <a:pt x="192" y="190"/>
                </a:cubicBezTo>
                <a:cubicBezTo>
                  <a:pt x="192" y="201"/>
                  <a:pt x="180" y="207"/>
                  <a:pt x="168" y="209"/>
                </a:cubicBezTo>
                <a:cubicBezTo>
                  <a:pt x="168" y="224"/>
                  <a:pt x="168" y="224"/>
                  <a:pt x="168" y="224"/>
                </a:cubicBezTo>
                <a:close/>
                <a:moveTo>
                  <a:pt x="168" y="203"/>
                </a:moveTo>
                <a:cubicBezTo>
                  <a:pt x="168" y="157"/>
                  <a:pt x="168" y="157"/>
                  <a:pt x="168" y="157"/>
                </a:cubicBezTo>
                <a:cubicBezTo>
                  <a:pt x="175" y="167"/>
                  <a:pt x="182" y="179"/>
                  <a:pt x="181" y="187"/>
                </a:cubicBezTo>
                <a:cubicBezTo>
                  <a:pt x="180" y="194"/>
                  <a:pt x="175" y="199"/>
                  <a:pt x="168" y="203"/>
                </a:cubicBezTo>
                <a:close/>
                <a:moveTo>
                  <a:pt x="146" y="112"/>
                </a:moveTo>
                <a:cubicBezTo>
                  <a:pt x="146" y="112"/>
                  <a:pt x="141" y="109"/>
                  <a:pt x="141" y="98"/>
                </a:cubicBezTo>
                <a:cubicBezTo>
                  <a:pt x="141" y="90"/>
                  <a:pt x="141" y="56"/>
                  <a:pt x="141" y="44"/>
                </a:cubicBezTo>
                <a:cubicBezTo>
                  <a:pt x="144" y="43"/>
                  <a:pt x="146" y="40"/>
                  <a:pt x="146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46" y="14"/>
                  <a:pt x="146" y="13"/>
                  <a:pt x="146" y="13"/>
                </a:cubicBezTo>
                <a:cubicBezTo>
                  <a:pt x="146" y="6"/>
                  <a:pt x="132" y="0"/>
                  <a:pt x="114" y="0"/>
                </a:cubicBezTo>
                <a:cubicBezTo>
                  <a:pt x="95" y="0"/>
                  <a:pt x="81" y="6"/>
                  <a:pt x="81" y="13"/>
                </a:cubicBezTo>
                <a:cubicBezTo>
                  <a:pt x="81" y="13"/>
                  <a:pt x="81" y="14"/>
                  <a:pt x="81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37"/>
                  <a:pt x="80" y="37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40"/>
                  <a:pt x="84" y="43"/>
                  <a:pt x="90" y="45"/>
                </a:cubicBezTo>
                <a:cubicBezTo>
                  <a:pt x="90" y="56"/>
                  <a:pt x="90" y="90"/>
                  <a:pt x="90" y="98"/>
                </a:cubicBezTo>
                <a:cubicBezTo>
                  <a:pt x="90" y="109"/>
                  <a:pt x="83" y="112"/>
                  <a:pt x="83" y="112"/>
                </a:cubicBezTo>
                <a:cubicBezTo>
                  <a:pt x="71" y="119"/>
                  <a:pt x="0" y="190"/>
                  <a:pt x="31" y="212"/>
                </a:cubicBezTo>
                <a:cubicBezTo>
                  <a:pt x="58" y="231"/>
                  <a:pt x="105" y="230"/>
                  <a:pt x="114" y="230"/>
                </a:cubicBezTo>
                <a:cubicBezTo>
                  <a:pt x="121" y="230"/>
                  <a:pt x="145" y="230"/>
                  <a:pt x="168" y="224"/>
                </a:cubicBezTo>
                <a:cubicBezTo>
                  <a:pt x="168" y="209"/>
                  <a:pt x="168" y="209"/>
                  <a:pt x="168" y="209"/>
                </a:cubicBezTo>
                <a:cubicBezTo>
                  <a:pt x="156" y="212"/>
                  <a:pt x="144" y="212"/>
                  <a:pt x="144" y="212"/>
                </a:cubicBezTo>
                <a:cubicBezTo>
                  <a:pt x="144" y="212"/>
                  <a:pt x="144" y="212"/>
                  <a:pt x="144" y="212"/>
                </a:cubicBezTo>
                <a:cubicBezTo>
                  <a:pt x="144" y="212"/>
                  <a:pt x="158" y="210"/>
                  <a:pt x="168" y="203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59" y="144"/>
                  <a:pt x="149" y="134"/>
                  <a:pt x="149" y="134"/>
                </a:cubicBezTo>
                <a:cubicBezTo>
                  <a:pt x="149" y="134"/>
                  <a:pt x="158" y="141"/>
                  <a:pt x="168" y="150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9" y="122"/>
                  <a:pt x="150" y="114"/>
                  <a:pt x="146" y="112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59" name="Oval 21"/>
          <p:cNvSpPr>
            <a:spLocks noChangeArrowheads="1"/>
          </p:cNvSpPr>
          <p:nvPr/>
        </p:nvSpPr>
        <p:spPr bwMode="auto">
          <a:xfrm>
            <a:off x="7203685" y="2295128"/>
            <a:ext cx="116008" cy="116008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0" name="Freeform 22"/>
          <p:cNvSpPr/>
          <p:nvPr/>
        </p:nvSpPr>
        <p:spPr bwMode="auto">
          <a:xfrm>
            <a:off x="7245396" y="2381156"/>
            <a:ext cx="182484" cy="380609"/>
          </a:xfrm>
          <a:custGeom>
            <a:avLst/>
            <a:gdLst>
              <a:gd name="T0" fmla="*/ 0 w 102"/>
              <a:gd name="T1" fmla="*/ 6 h 213"/>
              <a:gd name="T2" fmla="*/ 68 w 102"/>
              <a:gd name="T3" fmla="*/ 184 h 213"/>
              <a:gd name="T4" fmla="*/ 99 w 102"/>
              <a:gd name="T5" fmla="*/ 213 h 213"/>
              <a:gd name="T6" fmla="*/ 23 w 102"/>
              <a:gd name="T7" fmla="*/ 0 h 213"/>
              <a:gd name="T8" fmla="*/ 0 w 102"/>
              <a:gd name="T9" fmla="*/ 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13">
                <a:moveTo>
                  <a:pt x="0" y="6"/>
                </a:moveTo>
                <a:cubicBezTo>
                  <a:pt x="0" y="7"/>
                  <a:pt x="68" y="184"/>
                  <a:pt x="68" y="184"/>
                </a:cubicBezTo>
                <a:cubicBezTo>
                  <a:pt x="68" y="184"/>
                  <a:pt x="96" y="213"/>
                  <a:pt x="99" y="213"/>
                </a:cubicBezTo>
                <a:cubicBezTo>
                  <a:pt x="102" y="213"/>
                  <a:pt x="23" y="0"/>
                  <a:pt x="23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1" name="Freeform 23"/>
          <p:cNvSpPr/>
          <p:nvPr/>
        </p:nvSpPr>
        <p:spPr bwMode="auto">
          <a:xfrm>
            <a:off x="7085071" y="2381156"/>
            <a:ext cx="195518" cy="375395"/>
          </a:xfrm>
          <a:custGeom>
            <a:avLst/>
            <a:gdLst>
              <a:gd name="T0" fmla="*/ 149 w 150"/>
              <a:gd name="T1" fmla="*/ 14 h 288"/>
              <a:gd name="T2" fmla="*/ 40 w 150"/>
              <a:gd name="T3" fmla="*/ 248 h 288"/>
              <a:gd name="T4" fmla="*/ 0 w 150"/>
              <a:gd name="T5" fmla="*/ 288 h 288"/>
              <a:gd name="T6" fmla="*/ 11 w 150"/>
              <a:gd name="T7" fmla="*/ 233 h 288"/>
              <a:gd name="T8" fmla="*/ 117 w 150"/>
              <a:gd name="T9" fmla="*/ 0 h 288"/>
              <a:gd name="T10" fmla="*/ 150 w 150"/>
              <a:gd name="T11" fmla="*/ 11 h 288"/>
              <a:gd name="T12" fmla="*/ 149 w 150"/>
              <a:gd name="T13" fmla="*/ 1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" h="288">
                <a:moveTo>
                  <a:pt x="149" y="14"/>
                </a:moveTo>
                <a:lnTo>
                  <a:pt x="40" y="248"/>
                </a:lnTo>
                <a:lnTo>
                  <a:pt x="0" y="288"/>
                </a:lnTo>
                <a:lnTo>
                  <a:pt x="11" y="233"/>
                </a:lnTo>
                <a:lnTo>
                  <a:pt x="117" y="0"/>
                </a:lnTo>
                <a:lnTo>
                  <a:pt x="150" y="11"/>
                </a:lnTo>
                <a:lnTo>
                  <a:pt x="149" y="1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2" name="Freeform 24"/>
          <p:cNvSpPr/>
          <p:nvPr/>
        </p:nvSpPr>
        <p:spPr bwMode="auto">
          <a:xfrm>
            <a:off x="7255824" y="2253418"/>
            <a:ext cx="20855" cy="65173"/>
          </a:xfrm>
          <a:custGeom>
            <a:avLst/>
            <a:gdLst>
              <a:gd name="T0" fmla="*/ 12 w 12"/>
              <a:gd name="T1" fmla="*/ 30 h 36"/>
              <a:gd name="T2" fmla="*/ 6 w 12"/>
              <a:gd name="T3" fmla="*/ 36 h 36"/>
              <a:gd name="T4" fmla="*/ 0 w 12"/>
              <a:gd name="T5" fmla="*/ 30 h 36"/>
              <a:gd name="T6" fmla="*/ 0 w 12"/>
              <a:gd name="T7" fmla="*/ 6 h 36"/>
              <a:gd name="T8" fmla="*/ 6 w 12"/>
              <a:gd name="T9" fmla="*/ 0 h 36"/>
              <a:gd name="T10" fmla="*/ 12 w 12"/>
              <a:gd name="T11" fmla="*/ 6 h 36"/>
              <a:gd name="T12" fmla="*/ 12 w 12"/>
              <a:gd name="T13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6">
                <a:moveTo>
                  <a:pt x="12" y="30"/>
                </a:moveTo>
                <a:cubicBezTo>
                  <a:pt x="12" y="33"/>
                  <a:pt x="10" y="36"/>
                  <a:pt x="6" y="36"/>
                </a:cubicBezTo>
                <a:cubicBezTo>
                  <a:pt x="3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lnTo>
                  <a:pt x="12" y="3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3" name="Freeform 25"/>
          <p:cNvSpPr>
            <a:spLocks noEditPoints="1"/>
          </p:cNvSpPr>
          <p:nvPr/>
        </p:nvSpPr>
        <p:spPr bwMode="auto">
          <a:xfrm>
            <a:off x="6322550" y="1973176"/>
            <a:ext cx="185091" cy="500527"/>
          </a:xfrm>
          <a:custGeom>
            <a:avLst/>
            <a:gdLst>
              <a:gd name="T0" fmla="*/ 51 w 103"/>
              <a:gd name="T1" fmla="*/ 280 h 280"/>
              <a:gd name="T2" fmla="*/ 103 w 103"/>
              <a:gd name="T3" fmla="*/ 140 h 280"/>
              <a:gd name="T4" fmla="*/ 51 w 103"/>
              <a:gd name="T5" fmla="*/ 0 h 280"/>
              <a:gd name="T6" fmla="*/ 51 w 103"/>
              <a:gd name="T7" fmla="*/ 22 h 280"/>
              <a:gd name="T8" fmla="*/ 94 w 103"/>
              <a:gd name="T9" fmla="*/ 140 h 280"/>
              <a:gd name="T10" fmla="*/ 51 w 103"/>
              <a:gd name="T11" fmla="*/ 257 h 280"/>
              <a:gd name="T12" fmla="*/ 51 w 103"/>
              <a:gd name="T13" fmla="*/ 280 h 280"/>
              <a:gd name="T14" fmla="*/ 51 w 103"/>
              <a:gd name="T15" fmla="*/ 0 h 280"/>
              <a:gd name="T16" fmla="*/ 0 w 103"/>
              <a:gd name="T17" fmla="*/ 140 h 280"/>
              <a:gd name="T18" fmla="*/ 51 w 103"/>
              <a:gd name="T19" fmla="*/ 280 h 280"/>
              <a:gd name="T20" fmla="*/ 51 w 103"/>
              <a:gd name="T21" fmla="*/ 280 h 280"/>
              <a:gd name="T22" fmla="*/ 51 w 103"/>
              <a:gd name="T23" fmla="*/ 257 h 280"/>
              <a:gd name="T24" fmla="*/ 51 w 103"/>
              <a:gd name="T25" fmla="*/ 257 h 280"/>
              <a:gd name="T26" fmla="*/ 51 w 103"/>
              <a:gd name="T27" fmla="*/ 257 h 280"/>
              <a:gd name="T28" fmla="*/ 8 w 103"/>
              <a:gd name="T29" fmla="*/ 140 h 280"/>
              <a:gd name="T30" fmla="*/ 51 w 103"/>
              <a:gd name="T31" fmla="*/ 22 h 280"/>
              <a:gd name="T32" fmla="*/ 51 w 103"/>
              <a:gd name="T33" fmla="*/ 22 h 280"/>
              <a:gd name="T34" fmla="*/ 51 w 103"/>
              <a:gd name="T3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3" h="280">
                <a:moveTo>
                  <a:pt x="51" y="280"/>
                </a:moveTo>
                <a:cubicBezTo>
                  <a:pt x="80" y="280"/>
                  <a:pt x="103" y="217"/>
                  <a:pt x="103" y="140"/>
                </a:cubicBezTo>
                <a:cubicBezTo>
                  <a:pt x="103" y="62"/>
                  <a:pt x="80" y="0"/>
                  <a:pt x="51" y="0"/>
                </a:cubicBezTo>
                <a:cubicBezTo>
                  <a:pt x="51" y="22"/>
                  <a:pt x="51" y="22"/>
                  <a:pt x="51" y="22"/>
                </a:cubicBezTo>
                <a:cubicBezTo>
                  <a:pt x="75" y="22"/>
                  <a:pt x="94" y="75"/>
                  <a:pt x="94" y="140"/>
                </a:cubicBezTo>
                <a:cubicBezTo>
                  <a:pt x="94" y="204"/>
                  <a:pt x="75" y="257"/>
                  <a:pt x="51" y="257"/>
                </a:cubicBezTo>
                <a:lnTo>
                  <a:pt x="51" y="280"/>
                </a:lnTo>
                <a:close/>
                <a:moveTo>
                  <a:pt x="51" y="0"/>
                </a:moveTo>
                <a:cubicBezTo>
                  <a:pt x="23" y="0"/>
                  <a:pt x="0" y="62"/>
                  <a:pt x="0" y="140"/>
                </a:cubicBezTo>
                <a:cubicBezTo>
                  <a:pt x="0" y="217"/>
                  <a:pt x="23" y="280"/>
                  <a:pt x="51" y="280"/>
                </a:cubicBezTo>
                <a:cubicBezTo>
                  <a:pt x="51" y="280"/>
                  <a:pt x="51" y="280"/>
                  <a:pt x="51" y="280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51" y="257"/>
                  <a:pt x="51" y="257"/>
                  <a:pt x="51" y="257"/>
                </a:cubicBezTo>
                <a:cubicBezTo>
                  <a:pt x="27" y="257"/>
                  <a:pt x="8" y="204"/>
                  <a:pt x="8" y="140"/>
                </a:cubicBezTo>
                <a:cubicBezTo>
                  <a:pt x="8" y="75"/>
                  <a:pt x="27" y="22"/>
                  <a:pt x="51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0"/>
                  <a:pt x="51" y="0"/>
                  <a:pt x="51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4" name="Freeform 26"/>
          <p:cNvSpPr>
            <a:spLocks noEditPoints="1"/>
          </p:cNvSpPr>
          <p:nvPr/>
        </p:nvSpPr>
        <p:spPr bwMode="auto">
          <a:xfrm>
            <a:off x="6163527" y="2130892"/>
            <a:ext cx="501831" cy="183788"/>
          </a:xfrm>
          <a:custGeom>
            <a:avLst/>
            <a:gdLst>
              <a:gd name="T0" fmla="*/ 280 w 280"/>
              <a:gd name="T1" fmla="*/ 52 h 103"/>
              <a:gd name="T2" fmla="*/ 140 w 280"/>
              <a:gd name="T3" fmla="*/ 0 h 103"/>
              <a:gd name="T4" fmla="*/ 140 w 280"/>
              <a:gd name="T5" fmla="*/ 8 h 103"/>
              <a:gd name="T6" fmla="*/ 257 w 280"/>
              <a:gd name="T7" fmla="*/ 52 h 103"/>
              <a:gd name="T8" fmla="*/ 140 w 280"/>
              <a:gd name="T9" fmla="*/ 95 h 103"/>
              <a:gd name="T10" fmla="*/ 140 w 280"/>
              <a:gd name="T11" fmla="*/ 103 h 103"/>
              <a:gd name="T12" fmla="*/ 280 w 280"/>
              <a:gd name="T13" fmla="*/ 52 h 103"/>
              <a:gd name="T14" fmla="*/ 140 w 280"/>
              <a:gd name="T15" fmla="*/ 0 h 103"/>
              <a:gd name="T16" fmla="*/ 140 w 280"/>
              <a:gd name="T17" fmla="*/ 0 h 103"/>
              <a:gd name="T18" fmla="*/ 0 w 280"/>
              <a:gd name="T19" fmla="*/ 52 h 103"/>
              <a:gd name="T20" fmla="*/ 140 w 280"/>
              <a:gd name="T21" fmla="*/ 103 h 103"/>
              <a:gd name="T22" fmla="*/ 140 w 280"/>
              <a:gd name="T23" fmla="*/ 103 h 103"/>
              <a:gd name="T24" fmla="*/ 140 w 280"/>
              <a:gd name="T25" fmla="*/ 95 h 103"/>
              <a:gd name="T26" fmla="*/ 140 w 280"/>
              <a:gd name="T27" fmla="*/ 95 h 103"/>
              <a:gd name="T28" fmla="*/ 23 w 280"/>
              <a:gd name="T29" fmla="*/ 52 h 103"/>
              <a:gd name="T30" fmla="*/ 23 w 280"/>
              <a:gd name="T31" fmla="*/ 52 h 103"/>
              <a:gd name="T32" fmla="*/ 140 w 280"/>
              <a:gd name="T33" fmla="*/ 8 h 103"/>
              <a:gd name="T34" fmla="*/ 140 w 280"/>
              <a:gd name="T35" fmla="*/ 8 h 103"/>
              <a:gd name="T36" fmla="*/ 140 w 280"/>
              <a:gd name="T37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0" h="103">
                <a:moveTo>
                  <a:pt x="280" y="52"/>
                </a:moveTo>
                <a:cubicBezTo>
                  <a:pt x="280" y="23"/>
                  <a:pt x="217" y="0"/>
                  <a:pt x="140" y="0"/>
                </a:cubicBezTo>
                <a:cubicBezTo>
                  <a:pt x="140" y="8"/>
                  <a:pt x="140" y="8"/>
                  <a:pt x="140" y="8"/>
                </a:cubicBezTo>
                <a:cubicBezTo>
                  <a:pt x="205" y="8"/>
                  <a:pt x="257" y="28"/>
                  <a:pt x="257" y="52"/>
                </a:cubicBezTo>
                <a:cubicBezTo>
                  <a:pt x="257" y="75"/>
                  <a:pt x="205" y="95"/>
                  <a:pt x="140" y="9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217" y="103"/>
                  <a:pt x="280" y="80"/>
                  <a:pt x="280" y="52"/>
                </a:cubicBezTo>
                <a:close/>
                <a:moveTo>
                  <a:pt x="14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63" y="0"/>
                  <a:pt x="0" y="23"/>
                  <a:pt x="0" y="52"/>
                </a:cubicBezTo>
                <a:cubicBezTo>
                  <a:pt x="0" y="80"/>
                  <a:pt x="63" y="103"/>
                  <a:pt x="140" y="103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ubicBezTo>
                  <a:pt x="75" y="95"/>
                  <a:pt x="23" y="75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28"/>
                  <a:pt x="75" y="8"/>
                  <a:pt x="140" y="8"/>
                </a:cubicBezTo>
                <a:cubicBezTo>
                  <a:pt x="140" y="8"/>
                  <a:pt x="140" y="8"/>
                  <a:pt x="140" y="8"/>
                </a:cubicBezTo>
                <a:lnTo>
                  <a:pt x="14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5" name="Freeform 27"/>
          <p:cNvSpPr>
            <a:spLocks noEditPoints="1"/>
          </p:cNvSpPr>
          <p:nvPr/>
        </p:nvSpPr>
        <p:spPr bwMode="auto">
          <a:xfrm>
            <a:off x="6201328" y="2017493"/>
            <a:ext cx="426230" cy="409285"/>
          </a:xfrm>
          <a:custGeom>
            <a:avLst/>
            <a:gdLst>
              <a:gd name="T0" fmla="*/ 218 w 238"/>
              <a:gd name="T1" fmla="*/ 16 h 229"/>
              <a:gd name="T2" fmla="*/ 119 w 238"/>
              <a:gd name="T3" fmla="*/ 46 h 229"/>
              <a:gd name="T4" fmla="*/ 119 w 238"/>
              <a:gd name="T5" fmla="*/ 57 h 229"/>
              <a:gd name="T6" fmla="*/ 202 w 238"/>
              <a:gd name="T7" fmla="*/ 32 h 229"/>
              <a:gd name="T8" fmla="*/ 150 w 238"/>
              <a:gd name="T9" fmla="*/ 145 h 229"/>
              <a:gd name="T10" fmla="*/ 119 w 238"/>
              <a:gd name="T11" fmla="*/ 172 h 229"/>
              <a:gd name="T12" fmla="*/ 119 w 238"/>
              <a:gd name="T13" fmla="*/ 183 h 229"/>
              <a:gd name="T14" fmla="*/ 156 w 238"/>
              <a:gd name="T15" fmla="*/ 151 h 229"/>
              <a:gd name="T16" fmla="*/ 218 w 238"/>
              <a:gd name="T17" fmla="*/ 16 h 229"/>
              <a:gd name="T18" fmla="*/ 119 w 238"/>
              <a:gd name="T19" fmla="*/ 46 h 229"/>
              <a:gd name="T20" fmla="*/ 83 w 238"/>
              <a:gd name="T21" fmla="*/ 78 h 229"/>
              <a:gd name="T22" fmla="*/ 20 w 238"/>
              <a:gd name="T23" fmla="*/ 214 h 229"/>
              <a:gd name="T24" fmla="*/ 119 w 238"/>
              <a:gd name="T25" fmla="*/ 183 h 229"/>
              <a:gd name="T26" fmla="*/ 119 w 238"/>
              <a:gd name="T27" fmla="*/ 172 h 229"/>
              <a:gd name="T28" fmla="*/ 36 w 238"/>
              <a:gd name="T29" fmla="*/ 197 h 229"/>
              <a:gd name="T30" fmla="*/ 36 w 238"/>
              <a:gd name="T31" fmla="*/ 197 h 229"/>
              <a:gd name="T32" fmla="*/ 89 w 238"/>
              <a:gd name="T33" fmla="*/ 84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16"/>
                </a:moveTo>
                <a:cubicBezTo>
                  <a:pt x="202" y="0"/>
                  <a:pt x="162" y="13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55" y="30"/>
                  <a:pt x="189" y="19"/>
                  <a:pt x="202" y="32"/>
                </a:cubicBezTo>
                <a:cubicBezTo>
                  <a:pt x="219" y="49"/>
                  <a:pt x="195" y="99"/>
                  <a:pt x="150" y="145"/>
                </a:cubicBezTo>
                <a:cubicBezTo>
                  <a:pt x="140" y="155"/>
                  <a:pt x="129" y="164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31" y="174"/>
                  <a:pt x="144" y="163"/>
                  <a:pt x="156" y="151"/>
                </a:cubicBezTo>
                <a:cubicBezTo>
                  <a:pt x="210" y="96"/>
                  <a:pt x="238" y="36"/>
                  <a:pt x="218" y="16"/>
                </a:cubicBezTo>
                <a:close/>
                <a:moveTo>
                  <a:pt x="119" y="46"/>
                </a:moveTo>
                <a:cubicBezTo>
                  <a:pt x="107" y="55"/>
                  <a:pt x="95" y="66"/>
                  <a:pt x="83" y="78"/>
                </a:cubicBezTo>
                <a:cubicBezTo>
                  <a:pt x="28" y="133"/>
                  <a:pt x="0" y="193"/>
                  <a:pt x="20" y="214"/>
                </a:cubicBezTo>
                <a:cubicBezTo>
                  <a:pt x="36" y="229"/>
                  <a:pt x="76" y="216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83" y="199"/>
                  <a:pt x="49" y="211"/>
                  <a:pt x="36" y="197"/>
                </a:cubicBezTo>
                <a:cubicBezTo>
                  <a:pt x="36" y="197"/>
                  <a:pt x="36" y="197"/>
                  <a:pt x="36" y="197"/>
                </a:cubicBezTo>
                <a:cubicBezTo>
                  <a:pt x="19" y="181"/>
                  <a:pt x="43" y="130"/>
                  <a:pt x="89" y="84"/>
                </a:cubicBezTo>
                <a:cubicBezTo>
                  <a:pt x="99" y="74"/>
                  <a:pt x="109" y="65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6" name="Freeform 28"/>
          <p:cNvSpPr>
            <a:spLocks noEditPoints="1"/>
          </p:cNvSpPr>
          <p:nvPr/>
        </p:nvSpPr>
        <p:spPr bwMode="auto">
          <a:xfrm>
            <a:off x="6201328" y="2017493"/>
            <a:ext cx="426230" cy="409285"/>
          </a:xfrm>
          <a:custGeom>
            <a:avLst/>
            <a:gdLst>
              <a:gd name="T0" fmla="*/ 218 w 238"/>
              <a:gd name="T1" fmla="*/ 214 h 229"/>
              <a:gd name="T2" fmla="*/ 156 w 238"/>
              <a:gd name="T3" fmla="*/ 78 h 229"/>
              <a:gd name="T4" fmla="*/ 119 w 238"/>
              <a:gd name="T5" fmla="*/ 46 h 229"/>
              <a:gd name="T6" fmla="*/ 119 w 238"/>
              <a:gd name="T7" fmla="*/ 57 h 229"/>
              <a:gd name="T8" fmla="*/ 150 w 238"/>
              <a:gd name="T9" fmla="*/ 84 h 229"/>
              <a:gd name="T10" fmla="*/ 202 w 238"/>
              <a:gd name="T11" fmla="*/ 197 h 229"/>
              <a:gd name="T12" fmla="*/ 119 w 238"/>
              <a:gd name="T13" fmla="*/ 172 h 229"/>
              <a:gd name="T14" fmla="*/ 119 w 238"/>
              <a:gd name="T15" fmla="*/ 183 h 229"/>
              <a:gd name="T16" fmla="*/ 218 w 238"/>
              <a:gd name="T17" fmla="*/ 214 h 229"/>
              <a:gd name="T18" fmla="*/ 119 w 238"/>
              <a:gd name="T19" fmla="*/ 46 h 229"/>
              <a:gd name="T20" fmla="*/ 20 w 238"/>
              <a:gd name="T21" fmla="*/ 16 h 229"/>
              <a:gd name="T22" fmla="*/ 83 w 238"/>
              <a:gd name="T23" fmla="*/ 151 h 229"/>
              <a:gd name="T24" fmla="*/ 119 w 238"/>
              <a:gd name="T25" fmla="*/ 183 h 229"/>
              <a:gd name="T26" fmla="*/ 119 w 238"/>
              <a:gd name="T27" fmla="*/ 172 h 229"/>
              <a:gd name="T28" fmla="*/ 89 w 238"/>
              <a:gd name="T29" fmla="*/ 145 h 229"/>
              <a:gd name="T30" fmla="*/ 36 w 238"/>
              <a:gd name="T31" fmla="*/ 32 h 229"/>
              <a:gd name="T32" fmla="*/ 36 w 238"/>
              <a:gd name="T33" fmla="*/ 32 h 229"/>
              <a:gd name="T34" fmla="*/ 119 w 238"/>
              <a:gd name="T35" fmla="*/ 57 h 229"/>
              <a:gd name="T36" fmla="*/ 119 w 238"/>
              <a:gd name="T37" fmla="*/ 4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8" h="229">
                <a:moveTo>
                  <a:pt x="218" y="214"/>
                </a:moveTo>
                <a:cubicBezTo>
                  <a:pt x="238" y="193"/>
                  <a:pt x="210" y="133"/>
                  <a:pt x="156" y="78"/>
                </a:cubicBezTo>
                <a:cubicBezTo>
                  <a:pt x="144" y="66"/>
                  <a:pt x="131" y="55"/>
                  <a:pt x="119" y="4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29" y="65"/>
                  <a:pt x="140" y="74"/>
                  <a:pt x="150" y="84"/>
                </a:cubicBezTo>
                <a:cubicBezTo>
                  <a:pt x="195" y="130"/>
                  <a:pt x="219" y="181"/>
                  <a:pt x="202" y="197"/>
                </a:cubicBezTo>
                <a:cubicBezTo>
                  <a:pt x="189" y="211"/>
                  <a:pt x="155" y="199"/>
                  <a:pt x="119" y="17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62" y="216"/>
                  <a:pt x="202" y="229"/>
                  <a:pt x="218" y="214"/>
                </a:cubicBezTo>
                <a:close/>
                <a:moveTo>
                  <a:pt x="119" y="46"/>
                </a:moveTo>
                <a:cubicBezTo>
                  <a:pt x="76" y="13"/>
                  <a:pt x="36" y="0"/>
                  <a:pt x="20" y="16"/>
                </a:cubicBezTo>
                <a:cubicBezTo>
                  <a:pt x="0" y="36"/>
                  <a:pt x="28" y="96"/>
                  <a:pt x="83" y="151"/>
                </a:cubicBezTo>
                <a:cubicBezTo>
                  <a:pt x="95" y="163"/>
                  <a:pt x="107" y="174"/>
                  <a:pt x="119" y="183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09" y="164"/>
                  <a:pt x="99" y="155"/>
                  <a:pt x="89" y="145"/>
                </a:cubicBezTo>
                <a:cubicBezTo>
                  <a:pt x="43" y="99"/>
                  <a:pt x="19" y="49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49" y="19"/>
                  <a:pt x="83" y="30"/>
                  <a:pt x="119" y="57"/>
                </a:cubicBezTo>
                <a:lnTo>
                  <a:pt x="119" y="4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7" name="Oval 29"/>
          <p:cNvSpPr>
            <a:spLocks noChangeArrowheads="1"/>
          </p:cNvSpPr>
          <p:nvPr/>
        </p:nvSpPr>
        <p:spPr bwMode="auto">
          <a:xfrm>
            <a:off x="6377295" y="2184335"/>
            <a:ext cx="76905" cy="76905"/>
          </a:xfrm>
          <a:prstGeom prst="ellipse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8" name="Freeform 30"/>
          <p:cNvSpPr>
            <a:spLocks noEditPoints="1"/>
          </p:cNvSpPr>
          <p:nvPr/>
        </p:nvSpPr>
        <p:spPr bwMode="auto">
          <a:xfrm>
            <a:off x="6967760" y="1831098"/>
            <a:ext cx="211160" cy="400161"/>
          </a:xfrm>
          <a:custGeom>
            <a:avLst/>
            <a:gdLst>
              <a:gd name="T0" fmla="*/ 67 w 162"/>
              <a:gd name="T1" fmla="*/ 307 h 307"/>
              <a:gd name="T2" fmla="*/ 162 w 162"/>
              <a:gd name="T3" fmla="*/ 307 h 307"/>
              <a:gd name="T4" fmla="*/ 67 w 162"/>
              <a:gd name="T5" fmla="*/ 127 h 307"/>
              <a:gd name="T6" fmla="*/ 67 w 162"/>
              <a:gd name="T7" fmla="*/ 193 h 307"/>
              <a:gd name="T8" fmla="*/ 110 w 162"/>
              <a:gd name="T9" fmla="*/ 267 h 307"/>
              <a:gd name="T10" fmla="*/ 67 w 162"/>
              <a:gd name="T11" fmla="*/ 267 h 307"/>
              <a:gd name="T12" fmla="*/ 67 w 162"/>
              <a:gd name="T13" fmla="*/ 307 h 307"/>
              <a:gd name="T14" fmla="*/ 0 w 162"/>
              <a:gd name="T15" fmla="*/ 0 h 307"/>
              <a:gd name="T16" fmla="*/ 0 w 162"/>
              <a:gd name="T17" fmla="*/ 307 h 307"/>
              <a:gd name="T18" fmla="*/ 67 w 162"/>
              <a:gd name="T19" fmla="*/ 307 h 307"/>
              <a:gd name="T20" fmla="*/ 67 w 162"/>
              <a:gd name="T21" fmla="*/ 267 h 307"/>
              <a:gd name="T22" fmla="*/ 24 w 162"/>
              <a:gd name="T23" fmla="*/ 267 h 307"/>
              <a:gd name="T24" fmla="*/ 24 w 162"/>
              <a:gd name="T25" fmla="*/ 120 h 307"/>
              <a:gd name="T26" fmla="*/ 24 w 162"/>
              <a:gd name="T27" fmla="*/ 120 h 307"/>
              <a:gd name="T28" fmla="*/ 67 w 162"/>
              <a:gd name="T29" fmla="*/ 193 h 307"/>
              <a:gd name="T30" fmla="*/ 67 w 162"/>
              <a:gd name="T31" fmla="*/ 127 h 307"/>
              <a:gd name="T32" fmla="*/ 0 w 162"/>
              <a:gd name="T33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307">
                <a:moveTo>
                  <a:pt x="67" y="307"/>
                </a:moveTo>
                <a:lnTo>
                  <a:pt x="162" y="307"/>
                </a:lnTo>
                <a:lnTo>
                  <a:pt x="67" y="127"/>
                </a:lnTo>
                <a:lnTo>
                  <a:pt x="67" y="193"/>
                </a:lnTo>
                <a:lnTo>
                  <a:pt x="110" y="267"/>
                </a:lnTo>
                <a:lnTo>
                  <a:pt x="67" y="267"/>
                </a:lnTo>
                <a:lnTo>
                  <a:pt x="67" y="307"/>
                </a:lnTo>
                <a:close/>
                <a:moveTo>
                  <a:pt x="0" y="0"/>
                </a:moveTo>
                <a:lnTo>
                  <a:pt x="0" y="307"/>
                </a:lnTo>
                <a:lnTo>
                  <a:pt x="67" y="307"/>
                </a:lnTo>
                <a:lnTo>
                  <a:pt x="67" y="267"/>
                </a:lnTo>
                <a:lnTo>
                  <a:pt x="24" y="267"/>
                </a:lnTo>
                <a:lnTo>
                  <a:pt x="24" y="120"/>
                </a:lnTo>
                <a:lnTo>
                  <a:pt x="24" y="120"/>
                </a:lnTo>
                <a:lnTo>
                  <a:pt x="67" y="193"/>
                </a:lnTo>
                <a:lnTo>
                  <a:pt x="67" y="127"/>
                </a:lnTo>
                <a:lnTo>
                  <a:pt x="0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69" name="Rectangle 31"/>
          <p:cNvSpPr>
            <a:spLocks noChangeArrowheads="1"/>
          </p:cNvSpPr>
          <p:nvPr/>
        </p:nvSpPr>
        <p:spPr bwMode="auto">
          <a:xfrm>
            <a:off x="6862181" y="1829795"/>
            <a:ext cx="53442" cy="389734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0" name="Freeform 32"/>
          <p:cNvSpPr>
            <a:spLocks noEditPoints="1"/>
          </p:cNvSpPr>
          <p:nvPr/>
        </p:nvSpPr>
        <p:spPr bwMode="auto">
          <a:xfrm>
            <a:off x="5131190" y="3792800"/>
            <a:ext cx="461424" cy="337596"/>
          </a:xfrm>
          <a:custGeom>
            <a:avLst/>
            <a:gdLst>
              <a:gd name="T0" fmla="*/ 213 w 258"/>
              <a:gd name="T1" fmla="*/ 31 h 189"/>
              <a:gd name="T2" fmla="*/ 204 w 258"/>
              <a:gd name="T3" fmla="*/ 69 h 189"/>
              <a:gd name="T4" fmla="*/ 228 w 258"/>
              <a:gd name="T5" fmla="*/ 109 h 189"/>
              <a:gd name="T6" fmla="*/ 204 w 258"/>
              <a:gd name="T7" fmla="*/ 146 h 189"/>
              <a:gd name="T8" fmla="*/ 204 w 258"/>
              <a:gd name="T9" fmla="*/ 27 h 189"/>
              <a:gd name="T10" fmla="*/ 91 w 258"/>
              <a:gd name="T11" fmla="*/ 14 h 189"/>
              <a:gd name="T12" fmla="*/ 97 w 258"/>
              <a:gd name="T13" fmla="*/ 15 h 189"/>
              <a:gd name="T14" fmla="*/ 91 w 258"/>
              <a:gd name="T15" fmla="*/ 42 h 189"/>
              <a:gd name="T16" fmla="*/ 91 w 258"/>
              <a:gd name="T17" fmla="*/ 162 h 189"/>
              <a:gd name="T18" fmla="*/ 166 w 258"/>
              <a:gd name="T19" fmla="*/ 145 h 189"/>
              <a:gd name="T20" fmla="*/ 204 w 258"/>
              <a:gd name="T21" fmla="*/ 125 h 189"/>
              <a:gd name="T22" fmla="*/ 191 w 258"/>
              <a:gd name="T23" fmla="*/ 122 h 189"/>
              <a:gd name="T24" fmla="*/ 204 w 258"/>
              <a:gd name="T25" fmla="*/ 69 h 189"/>
              <a:gd name="T26" fmla="*/ 91 w 258"/>
              <a:gd name="T27" fmla="*/ 6 h 189"/>
              <a:gd name="T28" fmla="*/ 78 w 258"/>
              <a:gd name="T29" fmla="*/ 24 h 189"/>
              <a:gd name="T30" fmla="*/ 91 w 258"/>
              <a:gd name="T31" fmla="*/ 14 h 189"/>
              <a:gd name="T32" fmla="*/ 78 w 258"/>
              <a:gd name="T33" fmla="*/ 188 h 189"/>
              <a:gd name="T34" fmla="*/ 91 w 258"/>
              <a:gd name="T35" fmla="*/ 162 h 189"/>
              <a:gd name="T36" fmla="*/ 78 w 258"/>
              <a:gd name="T37" fmla="*/ 176 h 189"/>
              <a:gd name="T38" fmla="*/ 91 w 258"/>
              <a:gd name="T39" fmla="*/ 42 h 189"/>
              <a:gd name="T40" fmla="*/ 80 w 258"/>
              <a:gd name="T41" fmla="*/ 134 h 189"/>
              <a:gd name="T42" fmla="*/ 78 w 258"/>
              <a:gd name="T43" fmla="*/ 64 h 189"/>
              <a:gd name="T44" fmla="*/ 78 w 258"/>
              <a:gd name="T45" fmla="*/ 33 h 189"/>
              <a:gd name="T46" fmla="*/ 91 w 258"/>
              <a:gd name="T47" fmla="*/ 42 h 189"/>
              <a:gd name="T48" fmla="*/ 60 w 258"/>
              <a:gd name="T49" fmla="*/ 18 h 189"/>
              <a:gd name="T50" fmla="*/ 68 w 258"/>
              <a:gd name="T51" fmla="*/ 42 h 189"/>
              <a:gd name="T52" fmla="*/ 78 w 258"/>
              <a:gd name="T53" fmla="*/ 33 h 189"/>
              <a:gd name="T54" fmla="*/ 78 w 258"/>
              <a:gd name="T55" fmla="*/ 9 h 189"/>
              <a:gd name="T56" fmla="*/ 78 w 258"/>
              <a:gd name="T57" fmla="*/ 188 h 189"/>
              <a:gd name="T58" fmla="*/ 60 w 258"/>
              <a:gd name="T59" fmla="*/ 176 h 189"/>
              <a:gd name="T60" fmla="*/ 78 w 258"/>
              <a:gd name="T61" fmla="*/ 64 h 189"/>
              <a:gd name="T62" fmla="*/ 60 w 258"/>
              <a:gd name="T63" fmla="*/ 134 h 189"/>
              <a:gd name="T64" fmla="*/ 70 w 258"/>
              <a:gd name="T65" fmla="*/ 116 h 189"/>
              <a:gd name="T66" fmla="*/ 60 w 258"/>
              <a:gd name="T67" fmla="*/ 87 h 189"/>
              <a:gd name="T68" fmla="*/ 76 w 258"/>
              <a:gd name="T69" fmla="*/ 68 h 189"/>
              <a:gd name="T70" fmla="*/ 60 w 258"/>
              <a:gd name="T71" fmla="*/ 18 h 189"/>
              <a:gd name="T72" fmla="*/ 60 w 258"/>
              <a:gd name="T73" fmla="*/ 187 h 189"/>
              <a:gd name="T74" fmla="*/ 59 w 258"/>
              <a:gd name="T75" fmla="*/ 175 h 189"/>
              <a:gd name="T76" fmla="*/ 49 w 258"/>
              <a:gd name="T77" fmla="*/ 144 h 189"/>
              <a:gd name="T78" fmla="*/ 60 w 258"/>
              <a:gd name="T79" fmla="*/ 125 h 189"/>
              <a:gd name="T80" fmla="*/ 41 w 258"/>
              <a:gd name="T81" fmla="*/ 125 h 189"/>
              <a:gd name="T82" fmla="*/ 60 w 258"/>
              <a:gd name="T83" fmla="*/ 87 h 189"/>
              <a:gd name="T84" fmla="*/ 51 w 258"/>
              <a:gd name="T85" fmla="*/ 76 h 189"/>
              <a:gd name="T86" fmla="*/ 43 w 258"/>
              <a:gd name="T87" fmla="*/ 51 h 189"/>
              <a:gd name="T88" fmla="*/ 60 w 258"/>
              <a:gd name="T89" fmla="*/ 1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8" h="189">
                <a:moveTo>
                  <a:pt x="253" y="104"/>
                </a:moveTo>
                <a:cubicBezTo>
                  <a:pt x="258" y="60"/>
                  <a:pt x="213" y="31"/>
                  <a:pt x="213" y="31"/>
                </a:cubicBezTo>
                <a:cubicBezTo>
                  <a:pt x="210" y="30"/>
                  <a:pt x="207" y="28"/>
                  <a:pt x="204" y="27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08" y="69"/>
                  <a:pt x="212" y="70"/>
                  <a:pt x="216" y="72"/>
                </a:cubicBezTo>
                <a:cubicBezTo>
                  <a:pt x="230" y="79"/>
                  <a:pt x="235" y="95"/>
                  <a:pt x="228" y="109"/>
                </a:cubicBezTo>
                <a:cubicBezTo>
                  <a:pt x="224" y="119"/>
                  <a:pt x="214" y="125"/>
                  <a:pt x="204" y="125"/>
                </a:cubicBezTo>
                <a:cubicBezTo>
                  <a:pt x="204" y="146"/>
                  <a:pt x="204" y="146"/>
                  <a:pt x="204" y="146"/>
                </a:cubicBezTo>
                <a:cubicBezTo>
                  <a:pt x="230" y="144"/>
                  <a:pt x="249" y="134"/>
                  <a:pt x="253" y="104"/>
                </a:cubicBezTo>
                <a:close/>
                <a:moveTo>
                  <a:pt x="204" y="27"/>
                </a:moveTo>
                <a:cubicBezTo>
                  <a:pt x="156" y="5"/>
                  <a:pt x="119" y="0"/>
                  <a:pt x="91" y="6"/>
                </a:cubicBezTo>
                <a:cubicBezTo>
                  <a:pt x="91" y="14"/>
                  <a:pt x="91" y="14"/>
                  <a:pt x="91" y="14"/>
                </a:cubicBezTo>
                <a:cubicBezTo>
                  <a:pt x="93" y="14"/>
                  <a:pt x="95" y="14"/>
                  <a:pt x="97" y="15"/>
                </a:cubicBezTo>
                <a:cubicBezTo>
                  <a:pt x="97" y="15"/>
                  <a:pt x="97" y="15"/>
                  <a:pt x="97" y="15"/>
                </a:cubicBezTo>
                <a:cubicBezTo>
                  <a:pt x="104" y="19"/>
                  <a:pt x="107" y="27"/>
                  <a:pt x="103" y="34"/>
                </a:cubicBezTo>
                <a:cubicBezTo>
                  <a:pt x="101" y="39"/>
                  <a:pt x="96" y="42"/>
                  <a:pt x="91" y="4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93" y="151"/>
                  <a:pt x="93" y="157"/>
                  <a:pt x="91" y="162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117" y="174"/>
                  <a:pt x="138" y="143"/>
                  <a:pt x="166" y="145"/>
                </a:cubicBezTo>
                <a:cubicBezTo>
                  <a:pt x="179" y="147"/>
                  <a:pt x="192" y="147"/>
                  <a:pt x="204" y="146"/>
                </a:cubicBezTo>
                <a:cubicBezTo>
                  <a:pt x="204" y="125"/>
                  <a:pt x="204" y="125"/>
                  <a:pt x="204" y="125"/>
                </a:cubicBezTo>
                <a:cubicBezTo>
                  <a:pt x="199" y="125"/>
                  <a:pt x="195" y="124"/>
                  <a:pt x="191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77" y="115"/>
                  <a:pt x="172" y="98"/>
                  <a:pt x="179" y="84"/>
                </a:cubicBezTo>
                <a:cubicBezTo>
                  <a:pt x="184" y="74"/>
                  <a:pt x="193" y="69"/>
                  <a:pt x="204" y="69"/>
                </a:cubicBezTo>
                <a:lnTo>
                  <a:pt x="204" y="27"/>
                </a:lnTo>
                <a:close/>
                <a:moveTo>
                  <a:pt x="91" y="6"/>
                </a:moveTo>
                <a:cubicBezTo>
                  <a:pt x="86" y="6"/>
                  <a:pt x="82" y="8"/>
                  <a:pt x="78" y="9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3"/>
                  <a:pt x="78" y="22"/>
                  <a:pt x="78" y="22"/>
                </a:cubicBezTo>
                <a:cubicBezTo>
                  <a:pt x="81" y="17"/>
                  <a:pt x="86" y="14"/>
                  <a:pt x="91" y="14"/>
                </a:cubicBezTo>
                <a:cubicBezTo>
                  <a:pt x="91" y="6"/>
                  <a:pt x="91" y="6"/>
                  <a:pt x="91" y="6"/>
                </a:cubicBezTo>
                <a:close/>
                <a:moveTo>
                  <a:pt x="78" y="188"/>
                </a:moveTo>
                <a:cubicBezTo>
                  <a:pt x="82" y="188"/>
                  <a:pt x="87" y="187"/>
                  <a:pt x="91" y="185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0" y="163"/>
                  <a:pt x="90" y="164"/>
                  <a:pt x="90" y="165"/>
                </a:cubicBezTo>
                <a:cubicBezTo>
                  <a:pt x="87" y="170"/>
                  <a:pt x="83" y="174"/>
                  <a:pt x="78" y="176"/>
                </a:cubicBezTo>
                <a:cubicBezTo>
                  <a:pt x="78" y="188"/>
                  <a:pt x="78" y="188"/>
                  <a:pt x="78" y="188"/>
                </a:cubicBezTo>
                <a:close/>
                <a:moveTo>
                  <a:pt x="91" y="42"/>
                </a:moveTo>
                <a:cubicBezTo>
                  <a:pt x="91" y="146"/>
                  <a:pt x="91" y="146"/>
                  <a:pt x="91" y="146"/>
                </a:cubicBezTo>
                <a:cubicBezTo>
                  <a:pt x="89" y="141"/>
                  <a:pt x="85" y="136"/>
                  <a:pt x="80" y="134"/>
                </a:cubicBezTo>
                <a:cubicBezTo>
                  <a:pt x="79" y="133"/>
                  <a:pt x="78" y="133"/>
                  <a:pt x="78" y="133"/>
                </a:cubicBezTo>
                <a:cubicBezTo>
                  <a:pt x="78" y="64"/>
                  <a:pt x="78" y="64"/>
                  <a:pt x="78" y="64"/>
                </a:cubicBezTo>
                <a:cubicBezTo>
                  <a:pt x="79" y="61"/>
                  <a:pt x="79" y="57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9" y="36"/>
                  <a:pt x="81" y="39"/>
                  <a:pt x="84" y="41"/>
                </a:cubicBezTo>
                <a:cubicBezTo>
                  <a:pt x="86" y="42"/>
                  <a:pt x="89" y="42"/>
                  <a:pt x="91" y="42"/>
                </a:cubicBezTo>
                <a:close/>
                <a:moveTo>
                  <a:pt x="78" y="9"/>
                </a:moveTo>
                <a:cubicBezTo>
                  <a:pt x="71" y="11"/>
                  <a:pt x="65" y="14"/>
                  <a:pt x="60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5" y="41"/>
                  <a:pt x="68" y="42"/>
                </a:cubicBezTo>
                <a:cubicBezTo>
                  <a:pt x="73" y="45"/>
                  <a:pt x="76" y="49"/>
                  <a:pt x="78" y="54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0"/>
                  <a:pt x="77" y="27"/>
                  <a:pt x="78" y="24"/>
                </a:cubicBezTo>
                <a:cubicBezTo>
                  <a:pt x="78" y="9"/>
                  <a:pt x="78" y="9"/>
                  <a:pt x="78" y="9"/>
                </a:cubicBezTo>
                <a:close/>
                <a:moveTo>
                  <a:pt x="60" y="187"/>
                </a:moveTo>
                <a:cubicBezTo>
                  <a:pt x="66" y="188"/>
                  <a:pt x="72" y="189"/>
                  <a:pt x="78" y="188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72" y="178"/>
                  <a:pt x="65" y="178"/>
                  <a:pt x="60" y="176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78" y="64"/>
                </a:moveTo>
                <a:cubicBezTo>
                  <a:pt x="78" y="133"/>
                  <a:pt x="78" y="133"/>
                  <a:pt x="78" y="133"/>
                </a:cubicBezTo>
                <a:cubicBezTo>
                  <a:pt x="72" y="131"/>
                  <a:pt x="65" y="131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4" y="123"/>
                  <a:pt x="67" y="120"/>
                  <a:pt x="70" y="116"/>
                </a:cubicBezTo>
                <a:cubicBezTo>
                  <a:pt x="75" y="105"/>
                  <a:pt x="71" y="92"/>
                  <a:pt x="6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66" y="78"/>
                  <a:pt x="73" y="74"/>
                  <a:pt x="76" y="68"/>
                </a:cubicBezTo>
                <a:cubicBezTo>
                  <a:pt x="77" y="66"/>
                  <a:pt x="77" y="65"/>
                  <a:pt x="78" y="64"/>
                </a:cubicBezTo>
                <a:close/>
                <a:moveTo>
                  <a:pt x="60" y="18"/>
                </a:moveTo>
                <a:cubicBezTo>
                  <a:pt x="0" y="56"/>
                  <a:pt x="10" y="159"/>
                  <a:pt x="46" y="180"/>
                </a:cubicBezTo>
                <a:cubicBezTo>
                  <a:pt x="51" y="183"/>
                  <a:pt x="55" y="185"/>
                  <a:pt x="60" y="187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59" y="175"/>
                  <a:pt x="59" y="175"/>
                  <a:pt x="59" y="175"/>
                </a:cubicBezTo>
                <a:cubicBezTo>
                  <a:pt x="48" y="170"/>
                  <a:pt x="43" y="156"/>
                  <a:pt x="49" y="144"/>
                </a:cubicBezTo>
                <a:cubicBezTo>
                  <a:pt x="51" y="139"/>
                  <a:pt x="55" y="136"/>
                  <a:pt x="60" y="134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54" y="128"/>
                  <a:pt x="47" y="128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31" y="120"/>
                  <a:pt x="26" y="107"/>
                  <a:pt x="32" y="97"/>
                </a:cubicBezTo>
                <a:cubicBezTo>
                  <a:pt x="37" y="86"/>
                  <a:pt x="49" y="82"/>
                  <a:pt x="60" y="87"/>
                </a:cubicBezTo>
                <a:cubicBezTo>
                  <a:pt x="60" y="78"/>
                  <a:pt x="60" y="78"/>
                  <a:pt x="60" y="78"/>
                </a:cubicBezTo>
                <a:cubicBezTo>
                  <a:pt x="57" y="78"/>
                  <a:pt x="54" y="77"/>
                  <a:pt x="51" y="76"/>
                </a:cubicBezTo>
                <a:cubicBezTo>
                  <a:pt x="42" y="71"/>
                  <a:pt x="38" y="60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44"/>
                  <a:pt x="53" y="40"/>
                  <a:pt x="60" y="40"/>
                </a:cubicBezTo>
                <a:lnTo>
                  <a:pt x="60" y="1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1" name="Group 127"/>
          <p:cNvGrpSpPr/>
          <p:nvPr/>
        </p:nvGrpSpPr>
        <p:grpSpPr>
          <a:xfrm>
            <a:off x="6428129" y="4130394"/>
            <a:ext cx="417107" cy="537024"/>
            <a:chOff x="8610600" y="4127500"/>
            <a:chExt cx="508001" cy="654050"/>
          </a:xfrm>
          <a:solidFill>
            <a:srgbClr val="0D0D0D">
              <a:alpha val="21176"/>
            </a:srgbClr>
          </a:solidFill>
        </p:grpSpPr>
        <p:sp>
          <p:nvSpPr>
            <p:cNvPr id="166" name="Freeform 33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7" name="Freeform 34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8" name="Freeform 35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9" name="Freeform 36"/>
            <p:cNvSpPr/>
            <p:nvPr/>
          </p:nvSpPr>
          <p:spPr bwMode="auto">
            <a:xfrm>
              <a:off x="8729663" y="4613275"/>
              <a:ext cx="141288" cy="168275"/>
            </a:xfrm>
            <a:custGeom>
              <a:avLst/>
              <a:gdLst>
                <a:gd name="T0" fmla="*/ 45 w 65"/>
                <a:gd name="T1" fmla="*/ 5 h 77"/>
                <a:gd name="T2" fmla="*/ 45 w 65"/>
                <a:gd name="T3" fmla="*/ 28 h 77"/>
                <a:gd name="T4" fmla="*/ 25 w 65"/>
                <a:gd name="T5" fmla="*/ 45 h 77"/>
                <a:gd name="T6" fmla="*/ 1 w 65"/>
                <a:gd name="T7" fmla="*/ 64 h 77"/>
                <a:gd name="T8" fmla="*/ 65 w 65"/>
                <a:gd name="T9" fmla="*/ 77 h 77"/>
                <a:gd name="T10" fmla="*/ 65 w 65"/>
                <a:gd name="T11" fmla="*/ 0 h 77"/>
                <a:gd name="T12" fmla="*/ 45 w 65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7">
                  <a:moveTo>
                    <a:pt x="45" y="5"/>
                  </a:move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39" y="40"/>
                    <a:pt x="25" y="45"/>
                  </a:cubicBezTo>
                  <a:cubicBezTo>
                    <a:pt x="12" y="49"/>
                    <a:pt x="0" y="56"/>
                    <a:pt x="1" y="64"/>
                  </a:cubicBezTo>
                  <a:cubicBezTo>
                    <a:pt x="2" y="71"/>
                    <a:pt x="18" y="77"/>
                    <a:pt x="65" y="77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4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0" name="Freeform 37"/>
            <p:cNvSpPr/>
            <p:nvPr/>
          </p:nvSpPr>
          <p:spPr bwMode="auto">
            <a:xfrm>
              <a:off x="8855075" y="4613275"/>
              <a:ext cx="134938" cy="168275"/>
            </a:xfrm>
            <a:custGeom>
              <a:avLst/>
              <a:gdLst>
                <a:gd name="T0" fmla="*/ 14 w 62"/>
                <a:gd name="T1" fmla="*/ 5 h 77"/>
                <a:gd name="T2" fmla="*/ 14 w 62"/>
                <a:gd name="T3" fmla="*/ 28 h 77"/>
                <a:gd name="T4" fmla="*/ 32 w 62"/>
                <a:gd name="T5" fmla="*/ 45 h 77"/>
                <a:gd name="T6" fmla="*/ 61 w 62"/>
                <a:gd name="T7" fmla="*/ 64 h 77"/>
                <a:gd name="T8" fmla="*/ 0 w 62"/>
                <a:gd name="T9" fmla="*/ 77 h 77"/>
                <a:gd name="T10" fmla="*/ 0 w 62"/>
                <a:gd name="T11" fmla="*/ 0 h 77"/>
                <a:gd name="T12" fmla="*/ 14 w 62"/>
                <a:gd name="T13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7">
                  <a:moveTo>
                    <a:pt x="14" y="5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9" y="40"/>
                    <a:pt x="32" y="45"/>
                  </a:cubicBezTo>
                  <a:cubicBezTo>
                    <a:pt x="46" y="49"/>
                    <a:pt x="62" y="56"/>
                    <a:pt x="61" y="64"/>
                  </a:cubicBezTo>
                  <a:cubicBezTo>
                    <a:pt x="60" y="71"/>
                    <a:pt x="34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1" name="Freeform 38"/>
            <p:cNvSpPr/>
            <p:nvPr/>
          </p:nvSpPr>
          <p:spPr bwMode="auto">
            <a:xfrm>
              <a:off x="8618538" y="4127500"/>
              <a:ext cx="500063" cy="503238"/>
            </a:xfrm>
            <a:custGeom>
              <a:avLst/>
              <a:gdLst>
                <a:gd name="T0" fmla="*/ 169 w 230"/>
                <a:gd name="T1" fmla="*/ 12 h 231"/>
                <a:gd name="T2" fmla="*/ 215 w 230"/>
                <a:gd name="T3" fmla="*/ 103 h 231"/>
                <a:gd name="T4" fmla="*/ 102 w 230"/>
                <a:gd name="T5" fmla="*/ 216 h 231"/>
                <a:gd name="T6" fmla="*/ 12 w 230"/>
                <a:gd name="T7" fmla="*/ 171 h 231"/>
                <a:gd name="T8" fmla="*/ 0 w 230"/>
                <a:gd name="T9" fmla="*/ 181 h 231"/>
                <a:gd name="T10" fmla="*/ 102 w 230"/>
                <a:gd name="T11" fmla="*/ 231 h 231"/>
                <a:gd name="T12" fmla="*/ 230 w 230"/>
                <a:gd name="T13" fmla="*/ 103 h 231"/>
                <a:gd name="T14" fmla="*/ 178 w 230"/>
                <a:gd name="T15" fmla="*/ 0 h 231"/>
                <a:gd name="T16" fmla="*/ 169 w 230"/>
                <a:gd name="T17" fmla="*/ 1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31">
                  <a:moveTo>
                    <a:pt x="169" y="12"/>
                  </a:moveTo>
                  <a:cubicBezTo>
                    <a:pt x="197" y="32"/>
                    <a:pt x="215" y="65"/>
                    <a:pt x="215" y="103"/>
                  </a:cubicBezTo>
                  <a:cubicBezTo>
                    <a:pt x="215" y="165"/>
                    <a:pt x="165" y="216"/>
                    <a:pt x="102" y="216"/>
                  </a:cubicBezTo>
                  <a:cubicBezTo>
                    <a:pt x="65" y="216"/>
                    <a:pt x="33" y="198"/>
                    <a:pt x="12" y="1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4" y="211"/>
                    <a:pt x="61" y="231"/>
                    <a:pt x="102" y="231"/>
                  </a:cubicBezTo>
                  <a:cubicBezTo>
                    <a:pt x="173" y="231"/>
                    <a:pt x="230" y="174"/>
                    <a:pt x="230" y="103"/>
                  </a:cubicBezTo>
                  <a:cubicBezTo>
                    <a:pt x="230" y="61"/>
                    <a:pt x="210" y="23"/>
                    <a:pt x="178" y="0"/>
                  </a:cubicBezTo>
                  <a:lnTo>
                    <a:pt x="16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2" name="Freeform 39"/>
            <p:cNvSpPr>
              <a:spLocks noEditPoints="1"/>
            </p:cNvSpPr>
            <p:nvPr/>
          </p:nvSpPr>
          <p:spPr bwMode="auto">
            <a:xfrm>
              <a:off x="8621713" y="4137025"/>
              <a:ext cx="442913" cy="441325"/>
            </a:xfrm>
            <a:custGeom>
              <a:avLst/>
              <a:gdLst>
                <a:gd name="T0" fmla="*/ 102 w 203"/>
                <a:gd name="T1" fmla="*/ 203 h 203"/>
                <a:gd name="T2" fmla="*/ 203 w 203"/>
                <a:gd name="T3" fmla="*/ 101 h 203"/>
                <a:gd name="T4" fmla="*/ 102 w 203"/>
                <a:gd name="T5" fmla="*/ 0 h 203"/>
                <a:gd name="T6" fmla="*/ 102 w 203"/>
                <a:gd name="T7" fmla="*/ 5 h 203"/>
                <a:gd name="T8" fmla="*/ 198 w 203"/>
                <a:gd name="T9" fmla="*/ 101 h 203"/>
                <a:gd name="T10" fmla="*/ 102 w 203"/>
                <a:gd name="T11" fmla="*/ 198 h 203"/>
                <a:gd name="T12" fmla="*/ 102 w 203"/>
                <a:gd name="T13" fmla="*/ 203 h 203"/>
                <a:gd name="T14" fmla="*/ 102 w 203"/>
                <a:gd name="T15" fmla="*/ 0 h 203"/>
                <a:gd name="T16" fmla="*/ 0 w 203"/>
                <a:gd name="T17" fmla="*/ 101 h 203"/>
                <a:gd name="T18" fmla="*/ 102 w 203"/>
                <a:gd name="T19" fmla="*/ 203 h 203"/>
                <a:gd name="T20" fmla="*/ 102 w 203"/>
                <a:gd name="T21" fmla="*/ 203 h 203"/>
                <a:gd name="T22" fmla="*/ 102 w 203"/>
                <a:gd name="T23" fmla="*/ 198 h 203"/>
                <a:gd name="T24" fmla="*/ 102 w 203"/>
                <a:gd name="T25" fmla="*/ 198 h 203"/>
                <a:gd name="T26" fmla="*/ 102 w 203"/>
                <a:gd name="T27" fmla="*/ 198 h 203"/>
                <a:gd name="T28" fmla="*/ 5 w 203"/>
                <a:gd name="T29" fmla="*/ 101 h 203"/>
                <a:gd name="T30" fmla="*/ 102 w 203"/>
                <a:gd name="T31" fmla="*/ 5 h 203"/>
                <a:gd name="T32" fmla="*/ 102 w 203"/>
                <a:gd name="T33" fmla="*/ 5 h 203"/>
                <a:gd name="T34" fmla="*/ 102 w 203"/>
                <a:gd name="T3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3">
                  <a:moveTo>
                    <a:pt x="102" y="203"/>
                  </a:moveTo>
                  <a:cubicBezTo>
                    <a:pt x="158" y="203"/>
                    <a:pt x="203" y="157"/>
                    <a:pt x="203" y="101"/>
                  </a:cubicBezTo>
                  <a:cubicBezTo>
                    <a:pt x="203" y="45"/>
                    <a:pt x="158" y="0"/>
                    <a:pt x="102" y="0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55" y="5"/>
                    <a:pt x="198" y="48"/>
                    <a:pt x="198" y="101"/>
                  </a:cubicBezTo>
                  <a:cubicBezTo>
                    <a:pt x="198" y="155"/>
                    <a:pt x="155" y="198"/>
                    <a:pt x="102" y="198"/>
                  </a:cubicBezTo>
                  <a:lnTo>
                    <a:pt x="102" y="203"/>
                  </a:lnTo>
                  <a:close/>
                  <a:moveTo>
                    <a:pt x="102" y="0"/>
                  </a:moveTo>
                  <a:cubicBezTo>
                    <a:pt x="46" y="0"/>
                    <a:pt x="0" y="45"/>
                    <a:pt x="0" y="101"/>
                  </a:cubicBezTo>
                  <a:cubicBezTo>
                    <a:pt x="0" y="157"/>
                    <a:pt x="46" y="203"/>
                    <a:pt x="102" y="203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48" y="198"/>
                    <a:pt x="5" y="155"/>
                    <a:pt x="5" y="101"/>
                  </a:cubicBezTo>
                  <a:cubicBezTo>
                    <a:pt x="5" y="48"/>
                    <a:pt x="48" y="5"/>
                    <a:pt x="102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73" name="Freeform 40"/>
            <p:cNvSpPr/>
            <p:nvPr/>
          </p:nvSpPr>
          <p:spPr bwMode="auto">
            <a:xfrm>
              <a:off x="8610600" y="4144963"/>
              <a:ext cx="496888" cy="433388"/>
            </a:xfrm>
            <a:custGeom>
              <a:avLst/>
              <a:gdLst>
                <a:gd name="T0" fmla="*/ 65 w 228"/>
                <a:gd name="T1" fmla="*/ 15 h 199"/>
                <a:gd name="T2" fmla="*/ 61 w 228"/>
                <a:gd name="T3" fmla="*/ 23 h 199"/>
                <a:gd name="T4" fmla="*/ 57 w 228"/>
                <a:gd name="T5" fmla="*/ 29 h 199"/>
                <a:gd name="T6" fmla="*/ 54 w 228"/>
                <a:gd name="T7" fmla="*/ 26 h 199"/>
                <a:gd name="T8" fmla="*/ 52 w 228"/>
                <a:gd name="T9" fmla="*/ 32 h 199"/>
                <a:gd name="T10" fmla="*/ 42 w 228"/>
                <a:gd name="T11" fmla="*/ 34 h 199"/>
                <a:gd name="T12" fmla="*/ 36 w 228"/>
                <a:gd name="T13" fmla="*/ 41 h 199"/>
                <a:gd name="T14" fmla="*/ 27 w 228"/>
                <a:gd name="T15" fmla="*/ 53 h 199"/>
                <a:gd name="T16" fmla="*/ 21 w 228"/>
                <a:gd name="T17" fmla="*/ 61 h 199"/>
                <a:gd name="T18" fmla="*/ 27 w 228"/>
                <a:gd name="T19" fmla="*/ 67 h 199"/>
                <a:gd name="T20" fmla="*/ 27 w 228"/>
                <a:gd name="T21" fmla="*/ 70 h 199"/>
                <a:gd name="T22" fmla="*/ 22 w 228"/>
                <a:gd name="T23" fmla="*/ 65 h 199"/>
                <a:gd name="T24" fmla="*/ 18 w 228"/>
                <a:gd name="T25" fmla="*/ 60 h 199"/>
                <a:gd name="T26" fmla="*/ 16 w 228"/>
                <a:gd name="T27" fmla="*/ 69 h 199"/>
                <a:gd name="T28" fmla="*/ 17 w 228"/>
                <a:gd name="T29" fmla="*/ 83 h 199"/>
                <a:gd name="T30" fmla="*/ 24 w 228"/>
                <a:gd name="T31" fmla="*/ 80 h 199"/>
                <a:gd name="T32" fmla="*/ 32 w 228"/>
                <a:gd name="T33" fmla="*/ 88 h 199"/>
                <a:gd name="T34" fmla="*/ 41 w 228"/>
                <a:gd name="T35" fmla="*/ 98 h 199"/>
                <a:gd name="T36" fmla="*/ 50 w 228"/>
                <a:gd name="T37" fmla="*/ 105 h 199"/>
                <a:gd name="T38" fmla="*/ 61 w 228"/>
                <a:gd name="T39" fmla="*/ 117 h 199"/>
                <a:gd name="T40" fmla="*/ 58 w 228"/>
                <a:gd name="T41" fmla="*/ 134 h 199"/>
                <a:gd name="T42" fmla="*/ 49 w 228"/>
                <a:gd name="T43" fmla="*/ 155 h 199"/>
                <a:gd name="T44" fmla="*/ 52 w 228"/>
                <a:gd name="T45" fmla="*/ 170 h 199"/>
                <a:gd name="T46" fmla="*/ 46 w 228"/>
                <a:gd name="T47" fmla="*/ 171 h 199"/>
                <a:gd name="T48" fmla="*/ 32 w 228"/>
                <a:gd name="T49" fmla="*/ 148 h 199"/>
                <a:gd name="T50" fmla="*/ 16 w 228"/>
                <a:gd name="T51" fmla="*/ 113 h 199"/>
                <a:gd name="T52" fmla="*/ 11 w 228"/>
                <a:gd name="T53" fmla="*/ 87 h 199"/>
                <a:gd name="T54" fmla="*/ 73 w 228"/>
                <a:gd name="T55" fmla="*/ 183 h 199"/>
                <a:gd name="T56" fmla="*/ 89 w 228"/>
                <a:gd name="T57" fmla="*/ 181 h 199"/>
                <a:gd name="T58" fmla="*/ 110 w 228"/>
                <a:gd name="T59" fmla="*/ 178 h 199"/>
                <a:gd name="T60" fmla="*/ 108 w 228"/>
                <a:gd name="T61" fmla="*/ 187 h 199"/>
                <a:gd name="T62" fmla="*/ 121 w 228"/>
                <a:gd name="T63" fmla="*/ 186 h 199"/>
                <a:gd name="T64" fmla="*/ 139 w 228"/>
                <a:gd name="T65" fmla="*/ 184 h 199"/>
                <a:gd name="T66" fmla="*/ 137 w 228"/>
                <a:gd name="T67" fmla="*/ 3 h 199"/>
                <a:gd name="T68" fmla="*/ 197 w 228"/>
                <a:gd name="T69" fmla="*/ 64 h 199"/>
                <a:gd name="T70" fmla="*/ 189 w 228"/>
                <a:gd name="T71" fmla="*/ 58 h 199"/>
                <a:gd name="T72" fmla="*/ 181 w 228"/>
                <a:gd name="T73" fmla="*/ 74 h 199"/>
                <a:gd name="T74" fmla="*/ 170 w 228"/>
                <a:gd name="T75" fmla="*/ 59 h 199"/>
                <a:gd name="T76" fmla="*/ 174 w 228"/>
                <a:gd name="T77" fmla="*/ 75 h 199"/>
                <a:gd name="T78" fmla="*/ 186 w 228"/>
                <a:gd name="T79" fmla="*/ 79 h 199"/>
                <a:gd name="T80" fmla="*/ 181 w 228"/>
                <a:gd name="T81" fmla="*/ 100 h 199"/>
                <a:gd name="T82" fmla="*/ 175 w 228"/>
                <a:gd name="T83" fmla="*/ 122 h 199"/>
                <a:gd name="T84" fmla="*/ 168 w 228"/>
                <a:gd name="T85" fmla="*/ 137 h 199"/>
                <a:gd name="T86" fmla="*/ 147 w 228"/>
                <a:gd name="T87" fmla="*/ 154 h 199"/>
                <a:gd name="T88" fmla="*/ 141 w 228"/>
                <a:gd name="T89" fmla="*/ 139 h 199"/>
                <a:gd name="T90" fmla="*/ 142 w 228"/>
                <a:gd name="T91" fmla="*/ 121 h 199"/>
                <a:gd name="T92" fmla="*/ 135 w 228"/>
                <a:gd name="T93" fmla="*/ 101 h 199"/>
                <a:gd name="T94" fmla="*/ 125 w 228"/>
                <a:gd name="T95" fmla="*/ 89 h 199"/>
                <a:gd name="T96" fmla="*/ 99 w 228"/>
                <a:gd name="T97" fmla="*/ 90 h 199"/>
                <a:gd name="T98" fmla="*/ 89 w 228"/>
                <a:gd name="T99" fmla="*/ 76 h 199"/>
                <a:gd name="T100" fmla="*/ 100 w 228"/>
                <a:gd name="T101" fmla="*/ 49 h 199"/>
                <a:gd name="T102" fmla="*/ 119 w 228"/>
                <a:gd name="T103" fmla="*/ 41 h 199"/>
                <a:gd name="T104" fmla="*/ 130 w 228"/>
                <a:gd name="T105" fmla="*/ 46 h 199"/>
                <a:gd name="T106" fmla="*/ 146 w 228"/>
                <a:gd name="T107" fmla="*/ 46 h 199"/>
                <a:gd name="T108" fmla="*/ 162 w 228"/>
                <a:gd name="T109" fmla="*/ 44 h 199"/>
                <a:gd name="T110" fmla="*/ 147 w 228"/>
                <a:gd name="T111" fmla="*/ 37 h 199"/>
                <a:gd name="T112" fmla="*/ 146 w 228"/>
                <a:gd name="T113" fmla="*/ 32 h 199"/>
                <a:gd name="T114" fmla="*/ 127 w 228"/>
                <a:gd name="T115" fmla="*/ 32 h 199"/>
                <a:gd name="T116" fmla="*/ 111 w 228"/>
                <a:gd name="T117" fmla="*/ 37 h 199"/>
                <a:gd name="T118" fmla="*/ 107 w 228"/>
                <a:gd name="T119" fmla="*/ 21 h 199"/>
                <a:gd name="T120" fmla="*/ 96 w 228"/>
                <a:gd name="T121" fmla="*/ 11 h 199"/>
                <a:gd name="T122" fmla="*/ 109 w 228"/>
                <a:gd name="T12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" h="199">
                  <a:moveTo>
                    <a:pt x="92" y="0"/>
                  </a:moveTo>
                  <a:cubicBezTo>
                    <a:pt x="92" y="0"/>
                    <a:pt x="58" y="5"/>
                    <a:pt x="35" y="31"/>
                  </a:cubicBezTo>
                  <a:cubicBezTo>
                    <a:pt x="35" y="31"/>
                    <a:pt x="53" y="13"/>
                    <a:pt x="64" y="13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6" y="15"/>
                    <a:pt x="65" y="15"/>
                  </a:cubicBezTo>
                  <a:cubicBezTo>
                    <a:pt x="65" y="16"/>
                    <a:pt x="64" y="17"/>
                    <a:pt x="64" y="18"/>
                  </a:cubicBezTo>
                  <a:cubicBezTo>
                    <a:pt x="64" y="18"/>
                    <a:pt x="64" y="20"/>
                    <a:pt x="64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2" y="21"/>
                    <a:pt x="62" y="22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61" y="24"/>
                    <a:pt x="61" y="25"/>
                    <a:pt x="61" y="25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58" y="29"/>
                    <a:pt x="57" y="29"/>
                  </a:cubicBezTo>
                  <a:cubicBezTo>
                    <a:pt x="56" y="29"/>
                    <a:pt x="56" y="27"/>
                    <a:pt x="56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5" y="24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7"/>
                    <a:pt x="51" y="29"/>
                    <a:pt x="51" y="29"/>
                  </a:cubicBezTo>
                  <a:cubicBezTo>
                    <a:pt x="52" y="29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2" y="32"/>
                  </a:cubicBezTo>
                  <a:cubicBezTo>
                    <a:pt x="52" y="32"/>
                    <a:pt x="52" y="33"/>
                    <a:pt x="51" y="33"/>
                  </a:cubicBezTo>
                  <a:cubicBezTo>
                    <a:pt x="50" y="32"/>
                    <a:pt x="49" y="32"/>
                    <a:pt x="48" y="32"/>
                  </a:cubicBezTo>
                  <a:cubicBezTo>
                    <a:pt x="47" y="32"/>
                    <a:pt x="46" y="31"/>
                    <a:pt x="46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3"/>
                    <a:pt x="42" y="34"/>
                    <a:pt x="42" y="34"/>
                  </a:cubicBezTo>
                  <a:cubicBezTo>
                    <a:pt x="42" y="34"/>
                    <a:pt x="41" y="35"/>
                    <a:pt x="41" y="35"/>
                  </a:cubicBezTo>
                  <a:cubicBezTo>
                    <a:pt x="41" y="35"/>
                    <a:pt x="41" y="37"/>
                    <a:pt x="41" y="37"/>
                  </a:cubicBezTo>
                  <a:cubicBezTo>
                    <a:pt x="41" y="37"/>
                    <a:pt x="40" y="38"/>
                    <a:pt x="38" y="38"/>
                  </a:cubicBezTo>
                  <a:cubicBezTo>
                    <a:pt x="37" y="39"/>
                    <a:pt x="36" y="39"/>
                    <a:pt x="36" y="39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4" y="42"/>
                    <a:pt x="34" y="43"/>
                  </a:cubicBezTo>
                  <a:cubicBezTo>
                    <a:pt x="33" y="44"/>
                    <a:pt x="30" y="46"/>
                    <a:pt x="30" y="46"/>
                  </a:cubicBezTo>
                  <a:cubicBezTo>
                    <a:pt x="30" y="46"/>
                    <a:pt x="29" y="47"/>
                    <a:pt x="28" y="48"/>
                  </a:cubicBezTo>
                  <a:cubicBezTo>
                    <a:pt x="28" y="49"/>
                    <a:pt x="28" y="50"/>
                    <a:pt x="28" y="51"/>
                  </a:cubicBezTo>
                  <a:cubicBezTo>
                    <a:pt x="28" y="51"/>
                    <a:pt x="27" y="52"/>
                    <a:pt x="27" y="53"/>
                  </a:cubicBezTo>
                  <a:cubicBezTo>
                    <a:pt x="27" y="54"/>
                    <a:pt x="26" y="55"/>
                    <a:pt x="26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2" y="58"/>
                    <a:pt x="21" y="58"/>
                  </a:cubicBezTo>
                  <a:cubicBezTo>
                    <a:pt x="20" y="59"/>
                    <a:pt x="20" y="60"/>
                    <a:pt x="20" y="60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2" y="61"/>
                    <a:pt x="23" y="62"/>
                    <a:pt x="23" y="62"/>
                  </a:cubicBezTo>
                  <a:cubicBezTo>
                    <a:pt x="23" y="62"/>
                    <a:pt x="23" y="63"/>
                    <a:pt x="23" y="64"/>
                  </a:cubicBezTo>
                  <a:cubicBezTo>
                    <a:pt x="23" y="64"/>
                    <a:pt x="22" y="66"/>
                    <a:pt x="23" y="66"/>
                  </a:cubicBezTo>
                  <a:cubicBezTo>
                    <a:pt x="24" y="66"/>
                    <a:pt x="25" y="66"/>
                    <a:pt x="25" y="66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8" y="70"/>
                    <a:pt x="28" y="71"/>
                    <a:pt x="28" y="71"/>
                  </a:cubicBezTo>
                  <a:cubicBezTo>
                    <a:pt x="27" y="71"/>
                    <a:pt x="27" y="71"/>
                    <a:pt x="27" y="70"/>
                  </a:cubicBezTo>
                  <a:cubicBezTo>
                    <a:pt x="27" y="69"/>
                    <a:pt x="27" y="69"/>
                    <a:pt x="26" y="68"/>
                  </a:cubicBezTo>
                  <a:cubicBezTo>
                    <a:pt x="25" y="68"/>
                    <a:pt x="24" y="69"/>
                    <a:pt x="24" y="69"/>
                  </a:cubicBezTo>
                  <a:cubicBezTo>
                    <a:pt x="24" y="69"/>
                    <a:pt x="23" y="69"/>
                    <a:pt x="23" y="68"/>
                  </a:cubicBezTo>
                  <a:cubicBezTo>
                    <a:pt x="22" y="67"/>
                    <a:pt x="22" y="68"/>
                    <a:pt x="22" y="67"/>
                  </a:cubicBezTo>
                  <a:cubicBezTo>
                    <a:pt x="22" y="66"/>
                    <a:pt x="23" y="66"/>
                    <a:pt x="22" y="65"/>
                  </a:cubicBezTo>
                  <a:cubicBezTo>
                    <a:pt x="22" y="65"/>
                    <a:pt x="21" y="64"/>
                    <a:pt x="21" y="64"/>
                  </a:cubicBezTo>
                  <a:cubicBezTo>
                    <a:pt x="20" y="64"/>
                    <a:pt x="21" y="65"/>
                    <a:pt x="20" y="64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8" y="63"/>
                    <a:pt x="18" y="62"/>
                  </a:cubicBezTo>
                  <a:cubicBezTo>
                    <a:pt x="18" y="62"/>
                    <a:pt x="18" y="61"/>
                    <a:pt x="18" y="60"/>
                  </a:cubicBezTo>
                  <a:cubicBezTo>
                    <a:pt x="18" y="60"/>
                    <a:pt x="19" y="59"/>
                    <a:pt x="19" y="58"/>
                  </a:cubicBezTo>
                  <a:cubicBezTo>
                    <a:pt x="19" y="58"/>
                    <a:pt x="19" y="55"/>
                    <a:pt x="19" y="55"/>
                  </a:cubicBezTo>
                  <a:cubicBezTo>
                    <a:pt x="19" y="55"/>
                    <a:pt x="16" y="61"/>
                    <a:pt x="15" y="66"/>
                  </a:cubicBezTo>
                  <a:cubicBezTo>
                    <a:pt x="15" y="66"/>
                    <a:pt x="16" y="65"/>
                    <a:pt x="16" y="66"/>
                  </a:cubicBezTo>
                  <a:cubicBezTo>
                    <a:pt x="16" y="67"/>
                    <a:pt x="17" y="68"/>
                    <a:pt x="16" y="69"/>
                  </a:cubicBezTo>
                  <a:cubicBezTo>
                    <a:pt x="16" y="69"/>
                    <a:pt x="16" y="69"/>
                    <a:pt x="16" y="72"/>
                  </a:cubicBezTo>
                  <a:cubicBezTo>
                    <a:pt x="16" y="74"/>
                    <a:pt x="17" y="75"/>
                    <a:pt x="17" y="76"/>
                  </a:cubicBezTo>
                  <a:cubicBezTo>
                    <a:pt x="16" y="76"/>
                    <a:pt x="16" y="77"/>
                    <a:pt x="16" y="78"/>
                  </a:cubicBezTo>
                  <a:cubicBezTo>
                    <a:pt x="16" y="79"/>
                    <a:pt x="16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8" y="84"/>
                    <a:pt x="17" y="85"/>
                    <a:pt x="18" y="84"/>
                  </a:cubicBezTo>
                  <a:cubicBezTo>
                    <a:pt x="19" y="82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0"/>
                    <a:pt x="20" y="79"/>
                    <a:pt x="22" y="79"/>
                  </a:cubicBezTo>
                  <a:cubicBezTo>
                    <a:pt x="23" y="79"/>
                    <a:pt x="24" y="79"/>
                    <a:pt x="24" y="80"/>
                  </a:cubicBezTo>
                  <a:cubicBezTo>
                    <a:pt x="25" y="80"/>
                    <a:pt x="23" y="82"/>
                    <a:pt x="24" y="82"/>
                  </a:cubicBezTo>
                  <a:cubicBezTo>
                    <a:pt x="25" y="82"/>
                    <a:pt x="27" y="81"/>
                    <a:pt x="28" y="81"/>
                  </a:cubicBezTo>
                  <a:cubicBezTo>
                    <a:pt x="29" y="81"/>
                    <a:pt x="29" y="82"/>
                    <a:pt x="30" y="83"/>
                  </a:cubicBezTo>
                  <a:cubicBezTo>
                    <a:pt x="30" y="84"/>
                    <a:pt x="30" y="85"/>
                    <a:pt x="31" y="86"/>
                  </a:cubicBezTo>
                  <a:cubicBezTo>
                    <a:pt x="32" y="86"/>
                    <a:pt x="31" y="87"/>
                    <a:pt x="32" y="88"/>
                  </a:cubicBezTo>
                  <a:cubicBezTo>
                    <a:pt x="32" y="89"/>
                    <a:pt x="34" y="90"/>
                    <a:pt x="35" y="90"/>
                  </a:cubicBezTo>
                  <a:cubicBezTo>
                    <a:pt x="35" y="90"/>
                    <a:pt x="37" y="90"/>
                    <a:pt x="38" y="90"/>
                  </a:cubicBezTo>
                  <a:cubicBezTo>
                    <a:pt x="39" y="91"/>
                    <a:pt x="38" y="92"/>
                    <a:pt x="39" y="92"/>
                  </a:cubicBezTo>
                  <a:cubicBezTo>
                    <a:pt x="40" y="92"/>
                    <a:pt x="41" y="95"/>
                    <a:pt x="41" y="95"/>
                  </a:cubicBezTo>
                  <a:cubicBezTo>
                    <a:pt x="41" y="95"/>
                    <a:pt x="41" y="97"/>
                    <a:pt x="41" y="98"/>
                  </a:cubicBezTo>
                  <a:cubicBezTo>
                    <a:pt x="41" y="98"/>
                    <a:pt x="41" y="99"/>
                    <a:pt x="42" y="100"/>
                  </a:cubicBezTo>
                  <a:cubicBezTo>
                    <a:pt x="42" y="100"/>
                    <a:pt x="44" y="100"/>
                    <a:pt x="44" y="100"/>
                  </a:cubicBezTo>
                  <a:cubicBezTo>
                    <a:pt x="44" y="100"/>
                    <a:pt x="43" y="102"/>
                    <a:pt x="45" y="102"/>
                  </a:cubicBezTo>
                  <a:cubicBezTo>
                    <a:pt x="47" y="103"/>
                    <a:pt x="48" y="103"/>
                    <a:pt x="49" y="104"/>
                  </a:cubicBezTo>
                  <a:cubicBezTo>
                    <a:pt x="49" y="104"/>
                    <a:pt x="48" y="105"/>
                    <a:pt x="50" y="105"/>
                  </a:cubicBezTo>
                  <a:cubicBezTo>
                    <a:pt x="52" y="105"/>
                    <a:pt x="54" y="105"/>
                    <a:pt x="55" y="106"/>
                  </a:cubicBezTo>
                  <a:cubicBezTo>
                    <a:pt x="56" y="106"/>
                    <a:pt x="55" y="107"/>
                    <a:pt x="57" y="109"/>
                  </a:cubicBezTo>
                  <a:cubicBezTo>
                    <a:pt x="60" y="110"/>
                    <a:pt x="60" y="111"/>
                    <a:pt x="61" y="111"/>
                  </a:cubicBezTo>
                  <a:cubicBezTo>
                    <a:pt x="62" y="111"/>
                    <a:pt x="63" y="111"/>
                    <a:pt x="63" y="113"/>
                  </a:cubicBezTo>
                  <a:cubicBezTo>
                    <a:pt x="62" y="115"/>
                    <a:pt x="62" y="116"/>
                    <a:pt x="61" y="117"/>
                  </a:cubicBezTo>
                  <a:cubicBezTo>
                    <a:pt x="60" y="118"/>
                    <a:pt x="59" y="120"/>
                    <a:pt x="58" y="121"/>
                  </a:cubicBezTo>
                  <a:cubicBezTo>
                    <a:pt x="58" y="122"/>
                    <a:pt x="57" y="123"/>
                    <a:pt x="58" y="124"/>
                  </a:cubicBezTo>
                  <a:cubicBezTo>
                    <a:pt x="58" y="126"/>
                    <a:pt x="59" y="127"/>
                    <a:pt x="59" y="128"/>
                  </a:cubicBezTo>
                  <a:cubicBezTo>
                    <a:pt x="59" y="129"/>
                    <a:pt x="59" y="131"/>
                    <a:pt x="59" y="132"/>
                  </a:cubicBezTo>
                  <a:cubicBezTo>
                    <a:pt x="58" y="133"/>
                    <a:pt x="58" y="134"/>
                    <a:pt x="58" y="134"/>
                  </a:cubicBezTo>
                  <a:cubicBezTo>
                    <a:pt x="58" y="134"/>
                    <a:pt x="59" y="136"/>
                    <a:pt x="58" y="137"/>
                  </a:cubicBezTo>
                  <a:cubicBezTo>
                    <a:pt x="57" y="138"/>
                    <a:pt x="55" y="140"/>
                    <a:pt x="54" y="140"/>
                  </a:cubicBezTo>
                  <a:cubicBezTo>
                    <a:pt x="53" y="140"/>
                    <a:pt x="51" y="142"/>
                    <a:pt x="51" y="142"/>
                  </a:cubicBezTo>
                  <a:cubicBezTo>
                    <a:pt x="51" y="142"/>
                    <a:pt x="51" y="146"/>
                    <a:pt x="51" y="147"/>
                  </a:cubicBezTo>
                  <a:cubicBezTo>
                    <a:pt x="51" y="147"/>
                    <a:pt x="47" y="154"/>
                    <a:pt x="49" y="155"/>
                  </a:cubicBezTo>
                  <a:cubicBezTo>
                    <a:pt x="50" y="156"/>
                    <a:pt x="50" y="158"/>
                    <a:pt x="50" y="159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8" y="161"/>
                    <a:pt x="46" y="161"/>
                    <a:pt x="47" y="163"/>
                  </a:cubicBezTo>
                  <a:cubicBezTo>
                    <a:pt x="49" y="165"/>
                    <a:pt x="50" y="165"/>
                    <a:pt x="50" y="167"/>
                  </a:cubicBezTo>
                  <a:cubicBezTo>
                    <a:pt x="51" y="168"/>
                    <a:pt x="51" y="168"/>
                    <a:pt x="52" y="170"/>
                  </a:cubicBezTo>
                  <a:cubicBezTo>
                    <a:pt x="53" y="171"/>
                    <a:pt x="53" y="172"/>
                    <a:pt x="54" y="173"/>
                  </a:cubicBezTo>
                  <a:cubicBezTo>
                    <a:pt x="55" y="174"/>
                    <a:pt x="56" y="175"/>
                    <a:pt x="56" y="176"/>
                  </a:cubicBezTo>
                  <a:cubicBezTo>
                    <a:pt x="56" y="177"/>
                    <a:pt x="59" y="179"/>
                    <a:pt x="56" y="177"/>
                  </a:cubicBezTo>
                  <a:cubicBezTo>
                    <a:pt x="53" y="175"/>
                    <a:pt x="56" y="177"/>
                    <a:pt x="52" y="174"/>
                  </a:cubicBezTo>
                  <a:cubicBezTo>
                    <a:pt x="49" y="171"/>
                    <a:pt x="48" y="173"/>
                    <a:pt x="46" y="171"/>
                  </a:cubicBezTo>
                  <a:cubicBezTo>
                    <a:pt x="45" y="169"/>
                    <a:pt x="47" y="175"/>
                    <a:pt x="44" y="168"/>
                  </a:cubicBezTo>
                  <a:cubicBezTo>
                    <a:pt x="41" y="160"/>
                    <a:pt x="40" y="161"/>
                    <a:pt x="39" y="159"/>
                  </a:cubicBezTo>
                  <a:cubicBezTo>
                    <a:pt x="39" y="157"/>
                    <a:pt x="39" y="159"/>
                    <a:pt x="37" y="155"/>
                  </a:cubicBezTo>
                  <a:cubicBezTo>
                    <a:pt x="35" y="151"/>
                    <a:pt x="37" y="154"/>
                    <a:pt x="35" y="151"/>
                  </a:cubicBezTo>
                  <a:cubicBezTo>
                    <a:pt x="33" y="149"/>
                    <a:pt x="33" y="152"/>
                    <a:pt x="32" y="148"/>
                  </a:cubicBezTo>
                  <a:cubicBezTo>
                    <a:pt x="31" y="143"/>
                    <a:pt x="31" y="146"/>
                    <a:pt x="30" y="141"/>
                  </a:cubicBezTo>
                  <a:cubicBezTo>
                    <a:pt x="28" y="136"/>
                    <a:pt x="31" y="136"/>
                    <a:pt x="28" y="133"/>
                  </a:cubicBezTo>
                  <a:cubicBezTo>
                    <a:pt x="25" y="131"/>
                    <a:pt x="25" y="132"/>
                    <a:pt x="24" y="131"/>
                  </a:cubicBezTo>
                  <a:cubicBezTo>
                    <a:pt x="23" y="129"/>
                    <a:pt x="25" y="130"/>
                    <a:pt x="22" y="126"/>
                  </a:cubicBezTo>
                  <a:cubicBezTo>
                    <a:pt x="20" y="122"/>
                    <a:pt x="16" y="120"/>
                    <a:pt x="16" y="113"/>
                  </a:cubicBezTo>
                  <a:cubicBezTo>
                    <a:pt x="16" y="105"/>
                    <a:pt x="16" y="104"/>
                    <a:pt x="16" y="104"/>
                  </a:cubicBezTo>
                  <a:cubicBezTo>
                    <a:pt x="16" y="104"/>
                    <a:pt x="13" y="101"/>
                    <a:pt x="14" y="97"/>
                  </a:cubicBezTo>
                  <a:cubicBezTo>
                    <a:pt x="15" y="92"/>
                    <a:pt x="16" y="94"/>
                    <a:pt x="15" y="92"/>
                  </a:cubicBezTo>
                  <a:cubicBezTo>
                    <a:pt x="15" y="91"/>
                    <a:pt x="14" y="91"/>
                    <a:pt x="13" y="89"/>
                  </a:cubicBezTo>
                  <a:cubicBezTo>
                    <a:pt x="12" y="88"/>
                    <a:pt x="12" y="88"/>
                    <a:pt x="11" y="87"/>
                  </a:cubicBezTo>
                  <a:cubicBezTo>
                    <a:pt x="11" y="86"/>
                    <a:pt x="11" y="83"/>
                    <a:pt x="11" y="83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0" y="84"/>
                    <a:pt x="0" y="182"/>
                    <a:pt x="97" y="197"/>
                  </a:cubicBezTo>
                  <a:cubicBezTo>
                    <a:pt x="97" y="197"/>
                    <a:pt x="75" y="192"/>
                    <a:pt x="73" y="187"/>
                  </a:cubicBezTo>
                  <a:cubicBezTo>
                    <a:pt x="73" y="187"/>
                    <a:pt x="72" y="183"/>
                    <a:pt x="73" y="183"/>
                  </a:cubicBezTo>
                  <a:cubicBezTo>
                    <a:pt x="74" y="183"/>
                    <a:pt x="76" y="184"/>
                    <a:pt x="77" y="183"/>
                  </a:cubicBezTo>
                  <a:cubicBezTo>
                    <a:pt x="79" y="181"/>
                    <a:pt x="80" y="180"/>
                    <a:pt x="80" y="180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0" y="182"/>
                    <a:pt x="79" y="182"/>
                    <a:pt x="83" y="181"/>
                  </a:cubicBezTo>
                  <a:cubicBezTo>
                    <a:pt x="88" y="181"/>
                    <a:pt x="88" y="181"/>
                    <a:pt x="89" y="181"/>
                  </a:cubicBezTo>
                  <a:cubicBezTo>
                    <a:pt x="91" y="180"/>
                    <a:pt x="93" y="176"/>
                    <a:pt x="94" y="178"/>
                  </a:cubicBezTo>
                  <a:cubicBezTo>
                    <a:pt x="95" y="181"/>
                    <a:pt x="93" y="180"/>
                    <a:pt x="95" y="181"/>
                  </a:cubicBezTo>
                  <a:cubicBezTo>
                    <a:pt x="97" y="181"/>
                    <a:pt x="101" y="180"/>
                    <a:pt x="101" y="180"/>
                  </a:cubicBezTo>
                  <a:cubicBezTo>
                    <a:pt x="101" y="180"/>
                    <a:pt x="108" y="181"/>
                    <a:pt x="108" y="180"/>
                  </a:cubicBezTo>
                  <a:cubicBezTo>
                    <a:pt x="109" y="179"/>
                    <a:pt x="109" y="178"/>
                    <a:pt x="110" y="178"/>
                  </a:cubicBezTo>
                  <a:cubicBezTo>
                    <a:pt x="111" y="178"/>
                    <a:pt x="112" y="180"/>
                    <a:pt x="112" y="180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5" y="185"/>
                    <a:pt x="103" y="185"/>
                    <a:pt x="105" y="186"/>
                  </a:cubicBezTo>
                  <a:cubicBezTo>
                    <a:pt x="106" y="187"/>
                    <a:pt x="107" y="187"/>
                    <a:pt x="108" y="187"/>
                  </a:cubicBezTo>
                  <a:cubicBezTo>
                    <a:pt x="110" y="187"/>
                    <a:pt x="114" y="190"/>
                    <a:pt x="115" y="188"/>
                  </a:cubicBezTo>
                  <a:cubicBezTo>
                    <a:pt x="116" y="186"/>
                    <a:pt x="116" y="186"/>
                    <a:pt x="117" y="185"/>
                  </a:cubicBezTo>
                  <a:cubicBezTo>
                    <a:pt x="117" y="184"/>
                    <a:pt x="117" y="182"/>
                    <a:pt x="119" y="182"/>
                  </a:cubicBezTo>
                  <a:cubicBezTo>
                    <a:pt x="120" y="182"/>
                    <a:pt x="122" y="183"/>
                    <a:pt x="122" y="183"/>
                  </a:cubicBezTo>
                  <a:cubicBezTo>
                    <a:pt x="121" y="186"/>
                    <a:pt x="121" y="186"/>
                    <a:pt x="121" y="186"/>
                  </a:cubicBezTo>
                  <a:cubicBezTo>
                    <a:pt x="121" y="186"/>
                    <a:pt x="123" y="186"/>
                    <a:pt x="125" y="186"/>
                  </a:cubicBezTo>
                  <a:cubicBezTo>
                    <a:pt x="126" y="186"/>
                    <a:pt x="126" y="188"/>
                    <a:pt x="128" y="186"/>
                  </a:cubicBezTo>
                  <a:cubicBezTo>
                    <a:pt x="129" y="184"/>
                    <a:pt x="129" y="184"/>
                    <a:pt x="131" y="184"/>
                  </a:cubicBezTo>
                  <a:cubicBezTo>
                    <a:pt x="133" y="184"/>
                    <a:pt x="135" y="183"/>
                    <a:pt x="136" y="183"/>
                  </a:cubicBezTo>
                  <a:cubicBezTo>
                    <a:pt x="136" y="184"/>
                    <a:pt x="138" y="184"/>
                    <a:pt x="139" y="184"/>
                  </a:cubicBezTo>
                  <a:cubicBezTo>
                    <a:pt x="139" y="184"/>
                    <a:pt x="143" y="186"/>
                    <a:pt x="143" y="186"/>
                  </a:cubicBezTo>
                  <a:cubicBezTo>
                    <a:pt x="144" y="185"/>
                    <a:pt x="148" y="186"/>
                    <a:pt x="148" y="186"/>
                  </a:cubicBezTo>
                  <a:cubicBezTo>
                    <a:pt x="148" y="186"/>
                    <a:pt x="137" y="196"/>
                    <a:pt x="113" y="197"/>
                  </a:cubicBezTo>
                  <a:cubicBezTo>
                    <a:pt x="113" y="197"/>
                    <a:pt x="167" y="199"/>
                    <a:pt x="197" y="146"/>
                  </a:cubicBezTo>
                  <a:cubicBezTo>
                    <a:pt x="228" y="94"/>
                    <a:pt x="206" y="26"/>
                    <a:pt x="137" y="3"/>
                  </a:cubicBezTo>
                  <a:cubicBezTo>
                    <a:pt x="137" y="3"/>
                    <a:pt x="189" y="22"/>
                    <a:pt x="203" y="71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1"/>
                    <a:pt x="201" y="72"/>
                    <a:pt x="200" y="69"/>
                  </a:cubicBezTo>
                  <a:cubicBezTo>
                    <a:pt x="199" y="67"/>
                    <a:pt x="199" y="68"/>
                    <a:pt x="199" y="66"/>
                  </a:cubicBezTo>
                  <a:cubicBezTo>
                    <a:pt x="198" y="64"/>
                    <a:pt x="198" y="65"/>
                    <a:pt x="197" y="64"/>
                  </a:cubicBezTo>
                  <a:cubicBezTo>
                    <a:pt x="195" y="62"/>
                    <a:pt x="195" y="62"/>
                    <a:pt x="194" y="61"/>
                  </a:cubicBezTo>
                  <a:cubicBezTo>
                    <a:pt x="193" y="61"/>
                    <a:pt x="192" y="58"/>
                    <a:pt x="192" y="57"/>
                  </a:cubicBezTo>
                  <a:cubicBezTo>
                    <a:pt x="191" y="56"/>
                    <a:pt x="189" y="55"/>
                    <a:pt x="188" y="55"/>
                  </a:cubicBezTo>
                  <a:cubicBezTo>
                    <a:pt x="187" y="55"/>
                    <a:pt x="188" y="54"/>
                    <a:pt x="187" y="55"/>
                  </a:cubicBezTo>
                  <a:cubicBezTo>
                    <a:pt x="187" y="56"/>
                    <a:pt x="189" y="58"/>
                    <a:pt x="189" y="58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89" y="62"/>
                    <a:pt x="190" y="65"/>
                    <a:pt x="190" y="66"/>
                  </a:cubicBezTo>
                  <a:cubicBezTo>
                    <a:pt x="190" y="67"/>
                    <a:pt x="189" y="70"/>
                    <a:pt x="189" y="70"/>
                  </a:cubicBezTo>
                  <a:cubicBezTo>
                    <a:pt x="189" y="70"/>
                    <a:pt x="188" y="72"/>
                    <a:pt x="187" y="73"/>
                  </a:cubicBezTo>
                  <a:cubicBezTo>
                    <a:pt x="186" y="73"/>
                    <a:pt x="181" y="74"/>
                    <a:pt x="181" y="74"/>
                  </a:cubicBezTo>
                  <a:cubicBezTo>
                    <a:pt x="181" y="74"/>
                    <a:pt x="179" y="72"/>
                    <a:pt x="179" y="71"/>
                  </a:cubicBezTo>
                  <a:cubicBezTo>
                    <a:pt x="178" y="69"/>
                    <a:pt x="175" y="69"/>
                    <a:pt x="174" y="68"/>
                  </a:cubicBezTo>
                  <a:cubicBezTo>
                    <a:pt x="174" y="67"/>
                    <a:pt x="175" y="66"/>
                    <a:pt x="173" y="64"/>
                  </a:cubicBezTo>
                  <a:cubicBezTo>
                    <a:pt x="172" y="62"/>
                    <a:pt x="173" y="63"/>
                    <a:pt x="172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66" y="58"/>
                    <a:pt x="167" y="60"/>
                  </a:cubicBezTo>
                  <a:cubicBezTo>
                    <a:pt x="168" y="63"/>
                    <a:pt x="167" y="65"/>
                    <a:pt x="168" y="65"/>
                  </a:cubicBezTo>
                  <a:cubicBezTo>
                    <a:pt x="169" y="66"/>
                    <a:pt x="170" y="65"/>
                    <a:pt x="171" y="67"/>
                  </a:cubicBezTo>
                  <a:cubicBezTo>
                    <a:pt x="172" y="69"/>
                    <a:pt x="172" y="70"/>
                    <a:pt x="172" y="71"/>
                  </a:cubicBezTo>
                  <a:cubicBezTo>
                    <a:pt x="173" y="71"/>
                    <a:pt x="173" y="74"/>
                    <a:pt x="174" y="75"/>
                  </a:cubicBezTo>
                  <a:cubicBezTo>
                    <a:pt x="175" y="75"/>
                    <a:pt x="178" y="75"/>
                    <a:pt x="178" y="76"/>
                  </a:cubicBezTo>
                  <a:cubicBezTo>
                    <a:pt x="177" y="77"/>
                    <a:pt x="176" y="78"/>
                    <a:pt x="178" y="79"/>
                  </a:cubicBezTo>
                  <a:cubicBezTo>
                    <a:pt x="179" y="79"/>
                    <a:pt x="179" y="80"/>
                    <a:pt x="180" y="80"/>
                  </a:cubicBezTo>
                  <a:cubicBezTo>
                    <a:pt x="181" y="80"/>
                    <a:pt x="181" y="80"/>
                    <a:pt x="182" y="79"/>
                  </a:cubicBezTo>
                  <a:cubicBezTo>
                    <a:pt x="184" y="79"/>
                    <a:pt x="186" y="79"/>
                    <a:pt x="186" y="79"/>
                  </a:cubicBezTo>
                  <a:cubicBezTo>
                    <a:pt x="186" y="79"/>
                    <a:pt x="188" y="80"/>
                    <a:pt x="188" y="81"/>
                  </a:cubicBezTo>
                  <a:cubicBezTo>
                    <a:pt x="188" y="82"/>
                    <a:pt x="187" y="86"/>
                    <a:pt x="187" y="86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90"/>
                    <a:pt x="185" y="97"/>
                    <a:pt x="184" y="97"/>
                  </a:cubicBezTo>
                  <a:cubicBezTo>
                    <a:pt x="183" y="97"/>
                    <a:pt x="182" y="100"/>
                    <a:pt x="181" y="100"/>
                  </a:cubicBezTo>
                  <a:cubicBezTo>
                    <a:pt x="180" y="101"/>
                    <a:pt x="180" y="105"/>
                    <a:pt x="180" y="10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78" y="108"/>
                    <a:pt x="178" y="111"/>
                    <a:pt x="178" y="112"/>
                  </a:cubicBezTo>
                  <a:cubicBezTo>
                    <a:pt x="178" y="113"/>
                    <a:pt x="179" y="117"/>
                    <a:pt x="178" y="119"/>
                  </a:cubicBezTo>
                  <a:cubicBezTo>
                    <a:pt x="178" y="121"/>
                    <a:pt x="175" y="122"/>
                    <a:pt x="175" y="122"/>
                  </a:cubicBezTo>
                  <a:cubicBezTo>
                    <a:pt x="175" y="122"/>
                    <a:pt x="179" y="126"/>
                    <a:pt x="177" y="126"/>
                  </a:cubicBezTo>
                  <a:cubicBezTo>
                    <a:pt x="175" y="127"/>
                    <a:pt x="173" y="129"/>
                    <a:pt x="173" y="130"/>
                  </a:cubicBezTo>
                  <a:cubicBezTo>
                    <a:pt x="172" y="131"/>
                    <a:pt x="172" y="132"/>
                    <a:pt x="171" y="132"/>
                  </a:cubicBezTo>
                  <a:cubicBezTo>
                    <a:pt x="170" y="133"/>
                    <a:pt x="168" y="133"/>
                    <a:pt x="168" y="134"/>
                  </a:cubicBezTo>
                  <a:cubicBezTo>
                    <a:pt x="168" y="134"/>
                    <a:pt x="168" y="137"/>
                    <a:pt x="168" y="137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0" y="146"/>
                    <a:pt x="160" y="149"/>
                    <a:pt x="159" y="149"/>
                  </a:cubicBezTo>
                  <a:cubicBezTo>
                    <a:pt x="158" y="149"/>
                    <a:pt x="153" y="151"/>
                    <a:pt x="152" y="152"/>
                  </a:cubicBezTo>
                  <a:cubicBezTo>
                    <a:pt x="152" y="152"/>
                    <a:pt x="148" y="154"/>
                    <a:pt x="147" y="154"/>
                  </a:cubicBezTo>
                  <a:cubicBezTo>
                    <a:pt x="146" y="154"/>
                    <a:pt x="148" y="157"/>
                    <a:pt x="146" y="154"/>
                  </a:cubicBezTo>
                  <a:cubicBezTo>
                    <a:pt x="144" y="151"/>
                    <a:pt x="145" y="153"/>
                    <a:pt x="144" y="149"/>
                  </a:cubicBezTo>
                  <a:cubicBezTo>
                    <a:pt x="142" y="145"/>
                    <a:pt x="142" y="148"/>
                    <a:pt x="142" y="145"/>
                  </a:cubicBezTo>
                  <a:cubicBezTo>
                    <a:pt x="142" y="143"/>
                    <a:pt x="142" y="145"/>
                    <a:pt x="142" y="143"/>
                  </a:cubicBezTo>
                  <a:cubicBezTo>
                    <a:pt x="142" y="140"/>
                    <a:pt x="143" y="142"/>
                    <a:pt x="141" y="139"/>
                  </a:cubicBezTo>
                  <a:cubicBezTo>
                    <a:pt x="140" y="136"/>
                    <a:pt x="140" y="137"/>
                    <a:pt x="138" y="135"/>
                  </a:cubicBezTo>
                  <a:cubicBezTo>
                    <a:pt x="136" y="133"/>
                    <a:pt x="135" y="135"/>
                    <a:pt x="136" y="132"/>
                  </a:cubicBezTo>
                  <a:cubicBezTo>
                    <a:pt x="137" y="129"/>
                    <a:pt x="137" y="132"/>
                    <a:pt x="137" y="129"/>
                  </a:cubicBezTo>
                  <a:cubicBezTo>
                    <a:pt x="138" y="126"/>
                    <a:pt x="137" y="125"/>
                    <a:pt x="139" y="124"/>
                  </a:cubicBezTo>
                  <a:cubicBezTo>
                    <a:pt x="141" y="123"/>
                    <a:pt x="142" y="122"/>
                    <a:pt x="142" y="121"/>
                  </a:cubicBezTo>
                  <a:cubicBezTo>
                    <a:pt x="142" y="119"/>
                    <a:pt x="142" y="118"/>
                    <a:pt x="142" y="117"/>
                  </a:cubicBezTo>
                  <a:cubicBezTo>
                    <a:pt x="141" y="116"/>
                    <a:pt x="139" y="114"/>
                    <a:pt x="139" y="113"/>
                  </a:cubicBezTo>
                  <a:cubicBezTo>
                    <a:pt x="139" y="112"/>
                    <a:pt x="139" y="113"/>
                    <a:pt x="137" y="111"/>
                  </a:cubicBezTo>
                  <a:cubicBezTo>
                    <a:pt x="136" y="109"/>
                    <a:pt x="135" y="108"/>
                    <a:pt x="135" y="108"/>
                  </a:cubicBezTo>
                  <a:cubicBezTo>
                    <a:pt x="135" y="108"/>
                    <a:pt x="135" y="103"/>
                    <a:pt x="135" y="101"/>
                  </a:cubicBezTo>
                  <a:cubicBezTo>
                    <a:pt x="135" y="99"/>
                    <a:pt x="134" y="102"/>
                    <a:pt x="135" y="99"/>
                  </a:cubicBezTo>
                  <a:cubicBezTo>
                    <a:pt x="135" y="96"/>
                    <a:pt x="135" y="94"/>
                    <a:pt x="135" y="94"/>
                  </a:cubicBezTo>
                  <a:cubicBezTo>
                    <a:pt x="135" y="94"/>
                    <a:pt x="132" y="92"/>
                    <a:pt x="131" y="92"/>
                  </a:cubicBezTo>
                  <a:cubicBezTo>
                    <a:pt x="129" y="92"/>
                    <a:pt x="129" y="94"/>
                    <a:pt x="127" y="93"/>
                  </a:cubicBezTo>
                  <a:cubicBezTo>
                    <a:pt x="125" y="91"/>
                    <a:pt x="126" y="90"/>
                    <a:pt x="125" y="89"/>
                  </a:cubicBezTo>
                  <a:cubicBezTo>
                    <a:pt x="124" y="89"/>
                    <a:pt x="123" y="89"/>
                    <a:pt x="122" y="90"/>
                  </a:cubicBezTo>
                  <a:cubicBezTo>
                    <a:pt x="121" y="91"/>
                    <a:pt x="118" y="91"/>
                    <a:pt x="116" y="91"/>
                  </a:cubicBezTo>
                  <a:cubicBezTo>
                    <a:pt x="114" y="92"/>
                    <a:pt x="113" y="92"/>
                    <a:pt x="110" y="92"/>
                  </a:cubicBezTo>
                  <a:cubicBezTo>
                    <a:pt x="108" y="92"/>
                    <a:pt x="104" y="93"/>
                    <a:pt x="102" y="92"/>
                  </a:cubicBezTo>
                  <a:cubicBezTo>
                    <a:pt x="100" y="91"/>
                    <a:pt x="100" y="92"/>
                    <a:pt x="99" y="90"/>
                  </a:cubicBezTo>
                  <a:cubicBezTo>
                    <a:pt x="98" y="88"/>
                    <a:pt x="99" y="88"/>
                    <a:pt x="97" y="87"/>
                  </a:cubicBezTo>
                  <a:cubicBezTo>
                    <a:pt x="95" y="86"/>
                    <a:pt x="94" y="87"/>
                    <a:pt x="94" y="85"/>
                  </a:cubicBezTo>
                  <a:cubicBezTo>
                    <a:pt x="94" y="82"/>
                    <a:pt x="95" y="83"/>
                    <a:pt x="93" y="81"/>
                  </a:cubicBezTo>
                  <a:cubicBezTo>
                    <a:pt x="92" y="79"/>
                    <a:pt x="94" y="82"/>
                    <a:pt x="92" y="79"/>
                  </a:cubicBezTo>
                  <a:cubicBezTo>
                    <a:pt x="89" y="76"/>
                    <a:pt x="88" y="79"/>
                    <a:pt x="89" y="76"/>
                  </a:cubicBezTo>
                  <a:cubicBezTo>
                    <a:pt x="90" y="74"/>
                    <a:pt x="91" y="75"/>
                    <a:pt x="91" y="73"/>
                  </a:cubicBezTo>
                  <a:cubicBezTo>
                    <a:pt x="91" y="70"/>
                    <a:pt x="95" y="74"/>
                    <a:pt x="92" y="68"/>
                  </a:cubicBezTo>
                  <a:cubicBezTo>
                    <a:pt x="90" y="63"/>
                    <a:pt x="89" y="64"/>
                    <a:pt x="92" y="60"/>
                  </a:cubicBezTo>
                  <a:cubicBezTo>
                    <a:pt x="94" y="55"/>
                    <a:pt x="97" y="54"/>
                    <a:pt x="98" y="53"/>
                  </a:cubicBezTo>
                  <a:cubicBezTo>
                    <a:pt x="98" y="52"/>
                    <a:pt x="99" y="50"/>
                    <a:pt x="100" y="49"/>
                  </a:cubicBezTo>
                  <a:cubicBezTo>
                    <a:pt x="101" y="48"/>
                    <a:pt x="100" y="48"/>
                    <a:pt x="102" y="48"/>
                  </a:cubicBezTo>
                  <a:cubicBezTo>
                    <a:pt x="104" y="48"/>
                    <a:pt x="107" y="47"/>
                    <a:pt x="108" y="46"/>
                  </a:cubicBezTo>
                  <a:cubicBezTo>
                    <a:pt x="109" y="45"/>
                    <a:pt x="111" y="42"/>
                    <a:pt x="112" y="42"/>
                  </a:cubicBezTo>
                  <a:cubicBezTo>
                    <a:pt x="113" y="42"/>
                    <a:pt x="113" y="42"/>
                    <a:pt x="115" y="42"/>
                  </a:cubicBezTo>
                  <a:cubicBezTo>
                    <a:pt x="117" y="41"/>
                    <a:pt x="117" y="41"/>
                    <a:pt x="119" y="41"/>
                  </a:cubicBezTo>
                  <a:cubicBezTo>
                    <a:pt x="120" y="41"/>
                    <a:pt x="117" y="42"/>
                    <a:pt x="121" y="41"/>
                  </a:cubicBezTo>
                  <a:cubicBezTo>
                    <a:pt x="125" y="40"/>
                    <a:pt x="124" y="40"/>
                    <a:pt x="125" y="40"/>
                  </a:cubicBezTo>
                  <a:cubicBezTo>
                    <a:pt x="126" y="40"/>
                    <a:pt x="126" y="41"/>
                    <a:pt x="127" y="41"/>
                  </a:cubicBezTo>
                  <a:cubicBezTo>
                    <a:pt x="129" y="41"/>
                    <a:pt x="129" y="38"/>
                    <a:pt x="129" y="41"/>
                  </a:cubicBezTo>
                  <a:cubicBezTo>
                    <a:pt x="129" y="45"/>
                    <a:pt x="128" y="46"/>
                    <a:pt x="130" y="46"/>
                  </a:cubicBezTo>
                  <a:cubicBezTo>
                    <a:pt x="133" y="47"/>
                    <a:pt x="130" y="47"/>
                    <a:pt x="133" y="47"/>
                  </a:cubicBezTo>
                  <a:cubicBezTo>
                    <a:pt x="136" y="47"/>
                    <a:pt x="135" y="47"/>
                    <a:pt x="137" y="48"/>
                  </a:cubicBezTo>
                  <a:cubicBezTo>
                    <a:pt x="138" y="48"/>
                    <a:pt x="139" y="49"/>
                    <a:pt x="141" y="49"/>
                  </a:cubicBezTo>
                  <a:cubicBezTo>
                    <a:pt x="143" y="49"/>
                    <a:pt x="140" y="52"/>
                    <a:pt x="143" y="49"/>
                  </a:cubicBezTo>
                  <a:cubicBezTo>
                    <a:pt x="146" y="46"/>
                    <a:pt x="141" y="46"/>
                    <a:pt x="146" y="46"/>
                  </a:cubicBezTo>
                  <a:cubicBezTo>
                    <a:pt x="151" y="47"/>
                    <a:pt x="152" y="48"/>
                    <a:pt x="153" y="48"/>
                  </a:cubicBezTo>
                  <a:cubicBezTo>
                    <a:pt x="154" y="47"/>
                    <a:pt x="154" y="48"/>
                    <a:pt x="156" y="47"/>
                  </a:cubicBezTo>
                  <a:cubicBezTo>
                    <a:pt x="159" y="46"/>
                    <a:pt x="159" y="46"/>
                    <a:pt x="160" y="46"/>
                  </a:cubicBezTo>
                  <a:cubicBezTo>
                    <a:pt x="161" y="47"/>
                    <a:pt x="161" y="49"/>
                    <a:pt x="162" y="47"/>
                  </a:cubicBezTo>
                  <a:cubicBezTo>
                    <a:pt x="163" y="45"/>
                    <a:pt x="165" y="45"/>
                    <a:pt x="162" y="44"/>
                  </a:cubicBezTo>
                  <a:cubicBezTo>
                    <a:pt x="159" y="42"/>
                    <a:pt x="158" y="44"/>
                    <a:pt x="158" y="42"/>
                  </a:cubicBezTo>
                  <a:cubicBezTo>
                    <a:pt x="157" y="40"/>
                    <a:pt x="160" y="41"/>
                    <a:pt x="157" y="40"/>
                  </a:cubicBezTo>
                  <a:cubicBezTo>
                    <a:pt x="154" y="40"/>
                    <a:pt x="155" y="40"/>
                    <a:pt x="153" y="39"/>
                  </a:cubicBezTo>
                  <a:cubicBezTo>
                    <a:pt x="151" y="38"/>
                    <a:pt x="149" y="41"/>
                    <a:pt x="148" y="39"/>
                  </a:cubicBezTo>
                  <a:cubicBezTo>
                    <a:pt x="147" y="37"/>
                    <a:pt x="143" y="41"/>
                    <a:pt x="147" y="37"/>
                  </a:cubicBezTo>
                  <a:cubicBezTo>
                    <a:pt x="151" y="34"/>
                    <a:pt x="149" y="32"/>
                    <a:pt x="152" y="33"/>
                  </a:cubicBezTo>
                  <a:cubicBezTo>
                    <a:pt x="155" y="34"/>
                    <a:pt x="154" y="36"/>
                    <a:pt x="155" y="35"/>
                  </a:cubicBezTo>
                  <a:cubicBezTo>
                    <a:pt x="157" y="33"/>
                    <a:pt x="160" y="32"/>
                    <a:pt x="157" y="30"/>
                  </a:cubicBezTo>
                  <a:cubicBezTo>
                    <a:pt x="154" y="28"/>
                    <a:pt x="156" y="29"/>
                    <a:pt x="153" y="28"/>
                  </a:cubicBezTo>
                  <a:cubicBezTo>
                    <a:pt x="150" y="26"/>
                    <a:pt x="147" y="33"/>
                    <a:pt x="146" y="32"/>
                  </a:cubicBezTo>
                  <a:cubicBezTo>
                    <a:pt x="145" y="31"/>
                    <a:pt x="144" y="30"/>
                    <a:pt x="143" y="31"/>
                  </a:cubicBezTo>
                  <a:cubicBezTo>
                    <a:pt x="142" y="31"/>
                    <a:pt x="142" y="34"/>
                    <a:pt x="142" y="36"/>
                  </a:cubicBezTo>
                  <a:cubicBezTo>
                    <a:pt x="142" y="38"/>
                    <a:pt x="143" y="38"/>
                    <a:pt x="140" y="37"/>
                  </a:cubicBezTo>
                  <a:cubicBezTo>
                    <a:pt x="137" y="35"/>
                    <a:pt x="144" y="36"/>
                    <a:pt x="137" y="33"/>
                  </a:cubicBezTo>
                  <a:cubicBezTo>
                    <a:pt x="130" y="31"/>
                    <a:pt x="128" y="31"/>
                    <a:pt x="127" y="32"/>
                  </a:cubicBezTo>
                  <a:cubicBezTo>
                    <a:pt x="126" y="33"/>
                    <a:pt x="125" y="33"/>
                    <a:pt x="124" y="34"/>
                  </a:cubicBezTo>
                  <a:cubicBezTo>
                    <a:pt x="123" y="35"/>
                    <a:pt x="126" y="36"/>
                    <a:pt x="123" y="35"/>
                  </a:cubicBezTo>
                  <a:cubicBezTo>
                    <a:pt x="120" y="33"/>
                    <a:pt x="118" y="35"/>
                    <a:pt x="118" y="35"/>
                  </a:cubicBezTo>
                  <a:cubicBezTo>
                    <a:pt x="118" y="35"/>
                    <a:pt x="117" y="35"/>
                    <a:pt x="116" y="36"/>
                  </a:cubicBezTo>
                  <a:cubicBezTo>
                    <a:pt x="114" y="37"/>
                    <a:pt x="112" y="38"/>
                    <a:pt x="111" y="37"/>
                  </a:cubicBezTo>
                  <a:cubicBezTo>
                    <a:pt x="109" y="37"/>
                    <a:pt x="106" y="38"/>
                    <a:pt x="109" y="34"/>
                  </a:cubicBezTo>
                  <a:cubicBezTo>
                    <a:pt x="111" y="31"/>
                    <a:pt x="109" y="33"/>
                    <a:pt x="113" y="31"/>
                  </a:cubicBezTo>
                  <a:cubicBezTo>
                    <a:pt x="117" y="30"/>
                    <a:pt x="123" y="29"/>
                    <a:pt x="118" y="28"/>
                  </a:cubicBezTo>
                  <a:cubicBezTo>
                    <a:pt x="113" y="27"/>
                    <a:pt x="121" y="27"/>
                    <a:pt x="114" y="24"/>
                  </a:cubicBezTo>
                  <a:cubicBezTo>
                    <a:pt x="107" y="21"/>
                    <a:pt x="107" y="25"/>
                    <a:pt x="107" y="21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0" y="17"/>
                    <a:pt x="98" y="18"/>
                  </a:cubicBezTo>
                  <a:cubicBezTo>
                    <a:pt x="97" y="18"/>
                    <a:pt x="99" y="19"/>
                    <a:pt x="96" y="17"/>
                  </a:cubicBezTo>
                  <a:cubicBezTo>
                    <a:pt x="92" y="15"/>
                    <a:pt x="91" y="18"/>
                    <a:pt x="92" y="15"/>
                  </a:cubicBezTo>
                  <a:cubicBezTo>
                    <a:pt x="94" y="13"/>
                    <a:pt x="94" y="12"/>
                    <a:pt x="96" y="11"/>
                  </a:cubicBezTo>
                  <a:cubicBezTo>
                    <a:pt x="98" y="9"/>
                    <a:pt x="97" y="3"/>
                    <a:pt x="102" y="5"/>
                  </a:cubicBezTo>
                  <a:cubicBezTo>
                    <a:pt x="106" y="8"/>
                    <a:pt x="105" y="7"/>
                    <a:pt x="108" y="7"/>
                  </a:cubicBezTo>
                  <a:cubicBezTo>
                    <a:pt x="112" y="7"/>
                    <a:pt x="114" y="7"/>
                    <a:pt x="114" y="6"/>
                  </a:cubicBezTo>
                  <a:cubicBezTo>
                    <a:pt x="114" y="5"/>
                    <a:pt x="109" y="3"/>
                    <a:pt x="109" y="3"/>
                  </a:cubicBezTo>
                  <a:cubicBezTo>
                    <a:pt x="109" y="3"/>
                    <a:pt x="108" y="4"/>
                    <a:pt x="109" y="3"/>
                  </a:cubicBezTo>
                  <a:cubicBezTo>
                    <a:pt x="109" y="2"/>
                    <a:pt x="110" y="1"/>
                    <a:pt x="110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96" y="0"/>
                    <a:pt x="9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72" name="Freeform 41"/>
          <p:cNvSpPr>
            <a:spLocks noEditPoints="1"/>
          </p:cNvSpPr>
          <p:nvPr/>
        </p:nvSpPr>
        <p:spPr bwMode="auto">
          <a:xfrm>
            <a:off x="6773545" y="3588157"/>
            <a:ext cx="351933" cy="320650"/>
          </a:xfrm>
          <a:custGeom>
            <a:avLst/>
            <a:gdLst>
              <a:gd name="T0" fmla="*/ 116 w 196"/>
              <a:gd name="T1" fmla="*/ 2 h 179"/>
              <a:gd name="T2" fmla="*/ 98 w 196"/>
              <a:gd name="T3" fmla="*/ 0 h 179"/>
              <a:gd name="T4" fmla="*/ 98 w 196"/>
              <a:gd name="T5" fmla="*/ 17 h 179"/>
              <a:gd name="T6" fmla="*/ 113 w 196"/>
              <a:gd name="T7" fmla="*/ 18 h 179"/>
              <a:gd name="T8" fmla="*/ 169 w 196"/>
              <a:gd name="T9" fmla="*/ 105 h 179"/>
              <a:gd name="T10" fmla="*/ 98 w 196"/>
              <a:gd name="T11" fmla="*/ 163 h 179"/>
              <a:gd name="T12" fmla="*/ 98 w 196"/>
              <a:gd name="T13" fmla="*/ 179 h 179"/>
              <a:gd name="T14" fmla="*/ 185 w 196"/>
              <a:gd name="T15" fmla="*/ 108 h 179"/>
              <a:gd name="T16" fmla="*/ 116 w 196"/>
              <a:gd name="T17" fmla="*/ 2 h 179"/>
              <a:gd name="T18" fmla="*/ 98 w 196"/>
              <a:gd name="T19" fmla="*/ 0 h 179"/>
              <a:gd name="T20" fmla="*/ 10 w 196"/>
              <a:gd name="T21" fmla="*/ 71 h 179"/>
              <a:gd name="T22" fmla="*/ 79 w 196"/>
              <a:gd name="T23" fmla="*/ 177 h 179"/>
              <a:gd name="T24" fmla="*/ 98 w 196"/>
              <a:gd name="T25" fmla="*/ 179 h 179"/>
              <a:gd name="T26" fmla="*/ 98 w 196"/>
              <a:gd name="T27" fmla="*/ 163 h 179"/>
              <a:gd name="T28" fmla="*/ 83 w 196"/>
              <a:gd name="T29" fmla="*/ 161 h 179"/>
              <a:gd name="T30" fmla="*/ 83 w 196"/>
              <a:gd name="T31" fmla="*/ 161 h 179"/>
              <a:gd name="T32" fmla="*/ 26 w 196"/>
              <a:gd name="T33" fmla="*/ 75 h 179"/>
              <a:gd name="T34" fmla="*/ 98 w 196"/>
              <a:gd name="T35" fmla="*/ 17 h 179"/>
              <a:gd name="T36" fmla="*/ 98 w 196"/>
              <a:gd name="T3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6" h="179">
                <a:moveTo>
                  <a:pt x="116" y="2"/>
                </a:moveTo>
                <a:cubicBezTo>
                  <a:pt x="110" y="1"/>
                  <a:pt x="104" y="0"/>
                  <a:pt x="98" y="0"/>
                </a:cubicBezTo>
                <a:cubicBezTo>
                  <a:pt x="98" y="17"/>
                  <a:pt x="98" y="17"/>
                  <a:pt x="98" y="17"/>
                </a:cubicBezTo>
                <a:cubicBezTo>
                  <a:pt x="103" y="17"/>
                  <a:pt x="108" y="17"/>
                  <a:pt x="113" y="18"/>
                </a:cubicBezTo>
                <a:cubicBezTo>
                  <a:pt x="152" y="27"/>
                  <a:pt x="177" y="65"/>
                  <a:pt x="169" y="105"/>
                </a:cubicBezTo>
                <a:cubicBezTo>
                  <a:pt x="162" y="139"/>
                  <a:pt x="131" y="163"/>
                  <a:pt x="98" y="163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39" y="179"/>
                  <a:pt x="177" y="150"/>
                  <a:pt x="185" y="108"/>
                </a:cubicBezTo>
                <a:cubicBezTo>
                  <a:pt x="196" y="60"/>
                  <a:pt x="165" y="12"/>
                  <a:pt x="116" y="2"/>
                </a:cubicBezTo>
                <a:close/>
                <a:moveTo>
                  <a:pt x="98" y="0"/>
                </a:moveTo>
                <a:cubicBezTo>
                  <a:pt x="56" y="0"/>
                  <a:pt x="19" y="29"/>
                  <a:pt x="10" y="71"/>
                </a:cubicBezTo>
                <a:cubicBezTo>
                  <a:pt x="0" y="120"/>
                  <a:pt x="31" y="167"/>
                  <a:pt x="79" y="177"/>
                </a:cubicBezTo>
                <a:cubicBezTo>
                  <a:pt x="85" y="179"/>
                  <a:pt x="92" y="179"/>
                  <a:pt x="98" y="179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3" y="163"/>
                  <a:pt x="88" y="162"/>
                  <a:pt x="83" y="161"/>
                </a:cubicBezTo>
                <a:cubicBezTo>
                  <a:pt x="83" y="161"/>
                  <a:pt x="83" y="161"/>
                  <a:pt x="83" y="161"/>
                </a:cubicBezTo>
                <a:cubicBezTo>
                  <a:pt x="43" y="153"/>
                  <a:pt x="18" y="114"/>
                  <a:pt x="26" y="75"/>
                </a:cubicBezTo>
                <a:cubicBezTo>
                  <a:pt x="33" y="40"/>
                  <a:pt x="64" y="17"/>
                  <a:pt x="98" y="17"/>
                </a:cubicBezTo>
                <a:lnTo>
                  <a:pt x="98" y="0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3" name="Freeform 42"/>
          <p:cNvSpPr/>
          <p:nvPr/>
        </p:nvSpPr>
        <p:spPr bwMode="auto">
          <a:xfrm>
            <a:off x="6864788" y="3884041"/>
            <a:ext cx="75600" cy="162933"/>
          </a:xfrm>
          <a:custGeom>
            <a:avLst/>
            <a:gdLst>
              <a:gd name="T0" fmla="*/ 33 w 58"/>
              <a:gd name="T1" fmla="*/ 125 h 125"/>
              <a:gd name="T2" fmla="*/ 0 w 58"/>
              <a:gd name="T3" fmla="*/ 118 h 125"/>
              <a:gd name="T4" fmla="*/ 25 w 58"/>
              <a:gd name="T5" fmla="*/ 0 h 125"/>
              <a:gd name="T6" fmla="*/ 58 w 58"/>
              <a:gd name="T7" fmla="*/ 7 h 125"/>
              <a:gd name="T8" fmla="*/ 33 w 58"/>
              <a:gd name="T9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5">
                <a:moveTo>
                  <a:pt x="33" y="125"/>
                </a:moveTo>
                <a:lnTo>
                  <a:pt x="0" y="118"/>
                </a:lnTo>
                <a:lnTo>
                  <a:pt x="25" y="0"/>
                </a:lnTo>
                <a:lnTo>
                  <a:pt x="58" y="7"/>
                </a:lnTo>
                <a:lnTo>
                  <a:pt x="33" y="125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4" name="Freeform 43"/>
          <p:cNvSpPr/>
          <p:nvPr/>
        </p:nvSpPr>
        <p:spPr bwMode="auto">
          <a:xfrm>
            <a:off x="6833504" y="3933572"/>
            <a:ext cx="106883" cy="220285"/>
          </a:xfrm>
          <a:custGeom>
            <a:avLst/>
            <a:gdLst>
              <a:gd name="T0" fmla="*/ 40 w 60"/>
              <a:gd name="T1" fmla="*/ 106 h 123"/>
              <a:gd name="T2" fmla="*/ 18 w 60"/>
              <a:gd name="T3" fmla="*/ 121 h 123"/>
              <a:gd name="T4" fmla="*/ 3 w 60"/>
              <a:gd name="T5" fmla="*/ 98 h 123"/>
              <a:gd name="T6" fmla="*/ 20 w 60"/>
              <a:gd name="T7" fmla="*/ 17 h 123"/>
              <a:gd name="T8" fmla="*/ 42 w 60"/>
              <a:gd name="T9" fmla="*/ 2 h 123"/>
              <a:gd name="T10" fmla="*/ 57 w 60"/>
              <a:gd name="T11" fmla="*/ 25 h 123"/>
              <a:gd name="T12" fmla="*/ 40 w 60"/>
              <a:gd name="T13" fmla="*/ 10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3">
                <a:moveTo>
                  <a:pt x="40" y="106"/>
                </a:moveTo>
                <a:cubicBezTo>
                  <a:pt x="38" y="116"/>
                  <a:pt x="28" y="123"/>
                  <a:pt x="18" y="121"/>
                </a:cubicBezTo>
                <a:cubicBezTo>
                  <a:pt x="7" y="118"/>
                  <a:pt x="0" y="108"/>
                  <a:pt x="3" y="98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6"/>
                  <a:pt x="32" y="0"/>
                  <a:pt x="42" y="2"/>
                </a:cubicBezTo>
                <a:cubicBezTo>
                  <a:pt x="53" y="4"/>
                  <a:pt x="60" y="14"/>
                  <a:pt x="57" y="25"/>
                </a:cubicBezTo>
                <a:lnTo>
                  <a:pt x="40" y="106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5" name="Freeform 44"/>
          <p:cNvSpPr/>
          <p:nvPr/>
        </p:nvSpPr>
        <p:spPr bwMode="auto">
          <a:xfrm>
            <a:off x="5857215" y="1466131"/>
            <a:ext cx="430141" cy="393644"/>
          </a:xfrm>
          <a:custGeom>
            <a:avLst/>
            <a:gdLst>
              <a:gd name="T0" fmla="*/ 117 w 240"/>
              <a:gd name="T1" fmla="*/ 220 h 220"/>
              <a:gd name="T2" fmla="*/ 0 w 240"/>
              <a:gd name="T3" fmla="*/ 219 h 220"/>
              <a:gd name="T4" fmla="*/ 0 w 240"/>
              <a:gd name="T5" fmla="*/ 44 h 220"/>
              <a:gd name="T6" fmla="*/ 120 w 240"/>
              <a:gd name="T7" fmla="*/ 44 h 220"/>
              <a:gd name="T8" fmla="*/ 240 w 240"/>
              <a:gd name="T9" fmla="*/ 44 h 220"/>
              <a:gd name="T10" fmla="*/ 240 w 240"/>
              <a:gd name="T11" fmla="*/ 219 h 220"/>
              <a:gd name="T12" fmla="*/ 117 w 240"/>
              <a:gd name="T13" fmla="*/ 22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220">
                <a:moveTo>
                  <a:pt x="117" y="220"/>
                </a:moveTo>
                <a:cubicBezTo>
                  <a:pt x="117" y="220"/>
                  <a:pt x="76" y="179"/>
                  <a:pt x="0" y="21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78" y="0"/>
                  <a:pt x="120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219"/>
                  <a:pt x="240" y="219"/>
                  <a:pt x="240" y="219"/>
                </a:cubicBezTo>
                <a:lnTo>
                  <a:pt x="117" y="22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6" name="Freeform 45"/>
          <p:cNvSpPr>
            <a:spLocks noEditPoints="1"/>
          </p:cNvSpPr>
          <p:nvPr/>
        </p:nvSpPr>
        <p:spPr bwMode="auto">
          <a:xfrm>
            <a:off x="5729476" y="3650723"/>
            <a:ext cx="523989" cy="434051"/>
          </a:xfrm>
          <a:custGeom>
            <a:avLst/>
            <a:gdLst>
              <a:gd name="T0" fmla="*/ 199 w 293"/>
              <a:gd name="T1" fmla="*/ 192 h 242"/>
              <a:gd name="T2" fmla="*/ 219 w 293"/>
              <a:gd name="T3" fmla="*/ 205 h 242"/>
              <a:gd name="T4" fmla="*/ 219 w 293"/>
              <a:gd name="T5" fmla="*/ 214 h 242"/>
              <a:gd name="T6" fmla="*/ 199 w 293"/>
              <a:gd name="T7" fmla="*/ 214 h 242"/>
              <a:gd name="T8" fmla="*/ 219 w 293"/>
              <a:gd name="T9" fmla="*/ 242 h 242"/>
              <a:gd name="T10" fmla="*/ 242 w 293"/>
              <a:gd name="T11" fmla="*/ 216 h 242"/>
              <a:gd name="T12" fmla="*/ 199 w 293"/>
              <a:gd name="T13" fmla="*/ 170 h 242"/>
              <a:gd name="T14" fmla="*/ 293 w 293"/>
              <a:gd name="T15" fmla="*/ 147 h 242"/>
              <a:gd name="T16" fmla="*/ 269 w 293"/>
              <a:gd name="T17" fmla="*/ 0 h 242"/>
              <a:gd name="T18" fmla="*/ 199 w 293"/>
              <a:gd name="T19" fmla="*/ 16 h 242"/>
              <a:gd name="T20" fmla="*/ 275 w 293"/>
              <a:gd name="T21" fmla="*/ 35 h 242"/>
              <a:gd name="T22" fmla="*/ 256 w 293"/>
              <a:gd name="T23" fmla="*/ 154 h 242"/>
              <a:gd name="T24" fmla="*/ 199 w 293"/>
              <a:gd name="T25" fmla="*/ 170 h 242"/>
              <a:gd name="T26" fmla="*/ 175 w 293"/>
              <a:gd name="T27" fmla="*/ 192 h 242"/>
              <a:gd name="T28" fmla="*/ 199 w 293"/>
              <a:gd name="T29" fmla="*/ 170 h 242"/>
              <a:gd name="T30" fmla="*/ 146 w 293"/>
              <a:gd name="T31" fmla="*/ 154 h 242"/>
              <a:gd name="T32" fmla="*/ 199 w 293"/>
              <a:gd name="T33" fmla="*/ 242 h 242"/>
              <a:gd name="T34" fmla="*/ 179 w 293"/>
              <a:gd name="T35" fmla="*/ 214 h 242"/>
              <a:gd name="T36" fmla="*/ 179 w 293"/>
              <a:gd name="T37" fmla="*/ 205 h 242"/>
              <a:gd name="T38" fmla="*/ 199 w 293"/>
              <a:gd name="T39" fmla="*/ 192 h 242"/>
              <a:gd name="T40" fmla="*/ 146 w 293"/>
              <a:gd name="T41" fmla="*/ 0 h 242"/>
              <a:gd name="T42" fmla="*/ 199 w 293"/>
              <a:gd name="T43" fmla="*/ 16 h 242"/>
              <a:gd name="T44" fmla="*/ 146 w 293"/>
              <a:gd name="T45" fmla="*/ 0 h 242"/>
              <a:gd name="T46" fmla="*/ 0 w 293"/>
              <a:gd name="T47" fmla="*/ 24 h 242"/>
              <a:gd name="T48" fmla="*/ 23 w 293"/>
              <a:gd name="T49" fmla="*/ 170 h 242"/>
              <a:gd name="T50" fmla="*/ 117 w 293"/>
              <a:gd name="T51" fmla="*/ 192 h 242"/>
              <a:gd name="T52" fmla="*/ 52 w 293"/>
              <a:gd name="T53" fmla="*/ 216 h 242"/>
              <a:gd name="T54" fmla="*/ 75 w 293"/>
              <a:gd name="T55" fmla="*/ 242 h 242"/>
              <a:gd name="T56" fmla="*/ 146 w 293"/>
              <a:gd name="T57" fmla="*/ 154 h 242"/>
              <a:gd name="T58" fmla="*/ 37 w 293"/>
              <a:gd name="T59" fmla="*/ 154 h 242"/>
              <a:gd name="T60" fmla="*/ 17 w 293"/>
              <a:gd name="T61" fmla="*/ 35 h 242"/>
              <a:gd name="T62" fmla="*/ 146 w 293"/>
              <a:gd name="T63" fmla="*/ 1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3" h="242">
                <a:moveTo>
                  <a:pt x="219" y="192"/>
                </a:moveTo>
                <a:cubicBezTo>
                  <a:pt x="199" y="192"/>
                  <a:pt x="199" y="192"/>
                  <a:pt x="199" y="192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219" y="205"/>
                  <a:pt x="219" y="205"/>
                  <a:pt x="219" y="205"/>
                </a:cubicBezTo>
                <a:cubicBezTo>
                  <a:pt x="221" y="205"/>
                  <a:pt x="223" y="207"/>
                  <a:pt x="223" y="209"/>
                </a:cubicBezTo>
                <a:cubicBezTo>
                  <a:pt x="223" y="212"/>
                  <a:pt x="221" y="214"/>
                  <a:pt x="219" y="214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219" y="242"/>
                  <a:pt x="219" y="242"/>
                  <a:pt x="219" y="242"/>
                </a:cubicBezTo>
                <a:cubicBezTo>
                  <a:pt x="232" y="242"/>
                  <a:pt x="242" y="232"/>
                  <a:pt x="242" y="219"/>
                </a:cubicBezTo>
                <a:cubicBezTo>
                  <a:pt x="242" y="216"/>
                  <a:pt x="242" y="216"/>
                  <a:pt x="242" y="216"/>
                </a:cubicBezTo>
                <a:cubicBezTo>
                  <a:pt x="242" y="203"/>
                  <a:pt x="232" y="192"/>
                  <a:pt x="219" y="192"/>
                </a:cubicBezTo>
                <a:close/>
                <a:moveTo>
                  <a:pt x="199" y="170"/>
                </a:moveTo>
                <a:cubicBezTo>
                  <a:pt x="269" y="170"/>
                  <a:pt x="269" y="170"/>
                  <a:pt x="269" y="170"/>
                </a:cubicBezTo>
                <a:cubicBezTo>
                  <a:pt x="282" y="170"/>
                  <a:pt x="293" y="160"/>
                  <a:pt x="293" y="147"/>
                </a:cubicBezTo>
                <a:cubicBezTo>
                  <a:pt x="293" y="24"/>
                  <a:pt x="293" y="24"/>
                  <a:pt x="293" y="24"/>
                </a:cubicBezTo>
                <a:cubicBezTo>
                  <a:pt x="293" y="11"/>
                  <a:pt x="282" y="0"/>
                  <a:pt x="269" y="0"/>
                </a:cubicBezTo>
                <a:cubicBezTo>
                  <a:pt x="199" y="0"/>
                  <a:pt x="199" y="0"/>
                  <a:pt x="199" y="0"/>
                </a:cubicBezTo>
                <a:cubicBezTo>
                  <a:pt x="199" y="16"/>
                  <a:pt x="199" y="16"/>
                  <a:pt x="199" y="16"/>
                </a:cubicBezTo>
                <a:cubicBezTo>
                  <a:pt x="256" y="16"/>
                  <a:pt x="256" y="16"/>
                  <a:pt x="256" y="16"/>
                </a:cubicBezTo>
                <a:cubicBezTo>
                  <a:pt x="267" y="16"/>
                  <a:pt x="275" y="24"/>
                  <a:pt x="275" y="35"/>
                </a:cubicBezTo>
                <a:cubicBezTo>
                  <a:pt x="275" y="135"/>
                  <a:pt x="275" y="135"/>
                  <a:pt x="275" y="135"/>
                </a:cubicBezTo>
                <a:cubicBezTo>
                  <a:pt x="275" y="146"/>
                  <a:pt x="267" y="154"/>
                  <a:pt x="256" y="154"/>
                </a:cubicBezTo>
                <a:cubicBezTo>
                  <a:pt x="199" y="154"/>
                  <a:pt x="199" y="154"/>
                  <a:pt x="199" y="154"/>
                </a:cubicBezTo>
                <a:lnTo>
                  <a:pt x="199" y="170"/>
                </a:lnTo>
                <a:close/>
                <a:moveTo>
                  <a:pt x="199" y="192"/>
                </a:moveTo>
                <a:cubicBezTo>
                  <a:pt x="175" y="192"/>
                  <a:pt x="175" y="192"/>
                  <a:pt x="175" y="192"/>
                </a:cubicBezTo>
                <a:cubicBezTo>
                  <a:pt x="175" y="170"/>
                  <a:pt x="175" y="170"/>
                  <a:pt x="175" y="170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77" y="214"/>
                  <a:pt x="175" y="212"/>
                  <a:pt x="175" y="209"/>
                </a:cubicBezTo>
                <a:cubicBezTo>
                  <a:pt x="175" y="207"/>
                  <a:pt x="177" y="205"/>
                  <a:pt x="179" y="205"/>
                </a:cubicBezTo>
                <a:cubicBezTo>
                  <a:pt x="199" y="205"/>
                  <a:pt x="199" y="205"/>
                  <a:pt x="199" y="205"/>
                </a:cubicBezTo>
                <a:cubicBezTo>
                  <a:pt x="199" y="192"/>
                  <a:pt x="199" y="192"/>
                  <a:pt x="199" y="192"/>
                </a:cubicBezTo>
                <a:close/>
                <a:moveTo>
                  <a:pt x="199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99" y="16"/>
                  <a:pt x="199" y="16"/>
                  <a:pt x="199" y="16"/>
                </a:cubicBezTo>
                <a:lnTo>
                  <a:pt x="199" y="0"/>
                </a:lnTo>
                <a:close/>
                <a:moveTo>
                  <a:pt x="14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60"/>
                  <a:pt x="10" y="170"/>
                  <a:pt x="23" y="170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92"/>
                  <a:pt x="117" y="192"/>
                  <a:pt x="117" y="192"/>
                </a:cubicBezTo>
                <a:cubicBezTo>
                  <a:pt x="75" y="192"/>
                  <a:pt x="75" y="192"/>
                  <a:pt x="75" y="192"/>
                </a:cubicBezTo>
                <a:cubicBezTo>
                  <a:pt x="62" y="192"/>
                  <a:pt x="52" y="203"/>
                  <a:pt x="52" y="216"/>
                </a:cubicBezTo>
                <a:cubicBezTo>
                  <a:pt x="52" y="219"/>
                  <a:pt x="52" y="219"/>
                  <a:pt x="52" y="219"/>
                </a:cubicBezTo>
                <a:cubicBezTo>
                  <a:pt x="52" y="232"/>
                  <a:pt x="62" y="242"/>
                  <a:pt x="75" y="242"/>
                </a:cubicBezTo>
                <a:cubicBezTo>
                  <a:pt x="146" y="242"/>
                  <a:pt x="146" y="242"/>
                  <a:pt x="146" y="2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37" y="154"/>
                  <a:pt x="37" y="154"/>
                  <a:pt x="37" y="154"/>
                </a:cubicBezTo>
                <a:cubicBezTo>
                  <a:pt x="26" y="154"/>
                  <a:pt x="17" y="146"/>
                  <a:pt x="17" y="1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146" y="16"/>
                  <a:pt x="146" y="16"/>
                  <a:pt x="146" y="16"/>
                </a:cubicBezTo>
                <a:lnTo>
                  <a:pt x="146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7" name="Freeform 46"/>
          <p:cNvSpPr>
            <a:spLocks noEditPoints="1"/>
          </p:cNvSpPr>
          <p:nvPr/>
        </p:nvSpPr>
        <p:spPr bwMode="auto">
          <a:xfrm>
            <a:off x="6656233" y="2786531"/>
            <a:ext cx="672583" cy="784681"/>
          </a:xfrm>
          <a:custGeom>
            <a:avLst/>
            <a:gdLst>
              <a:gd name="T0" fmla="*/ 376 w 376"/>
              <a:gd name="T1" fmla="*/ 43 h 438"/>
              <a:gd name="T2" fmla="*/ 324 w 376"/>
              <a:gd name="T3" fmla="*/ 32 h 438"/>
              <a:gd name="T4" fmla="*/ 334 w 376"/>
              <a:gd name="T5" fmla="*/ 54 h 438"/>
              <a:gd name="T6" fmla="*/ 324 w 376"/>
              <a:gd name="T7" fmla="*/ 59 h 438"/>
              <a:gd name="T8" fmla="*/ 272 w 376"/>
              <a:gd name="T9" fmla="*/ 63 h 438"/>
              <a:gd name="T10" fmla="*/ 304 w 376"/>
              <a:gd name="T11" fmla="*/ 98 h 438"/>
              <a:gd name="T12" fmla="*/ 256 w 376"/>
              <a:gd name="T13" fmla="*/ 81 h 438"/>
              <a:gd name="T14" fmla="*/ 271 w 376"/>
              <a:gd name="T15" fmla="*/ 103 h 438"/>
              <a:gd name="T16" fmla="*/ 241 w 376"/>
              <a:gd name="T17" fmla="*/ 100 h 438"/>
              <a:gd name="T18" fmla="*/ 256 w 376"/>
              <a:gd name="T19" fmla="*/ 122 h 438"/>
              <a:gd name="T20" fmla="*/ 226 w 376"/>
              <a:gd name="T21" fmla="*/ 119 h 438"/>
              <a:gd name="T22" fmla="*/ 240 w 376"/>
              <a:gd name="T23" fmla="*/ 140 h 438"/>
              <a:gd name="T24" fmla="*/ 210 w 376"/>
              <a:gd name="T25" fmla="*/ 138 h 438"/>
              <a:gd name="T26" fmla="*/ 242 w 376"/>
              <a:gd name="T27" fmla="*/ 173 h 438"/>
              <a:gd name="T28" fmla="*/ 195 w 376"/>
              <a:gd name="T29" fmla="*/ 156 h 438"/>
              <a:gd name="T30" fmla="*/ 210 w 376"/>
              <a:gd name="T31" fmla="*/ 178 h 438"/>
              <a:gd name="T32" fmla="*/ 180 w 376"/>
              <a:gd name="T33" fmla="*/ 175 h 438"/>
              <a:gd name="T34" fmla="*/ 194 w 376"/>
              <a:gd name="T35" fmla="*/ 197 h 438"/>
              <a:gd name="T36" fmla="*/ 164 w 376"/>
              <a:gd name="T37" fmla="*/ 194 h 438"/>
              <a:gd name="T38" fmla="*/ 179 w 376"/>
              <a:gd name="T39" fmla="*/ 215 h 438"/>
              <a:gd name="T40" fmla="*/ 149 w 376"/>
              <a:gd name="T41" fmla="*/ 213 h 438"/>
              <a:gd name="T42" fmla="*/ 181 w 376"/>
              <a:gd name="T43" fmla="*/ 248 h 438"/>
              <a:gd name="T44" fmla="*/ 134 w 376"/>
              <a:gd name="T45" fmla="*/ 232 h 438"/>
              <a:gd name="T46" fmla="*/ 148 w 376"/>
              <a:gd name="T47" fmla="*/ 253 h 438"/>
              <a:gd name="T48" fmla="*/ 118 w 376"/>
              <a:gd name="T49" fmla="*/ 250 h 438"/>
              <a:gd name="T50" fmla="*/ 133 w 376"/>
              <a:gd name="T51" fmla="*/ 272 h 438"/>
              <a:gd name="T52" fmla="*/ 103 w 376"/>
              <a:gd name="T53" fmla="*/ 269 h 438"/>
              <a:gd name="T54" fmla="*/ 117 w 376"/>
              <a:gd name="T55" fmla="*/ 290 h 438"/>
              <a:gd name="T56" fmla="*/ 88 w 376"/>
              <a:gd name="T57" fmla="*/ 288 h 438"/>
              <a:gd name="T58" fmla="*/ 119 w 376"/>
              <a:gd name="T59" fmla="*/ 323 h 438"/>
              <a:gd name="T60" fmla="*/ 72 w 376"/>
              <a:gd name="T61" fmla="*/ 307 h 438"/>
              <a:gd name="T62" fmla="*/ 87 w 376"/>
              <a:gd name="T63" fmla="*/ 328 h 438"/>
              <a:gd name="T64" fmla="*/ 57 w 376"/>
              <a:gd name="T65" fmla="*/ 325 h 438"/>
              <a:gd name="T66" fmla="*/ 71 w 376"/>
              <a:gd name="T67" fmla="*/ 347 h 438"/>
              <a:gd name="T68" fmla="*/ 42 w 376"/>
              <a:gd name="T69" fmla="*/ 344 h 438"/>
              <a:gd name="T70" fmla="*/ 56 w 376"/>
              <a:gd name="T71" fmla="*/ 366 h 438"/>
              <a:gd name="T72" fmla="*/ 26 w 376"/>
              <a:gd name="T73" fmla="*/ 363 h 438"/>
              <a:gd name="T74" fmla="*/ 58 w 376"/>
              <a:gd name="T75" fmla="*/ 398 h 438"/>
              <a:gd name="T76" fmla="*/ 0 w 376"/>
              <a:gd name="T77" fmla="*/ 395 h 438"/>
              <a:gd name="T78" fmla="*/ 324 w 376"/>
              <a:gd name="T79" fmla="*/ 106 h 438"/>
              <a:gd name="T80" fmla="*/ 316 w 376"/>
              <a:gd name="T81" fmla="*/ 56 h 438"/>
              <a:gd name="T82" fmla="*/ 324 w 376"/>
              <a:gd name="T83" fmla="*/ 32 h 438"/>
              <a:gd name="T84" fmla="*/ 323 w 376"/>
              <a:gd name="T85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6" h="438">
                <a:moveTo>
                  <a:pt x="324" y="106"/>
                </a:moveTo>
                <a:cubicBezTo>
                  <a:pt x="376" y="43"/>
                  <a:pt x="376" y="43"/>
                  <a:pt x="376" y="43"/>
                </a:cubicBezTo>
                <a:cubicBezTo>
                  <a:pt x="324" y="1"/>
                  <a:pt x="324" y="1"/>
                  <a:pt x="324" y="1"/>
                </a:cubicBezTo>
                <a:cubicBezTo>
                  <a:pt x="324" y="32"/>
                  <a:pt x="324" y="32"/>
                  <a:pt x="324" y="32"/>
                </a:cubicBezTo>
                <a:cubicBezTo>
                  <a:pt x="327" y="32"/>
                  <a:pt x="330" y="33"/>
                  <a:pt x="332" y="35"/>
                </a:cubicBezTo>
                <a:cubicBezTo>
                  <a:pt x="338" y="40"/>
                  <a:pt x="339" y="49"/>
                  <a:pt x="334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2" y="57"/>
                  <a:pt x="328" y="59"/>
                  <a:pt x="324" y="59"/>
                </a:cubicBezTo>
                <a:lnTo>
                  <a:pt x="324" y="106"/>
                </a:lnTo>
                <a:close/>
                <a:moveTo>
                  <a:pt x="272" y="63"/>
                </a:moveTo>
                <a:cubicBezTo>
                  <a:pt x="308" y="92"/>
                  <a:pt x="308" y="92"/>
                  <a:pt x="308" y="92"/>
                </a:cubicBezTo>
                <a:cubicBezTo>
                  <a:pt x="304" y="98"/>
                  <a:pt x="304" y="98"/>
                  <a:pt x="304" y="9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56" y="81"/>
                  <a:pt x="256" y="81"/>
                  <a:pt x="256" y="81"/>
                </a:cubicBezTo>
                <a:cubicBezTo>
                  <a:pt x="276" y="97"/>
                  <a:pt x="276" y="97"/>
                  <a:pt x="276" y="97"/>
                </a:cubicBezTo>
                <a:cubicBezTo>
                  <a:pt x="271" y="103"/>
                  <a:pt x="271" y="103"/>
                  <a:pt x="271" y="103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41" y="100"/>
                  <a:pt x="241" y="100"/>
                  <a:pt x="241" y="100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256" y="122"/>
                  <a:pt x="256" y="122"/>
                  <a:pt x="256" y="122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10" y="138"/>
                  <a:pt x="210" y="138"/>
                  <a:pt x="210" y="138"/>
                </a:cubicBezTo>
                <a:cubicBezTo>
                  <a:pt x="247" y="167"/>
                  <a:pt x="247" y="167"/>
                  <a:pt x="247" y="167"/>
                </a:cubicBezTo>
                <a:cubicBezTo>
                  <a:pt x="242" y="173"/>
                  <a:pt x="242" y="173"/>
                  <a:pt x="242" y="17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195" y="156"/>
                  <a:pt x="195" y="156"/>
                  <a:pt x="195" y="156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190" y="162"/>
                  <a:pt x="190" y="162"/>
                  <a:pt x="190" y="162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84" y="210"/>
                  <a:pt x="184" y="210"/>
                  <a:pt x="184" y="210"/>
                </a:cubicBezTo>
                <a:cubicBezTo>
                  <a:pt x="179" y="215"/>
                  <a:pt x="179" y="215"/>
                  <a:pt x="179" y="215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85" y="243"/>
                  <a:pt x="185" y="243"/>
                  <a:pt x="185" y="243"/>
                </a:cubicBezTo>
                <a:cubicBezTo>
                  <a:pt x="181" y="248"/>
                  <a:pt x="181" y="248"/>
                  <a:pt x="181" y="248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34" y="232"/>
                  <a:pt x="134" y="232"/>
                  <a:pt x="134" y="232"/>
                </a:cubicBezTo>
                <a:cubicBezTo>
                  <a:pt x="153" y="247"/>
                  <a:pt x="153" y="247"/>
                  <a:pt x="153" y="247"/>
                </a:cubicBezTo>
                <a:cubicBezTo>
                  <a:pt x="148" y="253"/>
                  <a:pt x="148" y="253"/>
                  <a:pt x="148" y="253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18" y="250"/>
                  <a:pt x="118" y="250"/>
                  <a:pt x="118" y="250"/>
                </a:cubicBezTo>
                <a:cubicBezTo>
                  <a:pt x="137" y="266"/>
                  <a:pt x="137" y="266"/>
                  <a:pt x="137" y="266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14" y="256"/>
                  <a:pt x="114" y="256"/>
                  <a:pt x="114" y="256"/>
                </a:cubicBezTo>
                <a:cubicBezTo>
                  <a:pt x="103" y="269"/>
                  <a:pt x="103" y="269"/>
                  <a:pt x="103" y="269"/>
                </a:cubicBezTo>
                <a:cubicBezTo>
                  <a:pt x="122" y="285"/>
                  <a:pt x="122" y="285"/>
                  <a:pt x="122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88" y="288"/>
                  <a:pt x="88" y="288"/>
                  <a:pt x="88" y="288"/>
                </a:cubicBezTo>
                <a:cubicBezTo>
                  <a:pt x="124" y="318"/>
                  <a:pt x="124" y="318"/>
                  <a:pt x="124" y="318"/>
                </a:cubicBezTo>
                <a:cubicBezTo>
                  <a:pt x="119" y="323"/>
                  <a:pt x="119" y="323"/>
                  <a:pt x="119" y="323"/>
                </a:cubicBezTo>
                <a:cubicBezTo>
                  <a:pt x="83" y="294"/>
                  <a:pt x="83" y="294"/>
                  <a:pt x="83" y="294"/>
                </a:cubicBezTo>
                <a:cubicBezTo>
                  <a:pt x="72" y="307"/>
                  <a:pt x="72" y="307"/>
                  <a:pt x="72" y="307"/>
                </a:cubicBezTo>
                <a:cubicBezTo>
                  <a:pt x="91" y="322"/>
                  <a:pt x="91" y="322"/>
                  <a:pt x="91" y="322"/>
                </a:cubicBezTo>
                <a:cubicBezTo>
                  <a:pt x="87" y="328"/>
                  <a:pt x="87" y="328"/>
                  <a:pt x="87" y="328"/>
                </a:cubicBezTo>
                <a:cubicBezTo>
                  <a:pt x="68" y="312"/>
                  <a:pt x="68" y="312"/>
                  <a:pt x="68" y="312"/>
                </a:cubicBezTo>
                <a:cubicBezTo>
                  <a:pt x="57" y="325"/>
                  <a:pt x="57" y="325"/>
                  <a:pt x="57" y="325"/>
                </a:cubicBezTo>
                <a:cubicBezTo>
                  <a:pt x="76" y="341"/>
                  <a:pt x="76" y="341"/>
                  <a:pt x="76" y="341"/>
                </a:cubicBezTo>
                <a:cubicBezTo>
                  <a:pt x="71" y="347"/>
                  <a:pt x="71" y="347"/>
                  <a:pt x="71" y="347"/>
                </a:cubicBezTo>
                <a:cubicBezTo>
                  <a:pt x="52" y="331"/>
                  <a:pt x="52" y="331"/>
                  <a:pt x="52" y="331"/>
                </a:cubicBezTo>
                <a:cubicBezTo>
                  <a:pt x="42" y="344"/>
                  <a:pt x="42" y="344"/>
                  <a:pt x="42" y="344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56" y="366"/>
                  <a:pt x="56" y="366"/>
                  <a:pt x="56" y="366"/>
                </a:cubicBezTo>
                <a:cubicBezTo>
                  <a:pt x="37" y="350"/>
                  <a:pt x="37" y="350"/>
                  <a:pt x="37" y="350"/>
                </a:cubicBezTo>
                <a:cubicBezTo>
                  <a:pt x="26" y="363"/>
                  <a:pt x="26" y="363"/>
                  <a:pt x="26" y="363"/>
                </a:cubicBezTo>
                <a:cubicBezTo>
                  <a:pt x="63" y="393"/>
                  <a:pt x="63" y="393"/>
                  <a:pt x="63" y="393"/>
                </a:cubicBezTo>
                <a:cubicBezTo>
                  <a:pt x="58" y="398"/>
                  <a:pt x="58" y="398"/>
                  <a:pt x="58" y="398"/>
                </a:cubicBezTo>
                <a:cubicBezTo>
                  <a:pt x="22" y="369"/>
                  <a:pt x="22" y="369"/>
                  <a:pt x="22" y="369"/>
                </a:cubicBezTo>
                <a:cubicBezTo>
                  <a:pt x="0" y="395"/>
                  <a:pt x="0" y="395"/>
                  <a:pt x="0" y="395"/>
                </a:cubicBezTo>
                <a:cubicBezTo>
                  <a:pt x="53" y="438"/>
                  <a:pt x="53" y="438"/>
                  <a:pt x="53" y="438"/>
                </a:cubicBezTo>
                <a:cubicBezTo>
                  <a:pt x="324" y="106"/>
                  <a:pt x="324" y="106"/>
                  <a:pt x="324" y="10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1" y="59"/>
                  <a:pt x="318" y="58"/>
                  <a:pt x="316" y="56"/>
                </a:cubicBezTo>
                <a:cubicBezTo>
                  <a:pt x="310" y="51"/>
                  <a:pt x="309" y="43"/>
                  <a:pt x="314" y="37"/>
                </a:cubicBezTo>
                <a:cubicBezTo>
                  <a:pt x="316" y="34"/>
                  <a:pt x="320" y="32"/>
                  <a:pt x="324" y="32"/>
                </a:cubicBezTo>
                <a:cubicBezTo>
                  <a:pt x="324" y="1"/>
                  <a:pt x="324" y="1"/>
                  <a:pt x="324" y="1"/>
                </a:cubicBezTo>
                <a:cubicBezTo>
                  <a:pt x="323" y="0"/>
                  <a:pt x="323" y="0"/>
                  <a:pt x="323" y="0"/>
                </a:cubicBezTo>
                <a:lnTo>
                  <a:pt x="272" y="6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8" name="Freeform 47"/>
          <p:cNvSpPr>
            <a:spLocks noEditPoints="1"/>
          </p:cNvSpPr>
          <p:nvPr/>
        </p:nvSpPr>
        <p:spPr bwMode="auto">
          <a:xfrm>
            <a:off x="7165886" y="3015940"/>
            <a:ext cx="290671" cy="570914"/>
          </a:xfrm>
          <a:custGeom>
            <a:avLst/>
            <a:gdLst>
              <a:gd name="T0" fmla="*/ 121 w 162"/>
              <a:gd name="T1" fmla="*/ 144 h 319"/>
              <a:gd name="T2" fmla="*/ 128 w 162"/>
              <a:gd name="T3" fmla="*/ 138 h 319"/>
              <a:gd name="T4" fmla="*/ 150 w 162"/>
              <a:gd name="T5" fmla="*/ 80 h 319"/>
              <a:gd name="T6" fmla="*/ 147 w 162"/>
              <a:gd name="T7" fmla="*/ 69 h 319"/>
              <a:gd name="T8" fmla="*/ 156 w 162"/>
              <a:gd name="T9" fmla="*/ 46 h 319"/>
              <a:gd name="T10" fmla="*/ 137 w 162"/>
              <a:gd name="T11" fmla="*/ 3 h 319"/>
              <a:gd name="T12" fmla="*/ 121 w 162"/>
              <a:gd name="T13" fmla="*/ 1 h 319"/>
              <a:gd name="T14" fmla="*/ 121 w 162"/>
              <a:gd name="T15" fmla="*/ 58 h 319"/>
              <a:gd name="T16" fmla="*/ 126 w 162"/>
              <a:gd name="T17" fmla="*/ 61 h 319"/>
              <a:gd name="T18" fmla="*/ 121 w 162"/>
              <a:gd name="T19" fmla="*/ 59 h 319"/>
              <a:gd name="T20" fmla="*/ 121 w 162"/>
              <a:gd name="T21" fmla="*/ 85 h 319"/>
              <a:gd name="T22" fmla="*/ 125 w 162"/>
              <a:gd name="T23" fmla="*/ 75 h 319"/>
              <a:gd name="T24" fmla="*/ 123 w 162"/>
              <a:gd name="T25" fmla="*/ 66 h 319"/>
              <a:gd name="T26" fmla="*/ 139 w 162"/>
              <a:gd name="T27" fmla="*/ 72 h 319"/>
              <a:gd name="T28" fmla="*/ 144 w 162"/>
              <a:gd name="T29" fmla="*/ 83 h 319"/>
              <a:gd name="T30" fmla="*/ 125 w 162"/>
              <a:gd name="T31" fmla="*/ 132 h 319"/>
              <a:gd name="T32" fmla="*/ 121 w 162"/>
              <a:gd name="T33" fmla="*/ 136 h 319"/>
              <a:gd name="T34" fmla="*/ 121 w 162"/>
              <a:gd name="T35" fmla="*/ 144 h 319"/>
              <a:gd name="T36" fmla="*/ 66 w 162"/>
              <a:gd name="T37" fmla="*/ 284 h 319"/>
              <a:gd name="T38" fmla="*/ 121 w 162"/>
              <a:gd name="T39" fmla="*/ 144 h 319"/>
              <a:gd name="T40" fmla="*/ 121 w 162"/>
              <a:gd name="T41" fmla="*/ 144 h 319"/>
              <a:gd name="T42" fmla="*/ 121 w 162"/>
              <a:gd name="T43" fmla="*/ 136 h 319"/>
              <a:gd name="T44" fmla="*/ 114 w 162"/>
              <a:gd name="T45" fmla="*/ 137 h 319"/>
              <a:gd name="T46" fmla="*/ 98 w 162"/>
              <a:gd name="T47" fmla="*/ 130 h 319"/>
              <a:gd name="T48" fmla="*/ 98 w 162"/>
              <a:gd name="T49" fmla="*/ 130 h 319"/>
              <a:gd name="T50" fmla="*/ 106 w 162"/>
              <a:gd name="T51" fmla="*/ 125 h 319"/>
              <a:gd name="T52" fmla="*/ 121 w 162"/>
              <a:gd name="T53" fmla="*/ 85 h 319"/>
              <a:gd name="T54" fmla="*/ 121 w 162"/>
              <a:gd name="T55" fmla="*/ 59 h 319"/>
              <a:gd name="T56" fmla="*/ 85 w 162"/>
              <a:gd name="T57" fmla="*/ 45 h 319"/>
              <a:gd name="T58" fmla="*/ 74 w 162"/>
              <a:gd name="T59" fmla="*/ 51 h 319"/>
              <a:gd name="T60" fmla="*/ 52 w 162"/>
              <a:gd name="T61" fmla="*/ 108 h 319"/>
              <a:gd name="T62" fmla="*/ 54 w 162"/>
              <a:gd name="T63" fmla="*/ 118 h 319"/>
              <a:gd name="T64" fmla="*/ 35 w 162"/>
              <a:gd name="T65" fmla="*/ 168 h 319"/>
              <a:gd name="T66" fmla="*/ 35 w 162"/>
              <a:gd name="T67" fmla="*/ 256 h 319"/>
              <a:gd name="T68" fmla="*/ 39 w 162"/>
              <a:gd name="T69" fmla="*/ 257 h 319"/>
              <a:gd name="T70" fmla="*/ 45 w 162"/>
              <a:gd name="T71" fmla="*/ 268 h 319"/>
              <a:gd name="T72" fmla="*/ 58 w 162"/>
              <a:gd name="T73" fmla="*/ 264 h 319"/>
              <a:gd name="T74" fmla="*/ 64 w 162"/>
              <a:gd name="T75" fmla="*/ 278 h 319"/>
              <a:gd name="T76" fmla="*/ 63 w 162"/>
              <a:gd name="T77" fmla="*/ 281 h 319"/>
              <a:gd name="T78" fmla="*/ 35 w 162"/>
              <a:gd name="T79" fmla="*/ 300 h 319"/>
              <a:gd name="T80" fmla="*/ 35 w 162"/>
              <a:gd name="T81" fmla="*/ 306 h 319"/>
              <a:gd name="T82" fmla="*/ 66 w 162"/>
              <a:gd name="T83" fmla="*/ 284 h 319"/>
              <a:gd name="T84" fmla="*/ 121 w 162"/>
              <a:gd name="T85" fmla="*/ 1 h 319"/>
              <a:gd name="T86" fmla="*/ 121 w 162"/>
              <a:gd name="T87" fmla="*/ 58 h 319"/>
              <a:gd name="T88" fmla="*/ 88 w 162"/>
              <a:gd name="T89" fmla="*/ 36 h 319"/>
              <a:gd name="T90" fmla="*/ 94 w 162"/>
              <a:gd name="T91" fmla="*/ 22 h 319"/>
              <a:gd name="T92" fmla="*/ 121 w 162"/>
              <a:gd name="T93" fmla="*/ 1 h 319"/>
              <a:gd name="T94" fmla="*/ 35 w 162"/>
              <a:gd name="T95" fmla="*/ 168 h 319"/>
              <a:gd name="T96" fmla="*/ 0 w 162"/>
              <a:gd name="T97" fmla="*/ 258 h 319"/>
              <a:gd name="T98" fmla="*/ 15 w 162"/>
              <a:gd name="T99" fmla="*/ 319 h 319"/>
              <a:gd name="T100" fmla="*/ 35 w 162"/>
              <a:gd name="T101" fmla="*/ 306 h 319"/>
              <a:gd name="T102" fmla="*/ 35 w 162"/>
              <a:gd name="T103" fmla="*/ 300 h 319"/>
              <a:gd name="T104" fmla="*/ 33 w 162"/>
              <a:gd name="T105" fmla="*/ 301 h 319"/>
              <a:gd name="T106" fmla="*/ 13 w 162"/>
              <a:gd name="T107" fmla="*/ 294 h 319"/>
              <a:gd name="T108" fmla="*/ 5 w 162"/>
              <a:gd name="T109" fmla="*/ 259 h 319"/>
              <a:gd name="T110" fmla="*/ 5 w 162"/>
              <a:gd name="T111" fmla="*/ 259 h 319"/>
              <a:gd name="T112" fmla="*/ 6 w 162"/>
              <a:gd name="T113" fmla="*/ 256 h 319"/>
              <a:gd name="T114" fmla="*/ 19 w 162"/>
              <a:gd name="T115" fmla="*/ 250 h 319"/>
              <a:gd name="T116" fmla="*/ 26 w 162"/>
              <a:gd name="T117" fmla="*/ 261 h 319"/>
              <a:gd name="T118" fmla="*/ 35 w 162"/>
              <a:gd name="T119" fmla="*/ 256 h 319"/>
              <a:gd name="T120" fmla="*/ 35 w 162"/>
              <a:gd name="T121" fmla="*/ 168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319">
                <a:moveTo>
                  <a:pt x="121" y="144"/>
                </a:moveTo>
                <a:cubicBezTo>
                  <a:pt x="124" y="143"/>
                  <a:pt x="127" y="141"/>
                  <a:pt x="128" y="138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2" y="76"/>
                  <a:pt x="150" y="71"/>
                  <a:pt x="147" y="69"/>
                </a:cubicBezTo>
                <a:cubicBezTo>
                  <a:pt x="156" y="46"/>
                  <a:pt x="156" y="46"/>
                  <a:pt x="156" y="46"/>
                </a:cubicBezTo>
                <a:cubicBezTo>
                  <a:pt x="162" y="29"/>
                  <a:pt x="154" y="9"/>
                  <a:pt x="137" y="3"/>
                </a:cubicBezTo>
                <a:cubicBezTo>
                  <a:pt x="132" y="1"/>
                  <a:pt x="126" y="0"/>
                  <a:pt x="121" y="1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6" y="72"/>
                  <a:pt x="126" y="68"/>
                  <a:pt x="123" y="66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3" y="73"/>
                  <a:pt x="146" y="78"/>
                  <a:pt x="144" y="83"/>
                </a:cubicBezTo>
                <a:cubicBezTo>
                  <a:pt x="125" y="132"/>
                  <a:pt x="125" y="132"/>
                  <a:pt x="125" y="132"/>
                </a:cubicBezTo>
                <a:cubicBezTo>
                  <a:pt x="124" y="134"/>
                  <a:pt x="123" y="135"/>
                  <a:pt x="121" y="136"/>
                </a:cubicBezTo>
                <a:lnTo>
                  <a:pt x="121" y="144"/>
                </a:lnTo>
                <a:close/>
                <a:moveTo>
                  <a:pt x="66" y="284"/>
                </a:moveTo>
                <a:cubicBezTo>
                  <a:pt x="121" y="144"/>
                  <a:pt x="121" y="144"/>
                  <a:pt x="121" y="144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21" y="136"/>
                  <a:pt x="121" y="136"/>
                  <a:pt x="121" y="136"/>
                </a:cubicBezTo>
                <a:cubicBezTo>
                  <a:pt x="119" y="137"/>
                  <a:pt x="117" y="137"/>
                  <a:pt x="114" y="137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102" y="130"/>
                  <a:pt x="105" y="128"/>
                  <a:pt x="106" y="125"/>
                </a:cubicBezTo>
                <a:cubicBezTo>
                  <a:pt x="121" y="85"/>
                  <a:pt x="121" y="85"/>
                  <a:pt x="121" y="85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85" y="45"/>
                  <a:pt x="85" y="45"/>
                  <a:pt x="85" y="45"/>
                </a:cubicBezTo>
                <a:cubicBezTo>
                  <a:pt x="80" y="44"/>
                  <a:pt x="76" y="47"/>
                  <a:pt x="74" y="51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1" y="112"/>
                  <a:pt x="52" y="115"/>
                  <a:pt x="54" y="11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36" y="256"/>
                  <a:pt x="37" y="257"/>
                  <a:pt x="39" y="257"/>
                </a:cubicBezTo>
                <a:cubicBezTo>
                  <a:pt x="43" y="259"/>
                  <a:pt x="46" y="264"/>
                  <a:pt x="45" y="268"/>
                </a:cubicBezTo>
                <a:cubicBezTo>
                  <a:pt x="48" y="264"/>
                  <a:pt x="53" y="263"/>
                  <a:pt x="58" y="264"/>
                </a:cubicBezTo>
                <a:cubicBezTo>
                  <a:pt x="63" y="267"/>
                  <a:pt x="66" y="273"/>
                  <a:pt x="64" y="278"/>
                </a:cubicBezTo>
                <a:cubicBezTo>
                  <a:pt x="63" y="281"/>
                  <a:pt x="63" y="281"/>
                  <a:pt x="63" y="281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66" y="284"/>
                  <a:pt x="66" y="284"/>
                  <a:pt x="66" y="284"/>
                </a:cubicBezTo>
                <a:close/>
                <a:moveTo>
                  <a:pt x="121" y="1"/>
                </a:moveTo>
                <a:cubicBezTo>
                  <a:pt x="121" y="58"/>
                  <a:pt x="121" y="58"/>
                  <a:pt x="121" y="58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22"/>
                  <a:pt x="94" y="22"/>
                  <a:pt x="94" y="22"/>
                </a:cubicBezTo>
                <a:cubicBezTo>
                  <a:pt x="98" y="10"/>
                  <a:pt x="109" y="2"/>
                  <a:pt x="121" y="1"/>
                </a:cubicBezTo>
                <a:close/>
                <a:moveTo>
                  <a:pt x="35" y="168"/>
                </a:moveTo>
                <a:cubicBezTo>
                  <a:pt x="0" y="258"/>
                  <a:pt x="0" y="258"/>
                  <a:pt x="0" y="25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35" y="306"/>
                  <a:pt x="35" y="306"/>
                  <a:pt x="35" y="306"/>
                </a:cubicBezTo>
                <a:cubicBezTo>
                  <a:pt x="35" y="300"/>
                  <a:pt x="35" y="300"/>
                  <a:pt x="35" y="300"/>
                </a:cubicBezTo>
                <a:cubicBezTo>
                  <a:pt x="33" y="301"/>
                  <a:pt x="33" y="301"/>
                  <a:pt x="33" y="301"/>
                </a:cubicBezTo>
                <a:cubicBezTo>
                  <a:pt x="13" y="294"/>
                  <a:pt x="13" y="294"/>
                  <a:pt x="13" y="294"/>
                </a:cubicBezTo>
                <a:cubicBezTo>
                  <a:pt x="5" y="259"/>
                  <a:pt x="5" y="259"/>
                  <a:pt x="5" y="259"/>
                </a:cubicBezTo>
                <a:cubicBezTo>
                  <a:pt x="5" y="259"/>
                  <a:pt x="5" y="259"/>
                  <a:pt x="5" y="259"/>
                </a:cubicBezTo>
                <a:cubicBezTo>
                  <a:pt x="6" y="256"/>
                  <a:pt x="6" y="256"/>
                  <a:pt x="6" y="256"/>
                </a:cubicBezTo>
                <a:cubicBezTo>
                  <a:pt x="8" y="250"/>
                  <a:pt x="14" y="248"/>
                  <a:pt x="19" y="250"/>
                </a:cubicBezTo>
                <a:cubicBezTo>
                  <a:pt x="24" y="251"/>
                  <a:pt x="27" y="256"/>
                  <a:pt x="26" y="261"/>
                </a:cubicBezTo>
                <a:cubicBezTo>
                  <a:pt x="28" y="258"/>
                  <a:pt x="31" y="256"/>
                  <a:pt x="35" y="256"/>
                </a:cubicBezTo>
                <a:lnTo>
                  <a:pt x="35" y="168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79" name="Freeform 48"/>
          <p:cNvSpPr>
            <a:spLocks noEditPoints="1"/>
          </p:cNvSpPr>
          <p:nvPr/>
        </p:nvSpPr>
        <p:spPr bwMode="auto">
          <a:xfrm>
            <a:off x="6151797" y="3088933"/>
            <a:ext cx="475762" cy="475762"/>
          </a:xfrm>
          <a:custGeom>
            <a:avLst/>
            <a:gdLst>
              <a:gd name="T0" fmla="*/ 133 w 266"/>
              <a:gd name="T1" fmla="*/ 0 h 266"/>
              <a:gd name="T2" fmla="*/ 133 w 266"/>
              <a:gd name="T3" fmla="*/ 0 h 266"/>
              <a:gd name="T4" fmla="*/ 133 w 266"/>
              <a:gd name="T5" fmla="*/ 35 h 266"/>
              <a:gd name="T6" fmla="*/ 150 w 266"/>
              <a:gd name="T7" fmla="*/ 24 h 266"/>
              <a:gd name="T8" fmla="*/ 242 w 266"/>
              <a:gd name="T9" fmla="*/ 117 h 266"/>
              <a:gd name="T10" fmla="*/ 231 w 266"/>
              <a:gd name="T11" fmla="*/ 133 h 266"/>
              <a:gd name="T12" fmla="*/ 242 w 266"/>
              <a:gd name="T13" fmla="*/ 149 h 266"/>
              <a:gd name="T14" fmla="*/ 150 w 266"/>
              <a:gd name="T15" fmla="*/ 242 h 266"/>
              <a:gd name="T16" fmla="*/ 150 w 266"/>
              <a:gd name="T17" fmla="*/ 242 h 266"/>
              <a:gd name="T18" fmla="*/ 133 w 266"/>
              <a:gd name="T19" fmla="*/ 231 h 266"/>
              <a:gd name="T20" fmla="*/ 133 w 266"/>
              <a:gd name="T21" fmla="*/ 266 h 266"/>
              <a:gd name="T22" fmla="*/ 133 w 266"/>
              <a:gd name="T23" fmla="*/ 266 h 266"/>
              <a:gd name="T24" fmla="*/ 266 w 266"/>
              <a:gd name="T25" fmla="*/ 133 h 266"/>
              <a:gd name="T26" fmla="*/ 133 w 266"/>
              <a:gd name="T27" fmla="*/ 0 h 266"/>
              <a:gd name="T28" fmla="*/ 133 w 266"/>
              <a:gd name="T29" fmla="*/ 0 h 266"/>
              <a:gd name="T30" fmla="*/ 133 w 266"/>
              <a:gd name="T31" fmla="*/ 0 h 266"/>
              <a:gd name="T32" fmla="*/ 0 w 266"/>
              <a:gd name="T33" fmla="*/ 133 h 266"/>
              <a:gd name="T34" fmla="*/ 133 w 266"/>
              <a:gd name="T35" fmla="*/ 266 h 266"/>
              <a:gd name="T36" fmla="*/ 133 w 266"/>
              <a:gd name="T37" fmla="*/ 266 h 266"/>
              <a:gd name="T38" fmla="*/ 133 w 266"/>
              <a:gd name="T39" fmla="*/ 231 h 266"/>
              <a:gd name="T40" fmla="*/ 133 w 266"/>
              <a:gd name="T41" fmla="*/ 231 h 266"/>
              <a:gd name="T42" fmla="*/ 117 w 266"/>
              <a:gd name="T43" fmla="*/ 242 h 266"/>
              <a:gd name="T44" fmla="*/ 24 w 266"/>
              <a:gd name="T45" fmla="*/ 149 h 266"/>
              <a:gd name="T46" fmla="*/ 35 w 266"/>
              <a:gd name="T47" fmla="*/ 133 h 266"/>
              <a:gd name="T48" fmla="*/ 24 w 266"/>
              <a:gd name="T49" fmla="*/ 117 h 266"/>
              <a:gd name="T50" fmla="*/ 117 w 266"/>
              <a:gd name="T51" fmla="*/ 24 h 266"/>
              <a:gd name="T52" fmla="*/ 133 w 266"/>
              <a:gd name="T53" fmla="*/ 35 h 266"/>
              <a:gd name="T54" fmla="*/ 133 w 266"/>
              <a:gd name="T55" fmla="*/ 35 h 266"/>
              <a:gd name="T56" fmla="*/ 133 w 266"/>
              <a:gd name="T57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6" h="266"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1" y="35"/>
                  <a:pt x="147" y="30"/>
                  <a:pt x="150" y="24"/>
                </a:cubicBezTo>
                <a:cubicBezTo>
                  <a:pt x="197" y="31"/>
                  <a:pt x="235" y="69"/>
                  <a:pt x="242" y="117"/>
                </a:cubicBezTo>
                <a:cubicBezTo>
                  <a:pt x="236" y="119"/>
                  <a:pt x="231" y="125"/>
                  <a:pt x="231" y="133"/>
                </a:cubicBezTo>
                <a:cubicBezTo>
                  <a:pt x="231" y="140"/>
                  <a:pt x="236" y="147"/>
                  <a:pt x="242" y="149"/>
                </a:cubicBezTo>
                <a:cubicBezTo>
                  <a:pt x="235" y="197"/>
                  <a:pt x="197" y="235"/>
                  <a:pt x="150" y="242"/>
                </a:cubicBezTo>
                <a:cubicBezTo>
                  <a:pt x="150" y="242"/>
                  <a:pt x="150" y="242"/>
                  <a:pt x="150" y="242"/>
                </a:cubicBezTo>
                <a:cubicBezTo>
                  <a:pt x="147" y="236"/>
                  <a:pt x="141" y="231"/>
                  <a:pt x="133" y="231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207" y="266"/>
                  <a:pt x="266" y="206"/>
                  <a:pt x="266" y="133"/>
                </a:cubicBezTo>
                <a:cubicBezTo>
                  <a:pt x="266" y="59"/>
                  <a:pt x="207" y="0"/>
                  <a:pt x="133" y="0"/>
                </a:cubicBezTo>
                <a:close/>
                <a:moveTo>
                  <a:pt x="133" y="0"/>
                </a:moveTo>
                <a:cubicBezTo>
                  <a:pt x="133" y="0"/>
                  <a:pt x="133" y="0"/>
                  <a:pt x="133" y="0"/>
                </a:cubicBezTo>
                <a:cubicBezTo>
                  <a:pt x="60" y="0"/>
                  <a:pt x="0" y="59"/>
                  <a:pt x="0" y="133"/>
                </a:cubicBezTo>
                <a:cubicBezTo>
                  <a:pt x="0" y="206"/>
                  <a:pt x="60" y="266"/>
                  <a:pt x="133" y="266"/>
                </a:cubicBezTo>
                <a:cubicBezTo>
                  <a:pt x="133" y="266"/>
                  <a:pt x="133" y="266"/>
                  <a:pt x="133" y="266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33" y="231"/>
                  <a:pt x="133" y="231"/>
                  <a:pt x="133" y="231"/>
                </a:cubicBezTo>
                <a:cubicBezTo>
                  <a:pt x="126" y="231"/>
                  <a:pt x="120" y="236"/>
                  <a:pt x="117" y="242"/>
                </a:cubicBezTo>
                <a:cubicBezTo>
                  <a:pt x="69" y="235"/>
                  <a:pt x="31" y="197"/>
                  <a:pt x="24" y="149"/>
                </a:cubicBezTo>
                <a:cubicBezTo>
                  <a:pt x="31" y="147"/>
                  <a:pt x="35" y="140"/>
                  <a:pt x="35" y="133"/>
                </a:cubicBezTo>
                <a:cubicBezTo>
                  <a:pt x="35" y="125"/>
                  <a:pt x="31" y="119"/>
                  <a:pt x="24" y="117"/>
                </a:cubicBezTo>
                <a:cubicBezTo>
                  <a:pt x="31" y="69"/>
                  <a:pt x="69" y="31"/>
                  <a:pt x="117" y="24"/>
                </a:cubicBezTo>
                <a:cubicBezTo>
                  <a:pt x="120" y="30"/>
                  <a:pt x="126" y="35"/>
                  <a:pt x="133" y="35"/>
                </a:cubicBezTo>
                <a:cubicBezTo>
                  <a:pt x="133" y="35"/>
                  <a:pt x="133" y="35"/>
                  <a:pt x="133" y="35"/>
                </a:cubicBezTo>
                <a:lnTo>
                  <a:pt x="133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0" name="Freeform 49"/>
          <p:cNvSpPr/>
          <p:nvPr/>
        </p:nvSpPr>
        <p:spPr bwMode="auto">
          <a:xfrm>
            <a:off x="6239128" y="3240134"/>
            <a:ext cx="237228" cy="125131"/>
          </a:xfrm>
          <a:custGeom>
            <a:avLst/>
            <a:gdLst>
              <a:gd name="T0" fmla="*/ 124 w 133"/>
              <a:gd name="T1" fmla="*/ 0 h 70"/>
              <a:gd name="T2" fmla="*/ 93 w 133"/>
              <a:gd name="T3" fmla="*/ 30 h 70"/>
              <a:gd name="T4" fmla="*/ 84 w 133"/>
              <a:gd name="T5" fmla="*/ 28 h 70"/>
              <a:gd name="T6" fmla="*/ 65 w 133"/>
              <a:gd name="T7" fmla="*/ 42 h 70"/>
              <a:gd name="T8" fmla="*/ 0 w 133"/>
              <a:gd name="T9" fmla="*/ 42 h 70"/>
              <a:gd name="T10" fmla="*/ 0 w 133"/>
              <a:gd name="T11" fmla="*/ 56 h 70"/>
              <a:gd name="T12" fmla="*/ 65 w 133"/>
              <a:gd name="T13" fmla="*/ 56 h 70"/>
              <a:gd name="T14" fmla="*/ 84 w 133"/>
              <a:gd name="T15" fmla="*/ 70 h 70"/>
              <a:gd name="T16" fmla="*/ 105 w 133"/>
              <a:gd name="T17" fmla="*/ 49 h 70"/>
              <a:gd name="T18" fmla="*/ 103 w 133"/>
              <a:gd name="T19" fmla="*/ 40 h 70"/>
              <a:gd name="T20" fmla="*/ 133 w 133"/>
              <a:gd name="T21" fmla="*/ 9 h 70"/>
              <a:gd name="T22" fmla="*/ 124 w 133"/>
              <a:gd name="T2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3" h="70">
                <a:moveTo>
                  <a:pt x="124" y="0"/>
                </a:moveTo>
                <a:cubicBezTo>
                  <a:pt x="93" y="30"/>
                  <a:pt x="93" y="30"/>
                  <a:pt x="93" y="30"/>
                </a:cubicBezTo>
                <a:cubicBezTo>
                  <a:pt x="91" y="29"/>
                  <a:pt x="88" y="28"/>
                  <a:pt x="84" y="28"/>
                </a:cubicBezTo>
                <a:cubicBezTo>
                  <a:pt x="75" y="28"/>
                  <a:pt x="67" y="34"/>
                  <a:pt x="65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6"/>
                  <a:pt x="0" y="56"/>
                  <a:pt x="0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7" y="64"/>
                  <a:pt x="75" y="70"/>
                  <a:pt x="84" y="70"/>
                </a:cubicBezTo>
                <a:cubicBezTo>
                  <a:pt x="96" y="70"/>
                  <a:pt x="105" y="60"/>
                  <a:pt x="105" y="49"/>
                </a:cubicBezTo>
                <a:cubicBezTo>
                  <a:pt x="105" y="46"/>
                  <a:pt x="104" y="43"/>
                  <a:pt x="103" y="40"/>
                </a:cubicBezTo>
                <a:cubicBezTo>
                  <a:pt x="133" y="9"/>
                  <a:pt x="133" y="9"/>
                  <a:pt x="133" y="9"/>
                </a:cubicBezTo>
                <a:lnTo>
                  <a:pt x="124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81" name="Group 126"/>
          <p:cNvGrpSpPr/>
          <p:nvPr/>
        </p:nvGrpSpPr>
        <p:grpSpPr>
          <a:xfrm>
            <a:off x="6342101" y="3701557"/>
            <a:ext cx="372789" cy="354540"/>
            <a:chOff x="8505825" y="3605213"/>
            <a:chExt cx="454025" cy="431800"/>
          </a:xfrm>
          <a:solidFill>
            <a:srgbClr val="0D0D0D">
              <a:alpha val="21176"/>
            </a:srgbClr>
          </a:solidFill>
        </p:grpSpPr>
        <p:sp>
          <p:nvSpPr>
            <p:cNvPr id="164" name="Freeform 50"/>
            <p:cNvSpPr/>
            <p:nvPr/>
          </p:nvSpPr>
          <p:spPr bwMode="auto">
            <a:xfrm>
              <a:off x="8505825" y="3694113"/>
              <a:ext cx="454025" cy="342900"/>
            </a:xfrm>
            <a:custGeom>
              <a:avLst/>
              <a:gdLst>
                <a:gd name="T0" fmla="*/ 146 w 208"/>
                <a:gd name="T1" fmla="*/ 0 h 157"/>
                <a:gd name="T2" fmla="*/ 104 w 208"/>
                <a:gd name="T3" fmla="*/ 15 h 157"/>
                <a:gd name="T4" fmla="*/ 62 w 208"/>
                <a:gd name="T5" fmla="*/ 0 h 157"/>
                <a:gd name="T6" fmla="*/ 0 w 208"/>
                <a:gd name="T7" fmla="*/ 60 h 157"/>
                <a:gd name="T8" fmla="*/ 107 w 208"/>
                <a:gd name="T9" fmla="*/ 157 h 157"/>
                <a:gd name="T10" fmla="*/ 208 w 208"/>
                <a:gd name="T11" fmla="*/ 60 h 157"/>
                <a:gd name="T12" fmla="*/ 146 w 208"/>
                <a:gd name="T1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57">
                  <a:moveTo>
                    <a:pt x="146" y="0"/>
                  </a:moveTo>
                  <a:cubicBezTo>
                    <a:pt x="130" y="0"/>
                    <a:pt x="115" y="6"/>
                    <a:pt x="104" y="15"/>
                  </a:cubicBezTo>
                  <a:cubicBezTo>
                    <a:pt x="93" y="6"/>
                    <a:pt x="78" y="0"/>
                    <a:pt x="62" y="0"/>
                  </a:cubicBezTo>
                  <a:cubicBezTo>
                    <a:pt x="28" y="0"/>
                    <a:pt x="0" y="27"/>
                    <a:pt x="0" y="60"/>
                  </a:cubicBezTo>
                  <a:cubicBezTo>
                    <a:pt x="0" y="98"/>
                    <a:pt x="31" y="157"/>
                    <a:pt x="107" y="157"/>
                  </a:cubicBezTo>
                  <a:cubicBezTo>
                    <a:pt x="185" y="157"/>
                    <a:pt x="208" y="95"/>
                    <a:pt x="208" y="60"/>
                  </a:cubicBezTo>
                  <a:cubicBezTo>
                    <a:pt x="208" y="27"/>
                    <a:pt x="18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165" name="Freeform 51"/>
            <p:cNvSpPr/>
            <p:nvPr/>
          </p:nvSpPr>
          <p:spPr bwMode="auto">
            <a:xfrm>
              <a:off x="8709025" y="3605213"/>
              <a:ext cx="123825" cy="157163"/>
            </a:xfrm>
            <a:custGeom>
              <a:avLst/>
              <a:gdLst>
                <a:gd name="T0" fmla="*/ 12 w 57"/>
                <a:gd name="T1" fmla="*/ 72 h 72"/>
                <a:gd name="T2" fmla="*/ 27 w 57"/>
                <a:gd name="T3" fmla="*/ 0 h 72"/>
                <a:gd name="T4" fmla="*/ 57 w 57"/>
                <a:gd name="T5" fmla="*/ 6 h 72"/>
                <a:gd name="T6" fmla="*/ 12 w 57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2">
                  <a:moveTo>
                    <a:pt x="12" y="72"/>
                  </a:moveTo>
                  <a:cubicBezTo>
                    <a:pt x="0" y="48"/>
                    <a:pt x="7" y="20"/>
                    <a:pt x="27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29" y="21"/>
                    <a:pt x="12" y="37"/>
                    <a:pt x="1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bg1"/>
                </a:solidFill>
              </a:endParaRPr>
            </a:p>
          </p:txBody>
        </p:sp>
      </p:grpSp>
      <p:sp>
        <p:nvSpPr>
          <p:cNvPr id="82" name="Freeform 52"/>
          <p:cNvSpPr/>
          <p:nvPr/>
        </p:nvSpPr>
        <p:spPr bwMode="auto">
          <a:xfrm>
            <a:off x="5192452" y="1591262"/>
            <a:ext cx="557879" cy="453603"/>
          </a:xfrm>
          <a:custGeom>
            <a:avLst/>
            <a:gdLst>
              <a:gd name="T0" fmla="*/ 312 w 312"/>
              <a:gd name="T1" fmla="*/ 86 h 253"/>
              <a:gd name="T2" fmla="*/ 305 w 312"/>
              <a:gd name="T3" fmla="*/ 75 h 253"/>
              <a:gd name="T4" fmla="*/ 79 w 312"/>
              <a:gd name="T5" fmla="*/ 226 h 253"/>
              <a:gd name="T6" fmla="*/ 28 w 312"/>
              <a:gd name="T7" fmla="*/ 214 h 253"/>
              <a:gd name="T8" fmla="*/ 35 w 312"/>
              <a:gd name="T9" fmla="*/ 162 h 253"/>
              <a:gd name="T10" fmla="*/ 262 w 312"/>
              <a:gd name="T11" fmla="*/ 11 h 253"/>
              <a:gd name="T12" fmla="*/ 254 w 312"/>
              <a:gd name="T13" fmla="*/ 0 h 253"/>
              <a:gd name="T14" fmla="*/ 26 w 312"/>
              <a:gd name="T15" fmla="*/ 153 h 253"/>
              <a:gd name="T16" fmla="*/ 15 w 312"/>
              <a:gd name="T17" fmla="*/ 222 h 253"/>
              <a:gd name="T18" fmla="*/ 83 w 312"/>
              <a:gd name="T19" fmla="*/ 239 h 253"/>
              <a:gd name="T20" fmla="*/ 312 w 312"/>
              <a:gd name="T21" fmla="*/ 8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2" h="253">
                <a:moveTo>
                  <a:pt x="312" y="86"/>
                </a:moveTo>
                <a:cubicBezTo>
                  <a:pt x="305" y="75"/>
                  <a:pt x="305" y="75"/>
                  <a:pt x="305" y="75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63" y="237"/>
                  <a:pt x="40" y="231"/>
                  <a:pt x="28" y="214"/>
                </a:cubicBezTo>
                <a:cubicBezTo>
                  <a:pt x="16" y="196"/>
                  <a:pt x="19" y="173"/>
                  <a:pt x="35" y="16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4" y="0"/>
                  <a:pt x="254" y="0"/>
                  <a:pt x="254" y="0"/>
                </a:cubicBezTo>
                <a:cubicBezTo>
                  <a:pt x="26" y="153"/>
                  <a:pt x="26" y="153"/>
                  <a:pt x="26" y="153"/>
                </a:cubicBezTo>
                <a:cubicBezTo>
                  <a:pt x="4" y="167"/>
                  <a:pt x="0" y="198"/>
                  <a:pt x="15" y="222"/>
                </a:cubicBezTo>
                <a:cubicBezTo>
                  <a:pt x="31" y="246"/>
                  <a:pt x="62" y="253"/>
                  <a:pt x="83" y="239"/>
                </a:cubicBezTo>
                <a:lnTo>
                  <a:pt x="312" y="86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3" name="Freeform 53"/>
          <p:cNvSpPr/>
          <p:nvPr/>
        </p:nvSpPr>
        <p:spPr bwMode="auto">
          <a:xfrm>
            <a:off x="5616077" y="1566497"/>
            <a:ext cx="153808" cy="211160"/>
          </a:xfrm>
          <a:custGeom>
            <a:avLst/>
            <a:gdLst>
              <a:gd name="T0" fmla="*/ 80 w 86"/>
              <a:gd name="T1" fmla="*/ 115 h 118"/>
              <a:gd name="T2" fmla="*/ 68 w 86"/>
              <a:gd name="T3" fmla="*/ 113 h 118"/>
              <a:gd name="T4" fmla="*/ 3 w 86"/>
              <a:gd name="T5" fmla="*/ 16 h 118"/>
              <a:gd name="T6" fmla="*/ 6 w 86"/>
              <a:gd name="T7" fmla="*/ 3 h 118"/>
              <a:gd name="T8" fmla="*/ 19 w 86"/>
              <a:gd name="T9" fmla="*/ 6 h 118"/>
              <a:gd name="T10" fmla="*/ 83 w 86"/>
              <a:gd name="T11" fmla="*/ 102 h 118"/>
              <a:gd name="T12" fmla="*/ 80 w 86"/>
              <a:gd name="T13" fmla="*/ 11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18">
                <a:moveTo>
                  <a:pt x="80" y="115"/>
                </a:moveTo>
                <a:cubicBezTo>
                  <a:pt x="76" y="118"/>
                  <a:pt x="70" y="117"/>
                  <a:pt x="68" y="113"/>
                </a:cubicBezTo>
                <a:cubicBezTo>
                  <a:pt x="3" y="16"/>
                  <a:pt x="3" y="16"/>
                  <a:pt x="3" y="16"/>
                </a:cubicBezTo>
                <a:cubicBezTo>
                  <a:pt x="0" y="12"/>
                  <a:pt x="1" y="6"/>
                  <a:pt x="6" y="3"/>
                </a:cubicBezTo>
                <a:cubicBezTo>
                  <a:pt x="10" y="0"/>
                  <a:pt x="16" y="2"/>
                  <a:pt x="19" y="6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6" y="107"/>
                  <a:pt x="85" y="112"/>
                  <a:pt x="80" y="11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4" name="Freeform 54"/>
          <p:cNvSpPr/>
          <p:nvPr/>
        </p:nvSpPr>
        <p:spPr bwMode="auto">
          <a:xfrm>
            <a:off x="5265446" y="1711180"/>
            <a:ext cx="422320" cy="276333"/>
          </a:xfrm>
          <a:custGeom>
            <a:avLst/>
            <a:gdLst>
              <a:gd name="T0" fmla="*/ 236 w 236"/>
              <a:gd name="T1" fmla="*/ 13 h 154"/>
              <a:gd name="T2" fmla="*/ 227 w 236"/>
              <a:gd name="T3" fmla="*/ 0 h 154"/>
              <a:gd name="T4" fmla="*/ 25 w 236"/>
              <a:gd name="T5" fmla="*/ 135 h 154"/>
              <a:gd name="T6" fmla="*/ 0 w 236"/>
              <a:gd name="T7" fmla="*/ 136 h 154"/>
              <a:gd name="T8" fmla="*/ 1 w 236"/>
              <a:gd name="T9" fmla="*/ 138 h 154"/>
              <a:gd name="T10" fmla="*/ 36 w 236"/>
              <a:gd name="T11" fmla="*/ 146 h 154"/>
              <a:gd name="T12" fmla="*/ 236 w 236"/>
              <a:gd name="T13" fmla="*/ 1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4">
                <a:moveTo>
                  <a:pt x="236" y="13"/>
                </a:moveTo>
                <a:cubicBezTo>
                  <a:pt x="227" y="0"/>
                  <a:pt x="227" y="0"/>
                  <a:pt x="227" y="0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17" y="140"/>
                  <a:pt x="8" y="140"/>
                  <a:pt x="0" y="136"/>
                </a:cubicBezTo>
                <a:cubicBezTo>
                  <a:pt x="0" y="137"/>
                  <a:pt x="0" y="137"/>
                  <a:pt x="1" y="138"/>
                </a:cubicBezTo>
                <a:cubicBezTo>
                  <a:pt x="9" y="150"/>
                  <a:pt x="25" y="154"/>
                  <a:pt x="36" y="146"/>
                </a:cubicBezTo>
                <a:lnTo>
                  <a:pt x="236" y="1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5" name="Freeform 55"/>
          <p:cNvSpPr>
            <a:spLocks noEditPoints="1"/>
          </p:cNvSpPr>
          <p:nvPr/>
        </p:nvSpPr>
        <p:spPr bwMode="auto">
          <a:xfrm>
            <a:off x="4921334" y="1953623"/>
            <a:ext cx="243746" cy="427533"/>
          </a:xfrm>
          <a:custGeom>
            <a:avLst/>
            <a:gdLst>
              <a:gd name="T0" fmla="*/ 59 w 136"/>
              <a:gd name="T1" fmla="*/ 203 h 239"/>
              <a:gd name="T2" fmla="*/ 54 w 136"/>
              <a:gd name="T3" fmla="*/ 203 h 239"/>
              <a:gd name="T4" fmla="*/ 54 w 136"/>
              <a:gd name="T5" fmla="*/ 239 h 239"/>
              <a:gd name="T6" fmla="*/ 72 w 136"/>
              <a:gd name="T7" fmla="*/ 226 h 239"/>
              <a:gd name="T8" fmla="*/ 59 w 136"/>
              <a:gd name="T9" fmla="*/ 203 h 239"/>
              <a:gd name="T10" fmla="*/ 54 w 136"/>
              <a:gd name="T11" fmla="*/ 187 h 239"/>
              <a:gd name="T12" fmla="*/ 54 w 136"/>
              <a:gd name="T13" fmla="*/ 82 h 239"/>
              <a:gd name="T14" fmla="*/ 81 w 136"/>
              <a:gd name="T15" fmla="*/ 74 h 239"/>
              <a:gd name="T16" fmla="*/ 97 w 136"/>
              <a:gd name="T17" fmla="*/ 13 h 239"/>
              <a:gd name="T18" fmla="*/ 114 w 136"/>
              <a:gd name="T19" fmla="*/ 2 h 239"/>
              <a:gd name="T20" fmla="*/ 124 w 136"/>
              <a:gd name="T21" fmla="*/ 20 h 239"/>
              <a:gd name="T22" fmla="*/ 109 w 136"/>
              <a:gd name="T23" fmla="*/ 81 h 239"/>
              <a:gd name="T24" fmla="*/ 130 w 136"/>
              <a:gd name="T25" fmla="*/ 134 h 239"/>
              <a:gd name="T26" fmla="*/ 122 w 136"/>
              <a:gd name="T27" fmla="*/ 164 h 239"/>
              <a:gd name="T28" fmla="*/ 122 w 136"/>
              <a:gd name="T29" fmla="*/ 164 h 239"/>
              <a:gd name="T30" fmla="*/ 136 w 136"/>
              <a:gd name="T31" fmla="*/ 187 h 239"/>
              <a:gd name="T32" fmla="*/ 131 w 136"/>
              <a:gd name="T33" fmla="*/ 207 h 239"/>
              <a:gd name="T34" fmla="*/ 54 w 136"/>
              <a:gd name="T35" fmla="*/ 187 h 239"/>
              <a:gd name="T36" fmla="*/ 54 w 136"/>
              <a:gd name="T37" fmla="*/ 203 h 239"/>
              <a:gd name="T38" fmla="*/ 36 w 136"/>
              <a:gd name="T39" fmla="*/ 216 h 239"/>
              <a:gd name="T40" fmla="*/ 50 w 136"/>
              <a:gd name="T41" fmla="*/ 239 h 239"/>
              <a:gd name="T42" fmla="*/ 54 w 136"/>
              <a:gd name="T43" fmla="*/ 239 h 239"/>
              <a:gd name="T44" fmla="*/ 54 w 136"/>
              <a:gd name="T45" fmla="*/ 203 h 239"/>
              <a:gd name="T46" fmla="*/ 54 w 136"/>
              <a:gd name="T47" fmla="*/ 82 h 239"/>
              <a:gd name="T48" fmla="*/ 54 w 136"/>
              <a:gd name="T49" fmla="*/ 187 h 239"/>
              <a:gd name="T50" fmla="*/ 0 w 136"/>
              <a:gd name="T51" fmla="*/ 173 h 239"/>
              <a:gd name="T52" fmla="*/ 5 w 136"/>
              <a:gd name="T53" fmla="*/ 152 h 239"/>
              <a:gd name="T54" fmla="*/ 29 w 136"/>
              <a:gd name="T55" fmla="*/ 140 h 239"/>
              <a:gd name="T56" fmla="*/ 37 w 136"/>
              <a:gd name="T57" fmla="*/ 109 h 239"/>
              <a:gd name="T58" fmla="*/ 54 w 136"/>
              <a:gd name="T59" fmla="*/ 8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6" h="239">
                <a:moveTo>
                  <a:pt x="59" y="203"/>
                </a:moveTo>
                <a:cubicBezTo>
                  <a:pt x="57" y="203"/>
                  <a:pt x="56" y="203"/>
                  <a:pt x="54" y="203"/>
                </a:cubicBezTo>
                <a:cubicBezTo>
                  <a:pt x="54" y="239"/>
                  <a:pt x="54" y="239"/>
                  <a:pt x="54" y="239"/>
                </a:cubicBezTo>
                <a:cubicBezTo>
                  <a:pt x="62" y="239"/>
                  <a:pt x="70" y="234"/>
                  <a:pt x="72" y="226"/>
                </a:cubicBezTo>
                <a:cubicBezTo>
                  <a:pt x="74" y="216"/>
                  <a:pt x="69" y="206"/>
                  <a:pt x="59" y="203"/>
                </a:cubicBezTo>
                <a:close/>
                <a:moveTo>
                  <a:pt x="54" y="187"/>
                </a:moveTo>
                <a:cubicBezTo>
                  <a:pt x="54" y="82"/>
                  <a:pt x="54" y="82"/>
                  <a:pt x="54" y="82"/>
                </a:cubicBezTo>
                <a:cubicBezTo>
                  <a:pt x="62" y="76"/>
                  <a:pt x="71" y="74"/>
                  <a:pt x="81" y="74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5"/>
                  <a:pt x="107" y="0"/>
                  <a:pt x="114" y="2"/>
                </a:cubicBezTo>
                <a:cubicBezTo>
                  <a:pt x="122" y="4"/>
                  <a:pt x="126" y="12"/>
                  <a:pt x="124" y="20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25" y="90"/>
                  <a:pt x="136" y="109"/>
                  <a:pt x="130" y="134"/>
                </a:cubicBezTo>
                <a:cubicBezTo>
                  <a:pt x="130" y="134"/>
                  <a:pt x="125" y="154"/>
                  <a:pt x="122" y="164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18" y="178"/>
                  <a:pt x="136" y="187"/>
                  <a:pt x="136" y="187"/>
                </a:cubicBezTo>
                <a:cubicBezTo>
                  <a:pt x="131" y="207"/>
                  <a:pt x="131" y="207"/>
                  <a:pt x="131" y="207"/>
                </a:cubicBezTo>
                <a:lnTo>
                  <a:pt x="54" y="187"/>
                </a:lnTo>
                <a:close/>
                <a:moveTo>
                  <a:pt x="54" y="203"/>
                </a:moveTo>
                <a:cubicBezTo>
                  <a:pt x="46" y="203"/>
                  <a:pt x="38" y="208"/>
                  <a:pt x="36" y="216"/>
                </a:cubicBezTo>
                <a:cubicBezTo>
                  <a:pt x="34" y="226"/>
                  <a:pt x="40" y="236"/>
                  <a:pt x="50" y="239"/>
                </a:cubicBezTo>
                <a:cubicBezTo>
                  <a:pt x="51" y="239"/>
                  <a:pt x="53" y="239"/>
                  <a:pt x="54" y="239"/>
                </a:cubicBezTo>
                <a:cubicBezTo>
                  <a:pt x="54" y="203"/>
                  <a:pt x="54" y="203"/>
                  <a:pt x="54" y="203"/>
                </a:cubicBezTo>
                <a:close/>
                <a:moveTo>
                  <a:pt x="54" y="82"/>
                </a:moveTo>
                <a:cubicBezTo>
                  <a:pt x="54" y="187"/>
                  <a:pt x="54" y="187"/>
                  <a:pt x="54" y="187"/>
                </a:cubicBezTo>
                <a:cubicBezTo>
                  <a:pt x="0" y="173"/>
                  <a:pt x="0" y="173"/>
                  <a:pt x="0" y="173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2"/>
                  <a:pt x="25" y="154"/>
                  <a:pt x="29" y="140"/>
                </a:cubicBezTo>
                <a:cubicBezTo>
                  <a:pt x="32" y="128"/>
                  <a:pt x="37" y="109"/>
                  <a:pt x="37" y="109"/>
                </a:cubicBezTo>
                <a:cubicBezTo>
                  <a:pt x="40" y="97"/>
                  <a:pt x="46" y="88"/>
                  <a:pt x="54" y="82"/>
                </a:cubicBez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6" name="Freeform 56"/>
          <p:cNvSpPr>
            <a:spLocks noEditPoints="1"/>
          </p:cNvSpPr>
          <p:nvPr/>
        </p:nvSpPr>
        <p:spPr bwMode="auto">
          <a:xfrm>
            <a:off x="4699747" y="2849097"/>
            <a:ext cx="456209" cy="496617"/>
          </a:xfrm>
          <a:custGeom>
            <a:avLst/>
            <a:gdLst>
              <a:gd name="T0" fmla="*/ 198 w 255"/>
              <a:gd name="T1" fmla="*/ 128 h 277"/>
              <a:gd name="T2" fmla="*/ 191 w 255"/>
              <a:gd name="T3" fmla="*/ 158 h 277"/>
              <a:gd name="T4" fmla="*/ 191 w 255"/>
              <a:gd name="T5" fmla="*/ 185 h 277"/>
              <a:gd name="T6" fmla="*/ 196 w 255"/>
              <a:gd name="T7" fmla="*/ 187 h 277"/>
              <a:gd name="T8" fmla="*/ 218 w 255"/>
              <a:gd name="T9" fmla="*/ 218 h 277"/>
              <a:gd name="T10" fmla="*/ 191 w 255"/>
              <a:gd name="T11" fmla="*/ 201 h 277"/>
              <a:gd name="T12" fmla="*/ 191 w 255"/>
              <a:gd name="T13" fmla="*/ 55 h 277"/>
              <a:gd name="T14" fmla="*/ 218 w 255"/>
              <a:gd name="T15" fmla="*/ 38 h 277"/>
              <a:gd name="T16" fmla="*/ 196 w 255"/>
              <a:gd name="T17" fmla="*/ 69 h 277"/>
              <a:gd name="T18" fmla="*/ 191 w 255"/>
              <a:gd name="T19" fmla="*/ 71 h 277"/>
              <a:gd name="T20" fmla="*/ 249 w 255"/>
              <a:gd name="T21" fmla="*/ 121 h 277"/>
              <a:gd name="T22" fmla="*/ 211 w 255"/>
              <a:gd name="T23" fmla="*/ 128 h 277"/>
              <a:gd name="T24" fmla="*/ 249 w 255"/>
              <a:gd name="T25" fmla="*/ 134 h 277"/>
              <a:gd name="T26" fmla="*/ 249 w 255"/>
              <a:gd name="T27" fmla="*/ 121 h 277"/>
              <a:gd name="T28" fmla="*/ 132 w 255"/>
              <a:gd name="T29" fmla="*/ 277 h 277"/>
              <a:gd name="T30" fmla="*/ 167 w 255"/>
              <a:gd name="T31" fmla="*/ 186 h 277"/>
              <a:gd name="T32" fmla="*/ 191 w 255"/>
              <a:gd name="T33" fmla="*/ 98 h 277"/>
              <a:gd name="T34" fmla="*/ 127 w 255"/>
              <a:gd name="T35" fmla="*/ 72 h 277"/>
              <a:gd name="T36" fmla="*/ 183 w 255"/>
              <a:gd name="T37" fmla="*/ 128 h 277"/>
              <a:gd name="T38" fmla="*/ 156 w 255"/>
              <a:gd name="T39" fmla="*/ 176 h 277"/>
              <a:gd name="T40" fmla="*/ 153 w 255"/>
              <a:gd name="T41" fmla="*/ 214 h 277"/>
              <a:gd name="T42" fmla="*/ 127 w 255"/>
              <a:gd name="T43" fmla="*/ 277 h 277"/>
              <a:gd name="T44" fmla="*/ 191 w 255"/>
              <a:gd name="T45" fmla="*/ 71 h 277"/>
              <a:gd name="T46" fmla="*/ 186 w 255"/>
              <a:gd name="T47" fmla="*/ 60 h 277"/>
              <a:gd name="T48" fmla="*/ 191 w 255"/>
              <a:gd name="T49" fmla="*/ 185 h 277"/>
              <a:gd name="T50" fmla="*/ 186 w 255"/>
              <a:gd name="T51" fmla="*/ 196 h 277"/>
              <a:gd name="T52" fmla="*/ 191 w 255"/>
              <a:gd name="T53" fmla="*/ 185 h 277"/>
              <a:gd name="T54" fmla="*/ 127 w 255"/>
              <a:gd name="T55" fmla="*/ 0 h 277"/>
              <a:gd name="T56" fmla="*/ 134 w 255"/>
              <a:gd name="T57" fmla="*/ 7 h 277"/>
              <a:gd name="T58" fmla="*/ 128 w 255"/>
              <a:gd name="T59" fmla="*/ 45 h 277"/>
              <a:gd name="T60" fmla="*/ 127 w 255"/>
              <a:gd name="T61" fmla="*/ 45 h 277"/>
              <a:gd name="T62" fmla="*/ 64 w 255"/>
              <a:gd name="T63" fmla="*/ 97 h 277"/>
              <a:gd name="T64" fmla="*/ 89 w 255"/>
              <a:gd name="T65" fmla="*/ 187 h 277"/>
              <a:gd name="T66" fmla="*/ 124 w 255"/>
              <a:gd name="T67" fmla="*/ 277 h 277"/>
              <a:gd name="T68" fmla="*/ 127 w 255"/>
              <a:gd name="T69" fmla="*/ 214 h 277"/>
              <a:gd name="T70" fmla="*/ 103 w 255"/>
              <a:gd name="T71" fmla="*/ 183 h 277"/>
              <a:gd name="T72" fmla="*/ 71 w 255"/>
              <a:gd name="T73" fmla="*/ 128 h 277"/>
              <a:gd name="T74" fmla="*/ 127 w 255"/>
              <a:gd name="T75" fmla="*/ 72 h 277"/>
              <a:gd name="T76" fmla="*/ 127 w 255"/>
              <a:gd name="T77" fmla="*/ 57 h 277"/>
              <a:gd name="T78" fmla="*/ 127 w 255"/>
              <a:gd name="T79" fmla="*/ 0 h 277"/>
              <a:gd name="T80" fmla="*/ 121 w 255"/>
              <a:gd name="T81" fmla="*/ 38 h 277"/>
              <a:gd name="T82" fmla="*/ 127 w 255"/>
              <a:gd name="T83" fmla="*/ 0 h 277"/>
              <a:gd name="T84" fmla="*/ 64 w 255"/>
              <a:gd name="T85" fmla="*/ 185 h 277"/>
              <a:gd name="T86" fmla="*/ 69 w 255"/>
              <a:gd name="T87" fmla="*/ 196 h 277"/>
              <a:gd name="T88" fmla="*/ 64 w 255"/>
              <a:gd name="T89" fmla="*/ 71 h 277"/>
              <a:gd name="T90" fmla="*/ 69 w 255"/>
              <a:gd name="T91" fmla="*/ 60 h 277"/>
              <a:gd name="T92" fmla="*/ 64 w 255"/>
              <a:gd name="T93" fmla="*/ 71 h 277"/>
              <a:gd name="T94" fmla="*/ 57 w 255"/>
              <a:gd name="T95" fmla="*/ 128 h 277"/>
              <a:gd name="T96" fmla="*/ 64 w 255"/>
              <a:gd name="T97" fmla="*/ 97 h 277"/>
              <a:gd name="T98" fmla="*/ 64 w 255"/>
              <a:gd name="T99" fmla="*/ 71 h 277"/>
              <a:gd name="T100" fmla="*/ 60 w 255"/>
              <a:gd name="T101" fmla="*/ 69 h 277"/>
              <a:gd name="T102" fmla="*/ 38 w 255"/>
              <a:gd name="T103" fmla="*/ 38 h 277"/>
              <a:gd name="T104" fmla="*/ 64 w 255"/>
              <a:gd name="T105" fmla="*/ 55 h 277"/>
              <a:gd name="T106" fmla="*/ 64 w 255"/>
              <a:gd name="T107" fmla="*/ 201 h 277"/>
              <a:gd name="T108" fmla="*/ 38 w 255"/>
              <a:gd name="T109" fmla="*/ 218 h 277"/>
              <a:gd name="T110" fmla="*/ 60 w 255"/>
              <a:gd name="T111" fmla="*/ 187 h 277"/>
              <a:gd name="T112" fmla="*/ 64 w 255"/>
              <a:gd name="T113" fmla="*/ 185 h 277"/>
              <a:gd name="T114" fmla="*/ 45 w 255"/>
              <a:gd name="T115" fmla="*/ 128 h 277"/>
              <a:gd name="T116" fmla="*/ 7 w 255"/>
              <a:gd name="T117" fmla="*/ 121 h 277"/>
              <a:gd name="T118" fmla="*/ 7 w 255"/>
              <a:gd name="T119" fmla="*/ 134 h 277"/>
              <a:gd name="T120" fmla="*/ 45 w 255"/>
              <a:gd name="T121" fmla="*/ 12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77">
                <a:moveTo>
                  <a:pt x="191" y="158"/>
                </a:moveTo>
                <a:cubicBezTo>
                  <a:pt x="195" y="149"/>
                  <a:pt x="198" y="139"/>
                  <a:pt x="198" y="128"/>
                </a:cubicBezTo>
                <a:cubicBezTo>
                  <a:pt x="198" y="117"/>
                  <a:pt x="195" y="107"/>
                  <a:pt x="191" y="98"/>
                </a:cubicBezTo>
                <a:cubicBezTo>
                  <a:pt x="191" y="158"/>
                  <a:pt x="191" y="158"/>
                  <a:pt x="191" y="158"/>
                </a:cubicBezTo>
                <a:close/>
                <a:moveTo>
                  <a:pt x="191" y="201"/>
                </a:moveTo>
                <a:cubicBezTo>
                  <a:pt x="191" y="185"/>
                  <a:pt x="191" y="185"/>
                  <a:pt x="191" y="185"/>
                </a:cubicBezTo>
                <a:cubicBezTo>
                  <a:pt x="193" y="185"/>
                  <a:pt x="194" y="185"/>
                  <a:pt x="196" y="187"/>
                </a:cubicBezTo>
                <a:cubicBezTo>
                  <a:pt x="196" y="187"/>
                  <a:pt x="196" y="187"/>
                  <a:pt x="196" y="187"/>
                </a:cubicBezTo>
                <a:cubicBezTo>
                  <a:pt x="218" y="209"/>
                  <a:pt x="218" y="209"/>
                  <a:pt x="218" y="209"/>
                </a:cubicBezTo>
                <a:cubicBezTo>
                  <a:pt x="220" y="211"/>
                  <a:pt x="220" y="216"/>
                  <a:pt x="218" y="218"/>
                </a:cubicBezTo>
                <a:cubicBezTo>
                  <a:pt x="215" y="221"/>
                  <a:pt x="211" y="221"/>
                  <a:pt x="209" y="218"/>
                </a:cubicBezTo>
                <a:cubicBezTo>
                  <a:pt x="191" y="201"/>
                  <a:pt x="191" y="201"/>
                  <a:pt x="191" y="201"/>
                </a:cubicBezTo>
                <a:close/>
                <a:moveTo>
                  <a:pt x="191" y="71"/>
                </a:moveTo>
                <a:cubicBezTo>
                  <a:pt x="191" y="55"/>
                  <a:pt x="191" y="55"/>
                  <a:pt x="191" y="55"/>
                </a:cubicBezTo>
                <a:cubicBezTo>
                  <a:pt x="209" y="38"/>
                  <a:pt x="209" y="38"/>
                  <a:pt x="209" y="38"/>
                </a:cubicBezTo>
                <a:cubicBezTo>
                  <a:pt x="211" y="35"/>
                  <a:pt x="215" y="35"/>
                  <a:pt x="218" y="38"/>
                </a:cubicBezTo>
                <a:cubicBezTo>
                  <a:pt x="220" y="40"/>
                  <a:pt x="220" y="44"/>
                  <a:pt x="218" y="47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4" y="71"/>
                  <a:pt x="193" y="71"/>
                  <a:pt x="191" y="71"/>
                </a:cubicBezTo>
                <a:close/>
                <a:moveTo>
                  <a:pt x="249" y="121"/>
                </a:moveTo>
                <a:cubicBezTo>
                  <a:pt x="249" y="121"/>
                  <a:pt x="249" y="121"/>
                  <a:pt x="249" y="121"/>
                </a:cubicBezTo>
                <a:cubicBezTo>
                  <a:pt x="217" y="121"/>
                  <a:pt x="217" y="121"/>
                  <a:pt x="217" y="121"/>
                </a:cubicBezTo>
                <a:cubicBezTo>
                  <a:pt x="214" y="121"/>
                  <a:pt x="211" y="124"/>
                  <a:pt x="211" y="128"/>
                </a:cubicBezTo>
                <a:cubicBezTo>
                  <a:pt x="211" y="132"/>
                  <a:pt x="214" y="134"/>
                  <a:pt x="217" y="134"/>
                </a:cubicBezTo>
                <a:cubicBezTo>
                  <a:pt x="249" y="134"/>
                  <a:pt x="249" y="134"/>
                  <a:pt x="249" y="134"/>
                </a:cubicBezTo>
                <a:cubicBezTo>
                  <a:pt x="252" y="134"/>
                  <a:pt x="255" y="132"/>
                  <a:pt x="255" y="128"/>
                </a:cubicBezTo>
                <a:cubicBezTo>
                  <a:pt x="255" y="124"/>
                  <a:pt x="252" y="121"/>
                  <a:pt x="249" y="121"/>
                </a:cubicBezTo>
                <a:close/>
                <a:moveTo>
                  <a:pt x="127" y="277"/>
                </a:moveTo>
                <a:cubicBezTo>
                  <a:pt x="132" y="277"/>
                  <a:pt x="132" y="277"/>
                  <a:pt x="132" y="277"/>
                </a:cubicBezTo>
                <a:cubicBezTo>
                  <a:pt x="151" y="277"/>
                  <a:pt x="167" y="262"/>
                  <a:pt x="167" y="242"/>
                </a:cubicBezTo>
                <a:cubicBezTo>
                  <a:pt x="167" y="186"/>
                  <a:pt x="167" y="186"/>
                  <a:pt x="167" y="186"/>
                </a:cubicBezTo>
                <a:cubicBezTo>
                  <a:pt x="177" y="179"/>
                  <a:pt x="186" y="169"/>
                  <a:pt x="191" y="158"/>
                </a:cubicBezTo>
                <a:cubicBezTo>
                  <a:pt x="191" y="98"/>
                  <a:pt x="191" y="98"/>
                  <a:pt x="191" y="98"/>
                </a:cubicBezTo>
                <a:cubicBezTo>
                  <a:pt x="180" y="74"/>
                  <a:pt x="156" y="57"/>
                  <a:pt x="127" y="57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43" y="72"/>
                  <a:pt x="157" y="78"/>
                  <a:pt x="167" y="88"/>
                </a:cubicBezTo>
                <a:cubicBezTo>
                  <a:pt x="177" y="98"/>
                  <a:pt x="183" y="112"/>
                  <a:pt x="183" y="128"/>
                </a:cubicBezTo>
                <a:cubicBezTo>
                  <a:pt x="183" y="148"/>
                  <a:pt x="172" y="166"/>
                  <a:pt x="156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4" y="177"/>
                  <a:pt x="153" y="180"/>
                  <a:pt x="153" y="182"/>
                </a:cubicBezTo>
                <a:cubicBezTo>
                  <a:pt x="153" y="214"/>
                  <a:pt x="153" y="214"/>
                  <a:pt x="153" y="214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27" y="277"/>
                  <a:pt x="127" y="277"/>
                  <a:pt x="127" y="277"/>
                </a:cubicBezTo>
                <a:close/>
                <a:moveTo>
                  <a:pt x="191" y="55"/>
                </a:moveTo>
                <a:cubicBezTo>
                  <a:pt x="191" y="71"/>
                  <a:pt x="191" y="71"/>
                  <a:pt x="191" y="71"/>
                </a:cubicBezTo>
                <a:cubicBezTo>
                  <a:pt x="189" y="71"/>
                  <a:pt x="188" y="71"/>
                  <a:pt x="186" y="69"/>
                </a:cubicBezTo>
                <a:cubicBezTo>
                  <a:pt x="184" y="67"/>
                  <a:pt x="184" y="63"/>
                  <a:pt x="186" y="60"/>
                </a:cubicBezTo>
                <a:cubicBezTo>
                  <a:pt x="191" y="55"/>
                  <a:pt x="191" y="55"/>
                  <a:pt x="191" y="55"/>
                </a:cubicBezTo>
                <a:close/>
                <a:moveTo>
                  <a:pt x="191" y="185"/>
                </a:moveTo>
                <a:cubicBezTo>
                  <a:pt x="191" y="201"/>
                  <a:pt x="191" y="201"/>
                  <a:pt x="191" y="20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4" y="193"/>
                  <a:pt x="184" y="189"/>
                  <a:pt x="186" y="187"/>
                </a:cubicBezTo>
                <a:cubicBezTo>
                  <a:pt x="188" y="185"/>
                  <a:pt x="189" y="185"/>
                  <a:pt x="191" y="185"/>
                </a:cubicBezTo>
                <a:close/>
                <a:moveTo>
                  <a:pt x="127" y="45"/>
                </a:move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8" y="0"/>
                  <a:pt x="128" y="0"/>
                </a:cubicBezTo>
                <a:cubicBezTo>
                  <a:pt x="131" y="0"/>
                  <a:pt x="134" y="3"/>
                  <a:pt x="134" y="7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4" y="42"/>
                  <a:pt x="131" y="45"/>
                  <a:pt x="128" y="45"/>
                </a:cubicBezTo>
                <a:cubicBezTo>
                  <a:pt x="128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lose/>
                <a:moveTo>
                  <a:pt x="127" y="57"/>
                </a:moveTo>
                <a:cubicBezTo>
                  <a:pt x="99" y="57"/>
                  <a:pt x="75" y="74"/>
                  <a:pt x="64" y="97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70" y="170"/>
                  <a:pt x="78" y="180"/>
                  <a:pt x="89" y="187"/>
                </a:cubicBezTo>
                <a:cubicBezTo>
                  <a:pt x="89" y="242"/>
                  <a:pt x="89" y="242"/>
                  <a:pt x="89" y="242"/>
                </a:cubicBezTo>
                <a:cubicBezTo>
                  <a:pt x="89" y="262"/>
                  <a:pt x="104" y="277"/>
                  <a:pt x="124" y="277"/>
                </a:cubicBezTo>
                <a:cubicBezTo>
                  <a:pt x="127" y="277"/>
                  <a:pt x="127" y="277"/>
                  <a:pt x="127" y="277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03" y="214"/>
                  <a:pt x="103" y="214"/>
                  <a:pt x="103" y="214"/>
                </a:cubicBezTo>
                <a:cubicBezTo>
                  <a:pt x="103" y="183"/>
                  <a:pt x="103" y="183"/>
                  <a:pt x="103" y="183"/>
                </a:cubicBezTo>
                <a:cubicBezTo>
                  <a:pt x="103" y="180"/>
                  <a:pt x="102" y="178"/>
                  <a:pt x="100" y="176"/>
                </a:cubicBezTo>
                <a:cubicBezTo>
                  <a:pt x="83" y="167"/>
                  <a:pt x="71" y="149"/>
                  <a:pt x="71" y="128"/>
                </a:cubicBezTo>
                <a:cubicBezTo>
                  <a:pt x="71" y="112"/>
                  <a:pt x="78" y="98"/>
                  <a:pt x="88" y="88"/>
                </a:cubicBezTo>
                <a:cubicBezTo>
                  <a:pt x="98" y="78"/>
                  <a:pt x="112" y="72"/>
                  <a:pt x="127" y="72"/>
                </a:cubicBezTo>
                <a:cubicBezTo>
                  <a:pt x="127" y="72"/>
                  <a:pt x="127" y="72"/>
                  <a:pt x="127" y="7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lose/>
                <a:moveTo>
                  <a:pt x="127" y="0"/>
                </a:moveTo>
                <a:cubicBezTo>
                  <a:pt x="127" y="45"/>
                  <a:pt x="127" y="45"/>
                  <a:pt x="127" y="45"/>
                </a:cubicBezTo>
                <a:cubicBezTo>
                  <a:pt x="124" y="45"/>
                  <a:pt x="121" y="42"/>
                  <a:pt x="121" y="38"/>
                </a:cubicBezTo>
                <a:cubicBezTo>
                  <a:pt x="121" y="7"/>
                  <a:pt x="121" y="7"/>
                  <a:pt x="121" y="7"/>
                </a:cubicBezTo>
                <a:cubicBezTo>
                  <a:pt x="121" y="4"/>
                  <a:pt x="124" y="1"/>
                  <a:pt x="127" y="0"/>
                </a:cubicBezTo>
                <a:close/>
                <a:moveTo>
                  <a:pt x="64" y="201"/>
                </a:moveTo>
                <a:cubicBezTo>
                  <a:pt x="64" y="185"/>
                  <a:pt x="64" y="185"/>
                  <a:pt x="64" y="185"/>
                </a:cubicBezTo>
                <a:cubicBezTo>
                  <a:pt x="66" y="185"/>
                  <a:pt x="68" y="185"/>
                  <a:pt x="69" y="187"/>
                </a:cubicBezTo>
                <a:cubicBezTo>
                  <a:pt x="72" y="189"/>
                  <a:pt x="72" y="193"/>
                  <a:pt x="69" y="196"/>
                </a:cubicBezTo>
                <a:cubicBezTo>
                  <a:pt x="64" y="201"/>
                  <a:pt x="64" y="201"/>
                  <a:pt x="64" y="201"/>
                </a:cubicBezTo>
                <a:close/>
                <a:moveTo>
                  <a:pt x="64" y="71"/>
                </a:moveTo>
                <a:cubicBezTo>
                  <a:pt x="64" y="55"/>
                  <a:pt x="64" y="55"/>
                  <a:pt x="64" y="55"/>
                </a:cubicBezTo>
                <a:cubicBezTo>
                  <a:pt x="69" y="60"/>
                  <a:pt x="69" y="60"/>
                  <a:pt x="69" y="60"/>
                </a:cubicBezTo>
                <a:cubicBezTo>
                  <a:pt x="72" y="63"/>
                  <a:pt x="72" y="67"/>
                  <a:pt x="69" y="69"/>
                </a:cubicBezTo>
                <a:cubicBezTo>
                  <a:pt x="68" y="71"/>
                  <a:pt x="66" y="71"/>
                  <a:pt x="64" y="71"/>
                </a:cubicBezTo>
                <a:close/>
                <a:moveTo>
                  <a:pt x="64" y="97"/>
                </a:moveTo>
                <a:cubicBezTo>
                  <a:pt x="59" y="106"/>
                  <a:pt x="57" y="117"/>
                  <a:pt x="57" y="128"/>
                </a:cubicBezTo>
                <a:cubicBezTo>
                  <a:pt x="57" y="139"/>
                  <a:pt x="59" y="149"/>
                  <a:pt x="64" y="159"/>
                </a:cubicBezTo>
                <a:cubicBezTo>
                  <a:pt x="64" y="97"/>
                  <a:pt x="64" y="97"/>
                  <a:pt x="64" y="97"/>
                </a:cubicBezTo>
                <a:close/>
                <a:moveTo>
                  <a:pt x="64" y="55"/>
                </a:moveTo>
                <a:cubicBezTo>
                  <a:pt x="64" y="71"/>
                  <a:pt x="64" y="71"/>
                  <a:pt x="64" y="71"/>
                </a:cubicBezTo>
                <a:cubicBezTo>
                  <a:pt x="62" y="71"/>
                  <a:pt x="61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38" y="47"/>
                  <a:pt x="38" y="47"/>
                  <a:pt x="38" y="47"/>
                </a:cubicBezTo>
                <a:cubicBezTo>
                  <a:pt x="35" y="44"/>
                  <a:pt x="35" y="40"/>
                  <a:pt x="38" y="38"/>
                </a:cubicBezTo>
                <a:cubicBezTo>
                  <a:pt x="40" y="35"/>
                  <a:pt x="44" y="35"/>
                  <a:pt x="47" y="38"/>
                </a:cubicBezTo>
                <a:cubicBezTo>
                  <a:pt x="64" y="55"/>
                  <a:pt x="64" y="55"/>
                  <a:pt x="64" y="55"/>
                </a:cubicBezTo>
                <a:close/>
                <a:moveTo>
                  <a:pt x="64" y="185"/>
                </a:moveTo>
                <a:cubicBezTo>
                  <a:pt x="64" y="201"/>
                  <a:pt x="64" y="201"/>
                  <a:pt x="64" y="201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4" y="221"/>
                  <a:pt x="40" y="221"/>
                  <a:pt x="38" y="218"/>
                </a:cubicBezTo>
                <a:cubicBezTo>
                  <a:pt x="35" y="216"/>
                  <a:pt x="35" y="211"/>
                  <a:pt x="38" y="209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61" y="185"/>
                  <a:pt x="62" y="185"/>
                  <a:pt x="64" y="185"/>
                </a:cubicBezTo>
                <a:close/>
                <a:moveTo>
                  <a:pt x="45" y="128"/>
                </a:moveTo>
                <a:cubicBezTo>
                  <a:pt x="45" y="128"/>
                  <a:pt x="45" y="128"/>
                  <a:pt x="45" y="128"/>
                </a:cubicBezTo>
                <a:cubicBezTo>
                  <a:pt x="45" y="124"/>
                  <a:pt x="42" y="121"/>
                  <a:pt x="38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3" y="121"/>
                  <a:pt x="0" y="124"/>
                  <a:pt x="0" y="128"/>
                </a:cubicBezTo>
                <a:cubicBezTo>
                  <a:pt x="0" y="132"/>
                  <a:pt x="3" y="134"/>
                  <a:pt x="7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34"/>
                  <a:pt x="45" y="132"/>
                  <a:pt x="45" y="128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7" name="Freeform 57"/>
          <p:cNvSpPr>
            <a:spLocks noEditPoints="1"/>
          </p:cNvSpPr>
          <p:nvPr/>
        </p:nvSpPr>
        <p:spPr bwMode="auto">
          <a:xfrm>
            <a:off x="6382509" y="1565193"/>
            <a:ext cx="434051" cy="426230"/>
          </a:xfrm>
          <a:custGeom>
            <a:avLst/>
            <a:gdLst>
              <a:gd name="T0" fmla="*/ 231 w 243"/>
              <a:gd name="T1" fmla="*/ 92 h 238"/>
              <a:gd name="T2" fmla="*/ 214 w 243"/>
              <a:gd name="T3" fmla="*/ 83 h 238"/>
              <a:gd name="T4" fmla="*/ 206 w 243"/>
              <a:gd name="T5" fmla="*/ 71 h 238"/>
              <a:gd name="T6" fmla="*/ 192 w 243"/>
              <a:gd name="T7" fmla="*/ 82 h 238"/>
              <a:gd name="T8" fmla="*/ 194 w 243"/>
              <a:gd name="T9" fmla="*/ 64 h 238"/>
              <a:gd name="T10" fmla="*/ 179 w 243"/>
              <a:gd name="T11" fmla="*/ 64 h 238"/>
              <a:gd name="T12" fmla="*/ 162 w 243"/>
              <a:gd name="T13" fmla="*/ 54 h 238"/>
              <a:gd name="T14" fmla="*/ 154 w 243"/>
              <a:gd name="T15" fmla="*/ 42 h 238"/>
              <a:gd name="T16" fmla="*/ 140 w 243"/>
              <a:gd name="T17" fmla="*/ 53 h 238"/>
              <a:gd name="T18" fmla="*/ 142 w 243"/>
              <a:gd name="T19" fmla="*/ 35 h 238"/>
              <a:gd name="T20" fmla="*/ 128 w 243"/>
              <a:gd name="T21" fmla="*/ 35 h 238"/>
              <a:gd name="T22" fmla="*/ 110 w 243"/>
              <a:gd name="T23" fmla="*/ 25 h 238"/>
              <a:gd name="T24" fmla="*/ 102 w 243"/>
              <a:gd name="T25" fmla="*/ 13 h 238"/>
              <a:gd name="T26" fmla="*/ 101 w 243"/>
              <a:gd name="T27" fmla="*/ 22 h 238"/>
              <a:gd name="T28" fmla="*/ 208 w 243"/>
              <a:gd name="T29" fmla="*/ 128 h 238"/>
              <a:gd name="T30" fmla="*/ 206 w 243"/>
              <a:gd name="T31" fmla="*/ 132 h 238"/>
              <a:gd name="T32" fmla="*/ 101 w 243"/>
              <a:gd name="T33" fmla="*/ 74 h 238"/>
              <a:gd name="T34" fmla="*/ 196 w 243"/>
              <a:gd name="T35" fmla="*/ 149 h 238"/>
              <a:gd name="T36" fmla="*/ 194 w 243"/>
              <a:gd name="T37" fmla="*/ 153 h 238"/>
              <a:gd name="T38" fmla="*/ 101 w 243"/>
              <a:gd name="T39" fmla="*/ 101 h 238"/>
              <a:gd name="T40" fmla="*/ 185 w 243"/>
              <a:gd name="T41" fmla="*/ 170 h 238"/>
              <a:gd name="T42" fmla="*/ 182 w 243"/>
              <a:gd name="T43" fmla="*/ 174 h 238"/>
              <a:gd name="T44" fmla="*/ 101 w 243"/>
              <a:gd name="T45" fmla="*/ 129 h 238"/>
              <a:gd name="T46" fmla="*/ 173 w 243"/>
              <a:gd name="T47" fmla="*/ 191 h 238"/>
              <a:gd name="T48" fmla="*/ 171 w 243"/>
              <a:gd name="T49" fmla="*/ 195 h 238"/>
              <a:gd name="T50" fmla="*/ 101 w 243"/>
              <a:gd name="T51" fmla="*/ 156 h 238"/>
              <a:gd name="T52" fmla="*/ 138 w 243"/>
              <a:gd name="T53" fmla="*/ 231 h 238"/>
              <a:gd name="T54" fmla="*/ 243 w 243"/>
              <a:gd name="T55" fmla="*/ 91 h 238"/>
              <a:gd name="T56" fmla="*/ 101 w 243"/>
              <a:gd name="T57" fmla="*/ 22 h 238"/>
              <a:gd name="T58" fmla="*/ 85 w 243"/>
              <a:gd name="T59" fmla="*/ 11 h 238"/>
              <a:gd name="T60" fmla="*/ 78 w 243"/>
              <a:gd name="T61" fmla="*/ 0 h 238"/>
              <a:gd name="T62" fmla="*/ 15 w 243"/>
              <a:gd name="T63" fmla="*/ 163 h 238"/>
              <a:gd name="T64" fmla="*/ 101 w 243"/>
              <a:gd name="T65" fmla="*/ 156 h 238"/>
              <a:gd name="T66" fmla="*/ 27 w 243"/>
              <a:gd name="T67" fmla="*/ 113 h 238"/>
              <a:gd name="T68" fmla="*/ 101 w 243"/>
              <a:gd name="T69" fmla="*/ 151 h 238"/>
              <a:gd name="T70" fmla="*/ 40 w 243"/>
              <a:gd name="T71" fmla="*/ 95 h 238"/>
              <a:gd name="T72" fmla="*/ 42 w 243"/>
              <a:gd name="T73" fmla="*/ 91 h 238"/>
              <a:gd name="T74" fmla="*/ 101 w 243"/>
              <a:gd name="T75" fmla="*/ 101 h 238"/>
              <a:gd name="T76" fmla="*/ 51 w 243"/>
              <a:gd name="T77" fmla="*/ 71 h 238"/>
              <a:gd name="T78" fmla="*/ 101 w 243"/>
              <a:gd name="T79" fmla="*/ 96 h 238"/>
              <a:gd name="T80" fmla="*/ 63 w 243"/>
              <a:gd name="T81" fmla="*/ 53 h 238"/>
              <a:gd name="T82" fmla="*/ 65 w 243"/>
              <a:gd name="T83" fmla="*/ 49 h 238"/>
              <a:gd name="T84" fmla="*/ 101 w 243"/>
              <a:gd name="T85" fmla="*/ 22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3" h="238">
                <a:moveTo>
                  <a:pt x="232" y="85"/>
                </a:moveTo>
                <a:cubicBezTo>
                  <a:pt x="233" y="87"/>
                  <a:pt x="233" y="90"/>
                  <a:pt x="231" y="92"/>
                </a:cubicBezTo>
                <a:cubicBezTo>
                  <a:pt x="229" y="97"/>
                  <a:pt x="223" y="99"/>
                  <a:pt x="218" y="96"/>
                </a:cubicBezTo>
                <a:cubicBezTo>
                  <a:pt x="213" y="94"/>
                  <a:pt x="212" y="88"/>
                  <a:pt x="214" y="83"/>
                </a:cubicBezTo>
                <a:cubicBezTo>
                  <a:pt x="216" y="81"/>
                  <a:pt x="218" y="79"/>
                  <a:pt x="220" y="78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7" y="73"/>
                  <a:pt x="207" y="76"/>
                  <a:pt x="205" y="78"/>
                </a:cubicBezTo>
                <a:cubicBezTo>
                  <a:pt x="203" y="83"/>
                  <a:pt x="197" y="84"/>
                  <a:pt x="192" y="82"/>
                </a:cubicBezTo>
                <a:cubicBezTo>
                  <a:pt x="188" y="79"/>
                  <a:pt x="186" y="73"/>
                  <a:pt x="188" y="69"/>
                </a:cubicBezTo>
                <a:cubicBezTo>
                  <a:pt x="190" y="66"/>
                  <a:pt x="192" y="65"/>
                  <a:pt x="194" y="64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1" y="59"/>
                  <a:pt x="181" y="61"/>
                  <a:pt x="179" y="64"/>
                </a:cubicBezTo>
                <a:cubicBezTo>
                  <a:pt x="177" y="68"/>
                  <a:pt x="171" y="70"/>
                  <a:pt x="166" y="67"/>
                </a:cubicBezTo>
                <a:cubicBezTo>
                  <a:pt x="161" y="65"/>
                  <a:pt x="160" y="59"/>
                  <a:pt x="162" y="54"/>
                </a:cubicBezTo>
                <a:cubicBezTo>
                  <a:pt x="164" y="52"/>
                  <a:pt x="166" y="50"/>
                  <a:pt x="168" y="50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5" y="44"/>
                  <a:pt x="155" y="47"/>
                  <a:pt x="153" y="49"/>
                </a:cubicBezTo>
                <a:cubicBezTo>
                  <a:pt x="151" y="54"/>
                  <a:pt x="145" y="56"/>
                  <a:pt x="140" y="53"/>
                </a:cubicBezTo>
                <a:cubicBezTo>
                  <a:pt x="136" y="50"/>
                  <a:pt x="134" y="45"/>
                  <a:pt x="136" y="40"/>
                </a:cubicBezTo>
                <a:cubicBezTo>
                  <a:pt x="138" y="37"/>
                  <a:pt x="140" y="36"/>
                  <a:pt x="142" y="35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9" y="30"/>
                  <a:pt x="129" y="33"/>
                  <a:pt x="128" y="35"/>
                </a:cubicBezTo>
                <a:cubicBezTo>
                  <a:pt x="125" y="40"/>
                  <a:pt x="119" y="41"/>
                  <a:pt x="114" y="39"/>
                </a:cubicBezTo>
                <a:cubicBezTo>
                  <a:pt x="110" y="36"/>
                  <a:pt x="108" y="30"/>
                  <a:pt x="110" y="25"/>
                </a:cubicBezTo>
                <a:cubicBezTo>
                  <a:pt x="112" y="23"/>
                  <a:pt x="114" y="22"/>
                  <a:pt x="116" y="21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3" y="16"/>
                  <a:pt x="103" y="18"/>
                  <a:pt x="102" y="21"/>
                </a:cubicBezTo>
                <a:cubicBezTo>
                  <a:pt x="101" y="21"/>
                  <a:pt x="101" y="22"/>
                  <a:pt x="101" y="22"/>
                </a:cubicBezTo>
                <a:cubicBezTo>
                  <a:pt x="101" y="69"/>
                  <a:pt x="101" y="69"/>
                  <a:pt x="101" y="69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9" y="129"/>
                  <a:pt x="209" y="130"/>
                  <a:pt x="209" y="131"/>
                </a:cubicBezTo>
                <a:cubicBezTo>
                  <a:pt x="208" y="132"/>
                  <a:pt x="207" y="133"/>
                  <a:pt x="206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96" y="149"/>
                  <a:pt x="196" y="149"/>
                  <a:pt x="196" y="149"/>
                </a:cubicBezTo>
                <a:cubicBezTo>
                  <a:pt x="197" y="150"/>
                  <a:pt x="198" y="151"/>
                  <a:pt x="197" y="152"/>
                </a:cubicBezTo>
                <a:cubicBezTo>
                  <a:pt x="197" y="153"/>
                  <a:pt x="195" y="154"/>
                  <a:pt x="194" y="153"/>
                </a:cubicBezTo>
                <a:cubicBezTo>
                  <a:pt x="194" y="153"/>
                  <a:pt x="194" y="153"/>
                  <a:pt x="194" y="153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86" y="171"/>
                  <a:pt x="186" y="172"/>
                  <a:pt x="186" y="173"/>
                </a:cubicBezTo>
                <a:cubicBezTo>
                  <a:pt x="185" y="174"/>
                  <a:pt x="184" y="175"/>
                  <a:pt x="182" y="174"/>
                </a:cubicBezTo>
                <a:cubicBezTo>
                  <a:pt x="182" y="174"/>
                  <a:pt x="182" y="174"/>
                  <a:pt x="182" y="174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4" y="192"/>
                  <a:pt x="174" y="193"/>
                  <a:pt x="174" y="194"/>
                </a:cubicBezTo>
                <a:cubicBezTo>
                  <a:pt x="173" y="196"/>
                  <a:pt x="172" y="196"/>
                  <a:pt x="171" y="195"/>
                </a:cubicBezTo>
                <a:cubicBezTo>
                  <a:pt x="171" y="195"/>
                  <a:pt x="171" y="195"/>
                  <a:pt x="171" y="195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38" y="231"/>
                  <a:pt x="138" y="231"/>
                  <a:pt x="138" y="231"/>
                </a:cubicBezTo>
                <a:cubicBezTo>
                  <a:pt x="150" y="238"/>
                  <a:pt x="164" y="233"/>
                  <a:pt x="171" y="222"/>
                </a:cubicBezTo>
                <a:cubicBezTo>
                  <a:pt x="243" y="91"/>
                  <a:pt x="243" y="91"/>
                  <a:pt x="243" y="91"/>
                </a:cubicBezTo>
                <a:lnTo>
                  <a:pt x="232" y="85"/>
                </a:lnTo>
                <a:close/>
                <a:moveTo>
                  <a:pt x="101" y="22"/>
                </a:moveTo>
                <a:cubicBezTo>
                  <a:pt x="98" y="26"/>
                  <a:pt x="93" y="27"/>
                  <a:pt x="88" y="24"/>
                </a:cubicBezTo>
                <a:cubicBezTo>
                  <a:pt x="84" y="22"/>
                  <a:pt x="82" y="16"/>
                  <a:pt x="85" y="11"/>
                </a:cubicBezTo>
                <a:cubicBezTo>
                  <a:pt x="86" y="9"/>
                  <a:pt x="88" y="7"/>
                  <a:pt x="90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6" y="130"/>
                  <a:pt x="6" y="130"/>
                  <a:pt x="6" y="130"/>
                </a:cubicBezTo>
                <a:cubicBezTo>
                  <a:pt x="0" y="142"/>
                  <a:pt x="4" y="157"/>
                  <a:pt x="15" y="163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7" y="116"/>
                  <a:pt x="27" y="114"/>
                  <a:pt x="27" y="113"/>
                </a:cubicBezTo>
                <a:cubicBezTo>
                  <a:pt x="28" y="112"/>
                  <a:pt x="29" y="112"/>
                  <a:pt x="30" y="11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29"/>
                  <a:pt x="101" y="129"/>
                  <a:pt x="101" y="129"/>
                </a:cubicBezTo>
                <a:cubicBezTo>
                  <a:pt x="40" y="95"/>
                  <a:pt x="40" y="95"/>
                  <a:pt x="40" y="95"/>
                </a:cubicBezTo>
                <a:cubicBezTo>
                  <a:pt x="39" y="95"/>
                  <a:pt x="38" y="93"/>
                  <a:pt x="39" y="92"/>
                </a:cubicBezTo>
                <a:cubicBezTo>
                  <a:pt x="40" y="91"/>
                  <a:pt x="41" y="91"/>
                  <a:pt x="42" y="91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01"/>
                  <a:pt x="101" y="101"/>
                  <a:pt x="101" y="101"/>
                </a:cubicBezTo>
                <a:cubicBezTo>
                  <a:pt x="51" y="74"/>
                  <a:pt x="51" y="74"/>
                  <a:pt x="51" y="74"/>
                </a:cubicBezTo>
                <a:cubicBezTo>
                  <a:pt x="50" y="74"/>
                  <a:pt x="50" y="72"/>
                  <a:pt x="51" y="71"/>
                </a:cubicBezTo>
                <a:cubicBezTo>
                  <a:pt x="51" y="70"/>
                  <a:pt x="53" y="70"/>
                  <a:pt x="54" y="70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63" y="53"/>
                  <a:pt x="63" y="53"/>
                  <a:pt x="63" y="53"/>
                </a:cubicBezTo>
                <a:cubicBezTo>
                  <a:pt x="62" y="53"/>
                  <a:pt x="62" y="51"/>
                  <a:pt x="62" y="50"/>
                </a:cubicBezTo>
                <a:cubicBezTo>
                  <a:pt x="63" y="49"/>
                  <a:pt x="64" y="49"/>
                  <a:pt x="65" y="4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22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8" name="Freeform 58"/>
          <p:cNvSpPr>
            <a:spLocks noEditPoints="1"/>
          </p:cNvSpPr>
          <p:nvPr/>
        </p:nvSpPr>
        <p:spPr bwMode="auto">
          <a:xfrm>
            <a:off x="4849227" y="3343332"/>
            <a:ext cx="422320" cy="427533"/>
          </a:xfrm>
          <a:custGeom>
            <a:avLst/>
            <a:gdLst>
              <a:gd name="T0" fmla="*/ 189 w 236"/>
              <a:gd name="T1" fmla="*/ 60 h 239"/>
              <a:gd name="T2" fmla="*/ 196 w 236"/>
              <a:gd name="T3" fmla="*/ 122 h 239"/>
              <a:gd name="T4" fmla="*/ 198 w 236"/>
              <a:gd name="T5" fmla="*/ 136 h 239"/>
              <a:gd name="T6" fmla="*/ 208 w 236"/>
              <a:gd name="T7" fmla="*/ 157 h 239"/>
              <a:gd name="T8" fmla="*/ 189 w 236"/>
              <a:gd name="T9" fmla="*/ 195 h 239"/>
              <a:gd name="T10" fmla="*/ 168 w 236"/>
              <a:gd name="T11" fmla="*/ 156 h 239"/>
              <a:gd name="T12" fmla="*/ 168 w 236"/>
              <a:gd name="T13" fmla="*/ 78 h 239"/>
              <a:gd name="T14" fmla="*/ 182 w 236"/>
              <a:gd name="T15" fmla="*/ 92 h 239"/>
              <a:gd name="T16" fmla="*/ 185 w 236"/>
              <a:gd name="T17" fmla="*/ 107 h 239"/>
              <a:gd name="T18" fmla="*/ 189 w 236"/>
              <a:gd name="T19" fmla="*/ 141 h 239"/>
              <a:gd name="T20" fmla="*/ 189 w 236"/>
              <a:gd name="T21" fmla="*/ 130 h 239"/>
              <a:gd name="T22" fmla="*/ 168 w 236"/>
              <a:gd name="T23" fmla="*/ 155 h 239"/>
              <a:gd name="T24" fmla="*/ 160 w 236"/>
              <a:gd name="T25" fmla="*/ 138 h 239"/>
              <a:gd name="T26" fmla="*/ 165 w 236"/>
              <a:gd name="T27" fmla="*/ 172 h 239"/>
              <a:gd name="T28" fmla="*/ 168 w 236"/>
              <a:gd name="T29" fmla="*/ 16 h 239"/>
              <a:gd name="T30" fmla="*/ 163 w 236"/>
              <a:gd name="T31" fmla="*/ 49 h 239"/>
              <a:gd name="T32" fmla="*/ 168 w 236"/>
              <a:gd name="T33" fmla="*/ 78 h 239"/>
              <a:gd name="T34" fmla="*/ 159 w 236"/>
              <a:gd name="T35" fmla="*/ 118 h 239"/>
              <a:gd name="T36" fmla="*/ 159 w 236"/>
              <a:gd name="T37" fmla="*/ 209 h 239"/>
              <a:gd name="T38" fmla="*/ 159 w 236"/>
              <a:gd name="T39" fmla="*/ 5 h 239"/>
              <a:gd name="T40" fmla="*/ 159 w 236"/>
              <a:gd name="T41" fmla="*/ 40 h 239"/>
              <a:gd name="T42" fmla="*/ 144 w 236"/>
              <a:gd name="T43" fmla="*/ 89 h 239"/>
              <a:gd name="T44" fmla="*/ 159 w 236"/>
              <a:gd name="T45" fmla="*/ 108 h 239"/>
              <a:gd name="T46" fmla="*/ 159 w 236"/>
              <a:gd name="T47" fmla="*/ 136 h 239"/>
              <a:gd name="T48" fmla="*/ 144 w 236"/>
              <a:gd name="T49" fmla="*/ 162 h 239"/>
              <a:gd name="T50" fmla="*/ 151 w 236"/>
              <a:gd name="T51" fmla="*/ 143 h 239"/>
              <a:gd name="T52" fmla="*/ 146 w 236"/>
              <a:gd name="T53" fmla="*/ 109 h 239"/>
              <a:gd name="T54" fmla="*/ 123 w 236"/>
              <a:gd name="T55" fmla="*/ 7 h 239"/>
              <a:gd name="T56" fmla="*/ 144 w 236"/>
              <a:gd name="T57" fmla="*/ 0 h 239"/>
              <a:gd name="T58" fmla="*/ 144 w 236"/>
              <a:gd name="T59" fmla="*/ 187 h 239"/>
              <a:gd name="T60" fmla="*/ 123 w 236"/>
              <a:gd name="T61" fmla="*/ 225 h 239"/>
              <a:gd name="T62" fmla="*/ 140 w 236"/>
              <a:gd name="T63" fmla="*/ 96 h 239"/>
              <a:gd name="T64" fmla="*/ 123 w 236"/>
              <a:gd name="T65" fmla="*/ 135 h 239"/>
              <a:gd name="T66" fmla="*/ 137 w 236"/>
              <a:gd name="T67" fmla="*/ 113 h 239"/>
              <a:gd name="T68" fmla="*/ 123 w 236"/>
              <a:gd name="T69" fmla="*/ 82 h 239"/>
              <a:gd name="T70" fmla="*/ 125 w 236"/>
              <a:gd name="T71" fmla="*/ 171 h 239"/>
              <a:gd name="T72" fmla="*/ 123 w 236"/>
              <a:gd name="T73" fmla="*/ 7 h 239"/>
              <a:gd name="T74" fmla="*/ 123 w 236"/>
              <a:gd name="T75" fmla="*/ 7 h 239"/>
              <a:gd name="T76" fmla="*/ 123 w 236"/>
              <a:gd name="T77" fmla="*/ 177 h 239"/>
              <a:gd name="T78" fmla="*/ 121 w 236"/>
              <a:gd name="T79" fmla="*/ 162 h 239"/>
              <a:gd name="T80" fmla="*/ 123 w 236"/>
              <a:gd name="T81" fmla="*/ 135 h 239"/>
              <a:gd name="T82" fmla="*/ 99 w 236"/>
              <a:gd name="T83" fmla="*/ 124 h 239"/>
              <a:gd name="T84" fmla="*/ 106 w 236"/>
              <a:gd name="T85" fmla="*/ 164 h 239"/>
              <a:gd name="T86" fmla="*/ 108 w 236"/>
              <a:gd name="T87" fmla="*/ 179 h 239"/>
              <a:gd name="T88" fmla="*/ 118 w 236"/>
              <a:gd name="T89" fmla="*/ 199 h 239"/>
              <a:gd name="T90" fmla="*/ 123 w 236"/>
              <a:gd name="T91" fmla="*/ 99 h 239"/>
              <a:gd name="T92" fmla="*/ 99 w 236"/>
              <a:gd name="T93" fmla="*/ 18 h 239"/>
              <a:gd name="T94" fmla="*/ 99 w 236"/>
              <a:gd name="T95" fmla="*/ 18 h 239"/>
              <a:gd name="T96" fmla="*/ 89 w 236"/>
              <a:gd name="T97" fmla="*/ 212 h 239"/>
              <a:gd name="T98" fmla="*/ 99 w 236"/>
              <a:gd name="T99" fmla="*/ 183 h 239"/>
              <a:gd name="T100" fmla="*/ 71 w 236"/>
              <a:gd name="T101" fmla="*/ 227 h 239"/>
              <a:gd name="T102" fmla="*/ 95 w 236"/>
              <a:gd name="T103" fmla="*/ 117 h 239"/>
              <a:gd name="T104" fmla="*/ 71 w 236"/>
              <a:gd name="T105" fmla="*/ 160 h 239"/>
              <a:gd name="T106" fmla="*/ 92 w 236"/>
              <a:gd name="T107" fmla="*/ 134 h 239"/>
              <a:gd name="T108" fmla="*/ 71 w 236"/>
              <a:gd name="T109" fmla="*/ 107 h 239"/>
              <a:gd name="T110" fmla="*/ 7 w 236"/>
              <a:gd name="T111" fmla="*/ 91 h 239"/>
              <a:gd name="T112" fmla="*/ 70 w 236"/>
              <a:gd name="T113" fmla="*/ 181 h 239"/>
              <a:gd name="T114" fmla="*/ 71 w 236"/>
              <a:gd name="T115" fmla="*/ 149 h 239"/>
              <a:gd name="T116" fmla="*/ 52 w 236"/>
              <a:gd name="T117" fmla="*/ 133 h 239"/>
              <a:gd name="T118" fmla="*/ 35 w 236"/>
              <a:gd name="T119" fmla="*/ 109 h 239"/>
              <a:gd name="T120" fmla="*/ 71 w 236"/>
              <a:gd name="T121" fmla="*/ 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6" h="239">
                <a:moveTo>
                  <a:pt x="189" y="195"/>
                </a:moveTo>
                <a:cubicBezTo>
                  <a:pt x="216" y="182"/>
                  <a:pt x="216" y="182"/>
                  <a:pt x="216" y="182"/>
                </a:cubicBezTo>
                <a:cubicBezTo>
                  <a:pt x="230" y="176"/>
                  <a:pt x="236" y="159"/>
                  <a:pt x="229" y="146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90" y="108"/>
                  <a:pt x="190" y="108"/>
                  <a:pt x="190" y="109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6" y="122"/>
                  <a:pt x="196" y="122"/>
                  <a:pt x="196" y="122"/>
                </a:cubicBezTo>
                <a:cubicBezTo>
                  <a:pt x="197" y="124"/>
                  <a:pt x="196" y="126"/>
                  <a:pt x="194" y="127"/>
                </a:cubicBezTo>
                <a:cubicBezTo>
                  <a:pt x="189" y="130"/>
                  <a:pt x="189" y="130"/>
                  <a:pt x="189" y="13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8" y="136"/>
                  <a:pt x="198" y="136"/>
                  <a:pt x="198" y="136"/>
                </a:cubicBezTo>
                <a:cubicBezTo>
                  <a:pt x="201" y="135"/>
                  <a:pt x="203" y="136"/>
                  <a:pt x="204" y="138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11" y="153"/>
                  <a:pt x="210" y="156"/>
                  <a:pt x="208" y="157"/>
                </a:cubicBezTo>
                <a:cubicBezTo>
                  <a:pt x="189" y="166"/>
                  <a:pt x="189" y="166"/>
                  <a:pt x="189" y="166"/>
                </a:cubicBezTo>
                <a:lnTo>
                  <a:pt x="189" y="195"/>
                </a:lnTo>
                <a:close/>
                <a:moveTo>
                  <a:pt x="168" y="204"/>
                </a:moveTo>
                <a:cubicBezTo>
                  <a:pt x="189" y="195"/>
                  <a:pt x="189" y="195"/>
                  <a:pt x="189" y="195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0" y="170"/>
                  <a:pt x="180" y="170"/>
                  <a:pt x="180" y="170"/>
                </a:cubicBezTo>
                <a:cubicBezTo>
                  <a:pt x="178" y="171"/>
                  <a:pt x="175" y="170"/>
                  <a:pt x="174" y="168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204"/>
                  <a:pt x="168" y="204"/>
                  <a:pt x="168" y="204"/>
                </a:cubicBezTo>
                <a:close/>
                <a:moveTo>
                  <a:pt x="189" y="60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1" y="77"/>
                  <a:pt x="171" y="77"/>
                  <a:pt x="171" y="77"/>
                </a:cubicBezTo>
                <a:cubicBezTo>
                  <a:pt x="173" y="76"/>
                  <a:pt x="175" y="77"/>
                  <a:pt x="176" y="79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2" y="92"/>
                  <a:pt x="182" y="92"/>
                  <a:pt x="182" y="92"/>
                </a:cubicBezTo>
                <a:cubicBezTo>
                  <a:pt x="183" y="94"/>
                  <a:pt x="182" y="97"/>
                  <a:pt x="180" y="98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14"/>
                  <a:pt x="168" y="114"/>
                  <a:pt x="168" y="114"/>
                </a:cubicBezTo>
                <a:cubicBezTo>
                  <a:pt x="185" y="107"/>
                  <a:pt x="185" y="107"/>
                  <a:pt x="185" y="107"/>
                </a:cubicBezTo>
                <a:cubicBezTo>
                  <a:pt x="186" y="106"/>
                  <a:pt x="188" y="106"/>
                  <a:pt x="189" y="107"/>
                </a:cubicBezTo>
                <a:cubicBezTo>
                  <a:pt x="189" y="60"/>
                  <a:pt x="189" y="60"/>
                  <a:pt x="189" y="60"/>
                </a:cubicBezTo>
                <a:close/>
                <a:moveTo>
                  <a:pt x="189" y="13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69" y="150"/>
                  <a:pt x="169" y="151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lnTo>
                  <a:pt x="189" y="130"/>
                </a:lnTo>
                <a:close/>
                <a:moveTo>
                  <a:pt x="159" y="209"/>
                </a:moveTo>
                <a:cubicBezTo>
                  <a:pt x="168" y="204"/>
                  <a:pt x="168" y="204"/>
                  <a:pt x="168" y="204"/>
                </a:cubicBezTo>
                <a:cubicBezTo>
                  <a:pt x="168" y="156"/>
                  <a:pt x="168" y="156"/>
                  <a:pt x="168" y="156"/>
                </a:cubicBezTo>
                <a:cubicBezTo>
                  <a:pt x="168" y="155"/>
                  <a:pt x="168" y="155"/>
                  <a:pt x="168" y="155"/>
                </a:cubicBezTo>
                <a:cubicBezTo>
                  <a:pt x="168" y="154"/>
                  <a:pt x="168" y="152"/>
                  <a:pt x="168" y="151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4" y="142"/>
                  <a:pt x="161" y="141"/>
                  <a:pt x="160" y="138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6" y="175"/>
                  <a:pt x="165" y="177"/>
                  <a:pt x="163" y="178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59" y="209"/>
                  <a:pt x="159" y="209"/>
                  <a:pt x="159" y="209"/>
                </a:cubicBezTo>
                <a:close/>
                <a:moveTo>
                  <a:pt x="168" y="16"/>
                </a:moveTo>
                <a:cubicBezTo>
                  <a:pt x="168" y="15"/>
                  <a:pt x="168" y="15"/>
                  <a:pt x="168" y="15"/>
                </a:cubicBezTo>
                <a:cubicBezTo>
                  <a:pt x="166" y="11"/>
                  <a:pt x="163" y="7"/>
                  <a:pt x="159" y="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6" y="55"/>
                  <a:pt x="164" y="61"/>
                  <a:pt x="159" y="65"/>
                </a:cubicBezTo>
                <a:cubicBezTo>
                  <a:pt x="159" y="82"/>
                  <a:pt x="159" y="82"/>
                  <a:pt x="159" y="82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8" y="103"/>
                </a:moveTo>
                <a:cubicBezTo>
                  <a:pt x="168" y="114"/>
                  <a:pt x="168" y="114"/>
                  <a:pt x="168" y="114"/>
                </a:cubicBezTo>
                <a:cubicBezTo>
                  <a:pt x="159" y="118"/>
                  <a:pt x="159" y="118"/>
                  <a:pt x="159" y="118"/>
                </a:cubicBezTo>
                <a:cubicBezTo>
                  <a:pt x="159" y="108"/>
                  <a:pt x="159" y="108"/>
                  <a:pt x="159" y="108"/>
                </a:cubicBezTo>
                <a:lnTo>
                  <a:pt x="168" y="103"/>
                </a:lnTo>
                <a:close/>
                <a:moveTo>
                  <a:pt x="144" y="216"/>
                </a:moveTo>
                <a:cubicBezTo>
                  <a:pt x="159" y="209"/>
                  <a:pt x="159" y="209"/>
                  <a:pt x="159" y="209"/>
                </a:cubicBezTo>
                <a:cubicBezTo>
                  <a:pt x="159" y="180"/>
                  <a:pt x="159" y="180"/>
                  <a:pt x="159" y="180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44" y="216"/>
                  <a:pt x="144" y="216"/>
                  <a:pt x="144" y="216"/>
                </a:cubicBezTo>
                <a:close/>
                <a:moveTo>
                  <a:pt x="159" y="5"/>
                </a:moveTo>
                <a:cubicBezTo>
                  <a:pt x="155" y="2"/>
                  <a:pt x="149" y="0"/>
                  <a:pt x="144" y="0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8" y="23"/>
                  <a:pt x="152" y="25"/>
                  <a:pt x="154" y="3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59" y="5"/>
                  <a:pt x="159" y="5"/>
                  <a:pt x="159" y="5"/>
                </a:cubicBezTo>
                <a:close/>
                <a:moveTo>
                  <a:pt x="159" y="65"/>
                </a:moveTo>
                <a:cubicBezTo>
                  <a:pt x="159" y="82"/>
                  <a:pt x="159" y="82"/>
                  <a:pt x="159" y="82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57" y="66"/>
                  <a:pt x="157" y="66"/>
                  <a:pt x="157" y="66"/>
                </a:cubicBezTo>
                <a:cubicBezTo>
                  <a:pt x="158" y="66"/>
                  <a:pt x="159" y="66"/>
                  <a:pt x="159" y="65"/>
                </a:cubicBezTo>
                <a:close/>
                <a:moveTo>
                  <a:pt x="159" y="108"/>
                </a:moveTo>
                <a:cubicBezTo>
                  <a:pt x="159" y="118"/>
                  <a:pt x="159" y="118"/>
                  <a:pt x="159" y="118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1"/>
                  <a:pt x="153" y="123"/>
                  <a:pt x="154" y="126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59" y="159"/>
                  <a:pt x="159" y="159"/>
                  <a:pt x="159" y="159"/>
                </a:cubicBezTo>
                <a:cubicBezTo>
                  <a:pt x="158" y="157"/>
                  <a:pt x="155" y="156"/>
                  <a:pt x="153" y="157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51" y="147"/>
                  <a:pt x="152" y="145"/>
                  <a:pt x="151" y="143"/>
                </a:cubicBezTo>
                <a:cubicBezTo>
                  <a:pt x="151" y="143"/>
                  <a:pt x="151" y="143"/>
                  <a:pt x="151" y="143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45" y="129"/>
                  <a:pt x="144" y="129"/>
                  <a:pt x="144" y="128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7" y="111"/>
                  <a:pt x="150" y="112"/>
                  <a:pt x="152" y="111"/>
                </a:cubicBezTo>
                <a:lnTo>
                  <a:pt x="159" y="108"/>
                </a:lnTo>
                <a:close/>
                <a:moveTo>
                  <a:pt x="132" y="2"/>
                </a:moveTo>
                <a:cubicBezTo>
                  <a:pt x="123" y="7"/>
                  <a:pt x="123" y="7"/>
                  <a:pt x="123" y="7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2" y="22"/>
                  <a:pt x="144" y="22"/>
                </a:cubicBezTo>
                <a:cubicBezTo>
                  <a:pt x="144" y="0"/>
                  <a:pt x="144" y="0"/>
                  <a:pt x="144" y="0"/>
                </a:cubicBezTo>
                <a:cubicBezTo>
                  <a:pt x="140" y="0"/>
                  <a:pt x="136" y="1"/>
                  <a:pt x="132" y="2"/>
                </a:cubicBezTo>
                <a:close/>
                <a:moveTo>
                  <a:pt x="123" y="225"/>
                </a:moveTo>
                <a:cubicBezTo>
                  <a:pt x="144" y="216"/>
                  <a:pt x="144" y="216"/>
                  <a:pt x="144" y="216"/>
                </a:cubicBezTo>
                <a:cubicBezTo>
                  <a:pt x="144" y="187"/>
                  <a:pt x="144" y="187"/>
                  <a:pt x="144" y="187"/>
                </a:cubicBezTo>
                <a:cubicBezTo>
                  <a:pt x="135" y="191"/>
                  <a:pt x="135" y="191"/>
                  <a:pt x="135" y="191"/>
                </a:cubicBezTo>
                <a:cubicBezTo>
                  <a:pt x="133" y="192"/>
                  <a:pt x="130" y="191"/>
                  <a:pt x="129" y="189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225"/>
                  <a:pt x="123" y="225"/>
                  <a:pt x="123" y="225"/>
                </a:cubicBezTo>
                <a:close/>
                <a:moveTo>
                  <a:pt x="144" y="72"/>
                </a:moveTo>
                <a:cubicBezTo>
                  <a:pt x="144" y="89"/>
                  <a:pt x="144" y="89"/>
                  <a:pt x="144" y="89"/>
                </a:cubicBezTo>
                <a:cubicBezTo>
                  <a:pt x="142" y="90"/>
                  <a:pt x="142" y="90"/>
                  <a:pt x="142" y="90"/>
                </a:cubicBezTo>
                <a:cubicBezTo>
                  <a:pt x="140" y="91"/>
                  <a:pt x="139" y="94"/>
                  <a:pt x="140" y="96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3" y="127"/>
                  <a:pt x="141" y="127"/>
                  <a:pt x="139" y="128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35" y="119"/>
                  <a:pt x="135" y="119"/>
                  <a:pt x="135" y="119"/>
                </a:cubicBezTo>
                <a:cubicBezTo>
                  <a:pt x="137" y="118"/>
                  <a:pt x="138" y="115"/>
                  <a:pt x="137" y="113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30" y="98"/>
                  <a:pt x="128" y="97"/>
                  <a:pt x="126" y="98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44" y="72"/>
                  <a:pt x="144" y="72"/>
                  <a:pt x="144" y="72"/>
                </a:cubicBezTo>
                <a:close/>
                <a:moveTo>
                  <a:pt x="144" y="151"/>
                </a:moveTo>
                <a:cubicBezTo>
                  <a:pt x="144" y="162"/>
                  <a:pt x="144" y="162"/>
                  <a:pt x="144" y="162"/>
                </a:cubicBezTo>
                <a:cubicBezTo>
                  <a:pt x="125" y="171"/>
                  <a:pt x="125" y="171"/>
                  <a:pt x="125" y="171"/>
                </a:cubicBezTo>
                <a:cubicBezTo>
                  <a:pt x="124" y="171"/>
                  <a:pt x="124" y="172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lnTo>
                  <a:pt x="144" y="151"/>
                </a:lnTo>
                <a:close/>
                <a:moveTo>
                  <a:pt x="123" y="7"/>
                </a:moveTo>
                <a:cubicBezTo>
                  <a:pt x="99" y="18"/>
                  <a:pt x="99" y="18"/>
                  <a:pt x="99" y="18"/>
                </a:cubicBezTo>
                <a:cubicBezTo>
                  <a:pt x="99" y="41"/>
                  <a:pt x="99" y="41"/>
                  <a:pt x="99" y="41"/>
                </a:cubicBezTo>
                <a:cubicBezTo>
                  <a:pt x="123" y="30"/>
                  <a:pt x="123" y="30"/>
                  <a:pt x="123" y="30"/>
                </a:cubicBezTo>
                <a:cubicBezTo>
                  <a:pt x="123" y="7"/>
                  <a:pt x="123" y="7"/>
                  <a:pt x="123" y="7"/>
                </a:cubicBezTo>
                <a:close/>
                <a:moveTo>
                  <a:pt x="99" y="236"/>
                </a:moveTo>
                <a:cubicBezTo>
                  <a:pt x="100" y="236"/>
                  <a:pt x="102" y="235"/>
                  <a:pt x="103" y="235"/>
                </a:cubicBezTo>
                <a:cubicBezTo>
                  <a:pt x="123" y="225"/>
                  <a:pt x="123" y="225"/>
                  <a:pt x="123" y="225"/>
                </a:cubicBezTo>
                <a:cubicBezTo>
                  <a:pt x="123" y="177"/>
                  <a:pt x="123" y="177"/>
                  <a:pt x="123" y="177"/>
                </a:cubicBezTo>
                <a:cubicBezTo>
                  <a:pt x="123" y="176"/>
                  <a:pt x="123" y="176"/>
                  <a:pt x="123" y="176"/>
                </a:cubicBezTo>
                <a:cubicBezTo>
                  <a:pt x="122" y="175"/>
                  <a:pt x="123" y="174"/>
                  <a:pt x="123" y="172"/>
                </a:cubicBezTo>
                <a:cubicBezTo>
                  <a:pt x="123" y="161"/>
                  <a:pt x="123" y="161"/>
                  <a:pt x="123" y="161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19" y="163"/>
                  <a:pt x="116" y="162"/>
                  <a:pt x="115" y="159"/>
                </a:cubicBezTo>
                <a:cubicBezTo>
                  <a:pt x="109" y="147"/>
                  <a:pt x="109" y="147"/>
                  <a:pt x="109" y="147"/>
                </a:cubicBezTo>
                <a:cubicBezTo>
                  <a:pt x="108" y="145"/>
                  <a:pt x="109" y="142"/>
                  <a:pt x="111" y="141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25"/>
                  <a:pt x="123" y="125"/>
                  <a:pt x="123" y="125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5" y="133"/>
                  <a:pt x="102" y="132"/>
                  <a:pt x="101" y="130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50"/>
                  <a:pt x="99" y="151"/>
                  <a:pt x="100" y="151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6" y="164"/>
                  <a:pt x="106" y="164"/>
                  <a:pt x="106" y="164"/>
                </a:cubicBezTo>
                <a:cubicBezTo>
                  <a:pt x="107" y="166"/>
                  <a:pt x="106" y="169"/>
                  <a:pt x="104" y="170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108" y="179"/>
                  <a:pt x="108" y="179"/>
                  <a:pt x="108" y="179"/>
                </a:cubicBezTo>
                <a:cubicBezTo>
                  <a:pt x="110" y="178"/>
                  <a:pt x="113" y="179"/>
                  <a:pt x="114" y="181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0" y="194"/>
                  <a:pt x="120" y="194"/>
                  <a:pt x="120" y="194"/>
                </a:cubicBezTo>
                <a:cubicBezTo>
                  <a:pt x="121" y="196"/>
                  <a:pt x="120" y="198"/>
                  <a:pt x="118" y="199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36"/>
                  <a:pt x="99" y="236"/>
                  <a:pt x="99" y="236"/>
                </a:cubicBezTo>
                <a:close/>
                <a:moveTo>
                  <a:pt x="123" y="82"/>
                </a:moveTo>
                <a:cubicBezTo>
                  <a:pt x="123" y="99"/>
                  <a:pt x="123" y="99"/>
                  <a:pt x="123" y="99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9" y="94"/>
                  <a:pt x="99" y="94"/>
                  <a:pt x="99" y="94"/>
                </a:cubicBezTo>
                <a:lnTo>
                  <a:pt x="123" y="82"/>
                </a:lnTo>
                <a:close/>
                <a:moveTo>
                  <a:pt x="99" y="18"/>
                </a:moveTo>
                <a:cubicBezTo>
                  <a:pt x="71" y="31"/>
                  <a:pt x="71" y="31"/>
                  <a:pt x="71" y="31"/>
                </a:cubicBezTo>
                <a:cubicBezTo>
                  <a:pt x="71" y="54"/>
                  <a:pt x="71" y="54"/>
                  <a:pt x="71" y="54"/>
                </a:cubicBezTo>
                <a:cubicBezTo>
                  <a:pt x="99" y="41"/>
                  <a:pt x="99" y="41"/>
                  <a:pt x="99" y="41"/>
                </a:cubicBezTo>
                <a:cubicBezTo>
                  <a:pt x="99" y="18"/>
                  <a:pt x="99" y="18"/>
                  <a:pt x="99" y="18"/>
                </a:cubicBezTo>
                <a:close/>
                <a:moveTo>
                  <a:pt x="71" y="227"/>
                </a:moveTo>
                <a:cubicBezTo>
                  <a:pt x="77" y="235"/>
                  <a:pt x="88" y="239"/>
                  <a:pt x="99" y="236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89" y="212"/>
                  <a:pt x="89" y="212"/>
                  <a:pt x="89" y="212"/>
                </a:cubicBezTo>
                <a:cubicBezTo>
                  <a:pt x="87" y="213"/>
                  <a:pt x="85" y="213"/>
                  <a:pt x="84" y="21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77" y="195"/>
                  <a:pt x="78" y="193"/>
                  <a:pt x="80" y="192"/>
                </a:cubicBezTo>
                <a:cubicBezTo>
                  <a:pt x="99" y="183"/>
                  <a:pt x="99" y="183"/>
                  <a:pt x="99" y="183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4"/>
                  <a:pt x="72" y="183"/>
                  <a:pt x="71" y="182"/>
                </a:cubicBezTo>
                <a:cubicBezTo>
                  <a:pt x="71" y="227"/>
                  <a:pt x="71" y="227"/>
                  <a:pt x="71" y="227"/>
                </a:cubicBezTo>
                <a:close/>
                <a:moveTo>
                  <a:pt x="99" y="94"/>
                </a:moveTo>
                <a:cubicBezTo>
                  <a:pt x="99" y="111"/>
                  <a:pt x="99" y="111"/>
                  <a:pt x="99" y="111"/>
                </a:cubicBezTo>
                <a:cubicBezTo>
                  <a:pt x="97" y="111"/>
                  <a:pt x="97" y="111"/>
                  <a:pt x="97" y="111"/>
                </a:cubicBezTo>
                <a:cubicBezTo>
                  <a:pt x="95" y="112"/>
                  <a:pt x="94" y="115"/>
                  <a:pt x="95" y="117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7" y="149"/>
                  <a:pt x="96" y="148"/>
                  <a:pt x="94" y="149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2" y="139"/>
                  <a:pt x="93" y="136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5" y="119"/>
                  <a:pt x="82" y="118"/>
                  <a:pt x="80" y="119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lnTo>
                  <a:pt x="99" y="94"/>
                </a:lnTo>
                <a:close/>
                <a:moveTo>
                  <a:pt x="71" y="31"/>
                </a:moveTo>
                <a:cubicBezTo>
                  <a:pt x="20" y="55"/>
                  <a:pt x="20" y="55"/>
                  <a:pt x="20" y="55"/>
                </a:cubicBezTo>
                <a:cubicBezTo>
                  <a:pt x="6" y="62"/>
                  <a:pt x="0" y="78"/>
                  <a:pt x="7" y="91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9" y="223"/>
                  <a:pt x="70" y="225"/>
                  <a:pt x="71" y="227"/>
                </a:cubicBezTo>
                <a:cubicBezTo>
                  <a:pt x="71" y="182"/>
                  <a:pt x="71" y="182"/>
                  <a:pt x="71" y="182"/>
                </a:cubicBezTo>
                <a:cubicBezTo>
                  <a:pt x="71" y="182"/>
                  <a:pt x="70" y="181"/>
                  <a:pt x="70" y="181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3" y="166"/>
                  <a:pt x="64" y="163"/>
                  <a:pt x="66" y="162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62" y="153"/>
                  <a:pt x="62" y="153"/>
                  <a:pt x="62" y="153"/>
                </a:cubicBezTo>
                <a:cubicBezTo>
                  <a:pt x="60" y="154"/>
                  <a:pt x="57" y="153"/>
                  <a:pt x="56" y="151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49" y="136"/>
                  <a:pt x="50" y="134"/>
                  <a:pt x="52" y="133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46" y="118"/>
                  <a:pt x="38" y="116"/>
                  <a:pt x="35" y="109"/>
                </a:cubicBezTo>
                <a:cubicBezTo>
                  <a:pt x="26" y="89"/>
                  <a:pt x="26" y="89"/>
                  <a:pt x="26" y="89"/>
                </a:cubicBezTo>
                <a:cubicBezTo>
                  <a:pt x="23" y="83"/>
                  <a:pt x="26" y="75"/>
                  <a:pt x="33" y="72"/>
                </a:cubicBezTo>
                <a:cubicBezTo>
                  <a:pt x="71" y="54"/>
                  <a:pt x="71" y="54"/>
                  <a:pt x="71" y="54"/>
                </a:cubicBezTo>
                <a:lnTo>
                  <a:pt x="71" y="31"/>
                </a:lnTo>
                <a:close/>
              </a:path>
            </a:pathLst>
          </a:custGeom>
          <a:solidFill>
            <a:srgbClr val="C8001D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9" name="Rectangle 59"/>
          <p:cNvSpPr>
            <a:spLocks noChangeArrowheads="1"/>
          </p:cNvSpPr>
          <p:nvPr/>
        </p:nvSpPr>
        <p:spPr bwMode="auto">
          <a:xfrm>
            <a:off x="6488089" y="2937733"/>
            <a:ext cx="514866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0" name="Rectangle 60"/>
          <p:cNvSpPr>
            <a:spLocks noChangeArrowheads="1"/>
          </p:cNvSpPr>
          <p:nvPr/>
        </p:nvSpPr>
        <p:spPr bwMode="auto">
          <a:xfrm>
            <a:off x="6508944" y="2885594"/>
            <a:ext cx="473155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1" name="Rectangle 61"/>
          <p:cNvSpPr>
            <a:spLocks noChangeArrowheads="1"/>
          </p:cNvSpPr>
          <p:nvPr/>
        </p:nvSpPr>
        <p:spPr bwMode="auto">
          <a:xfrm>
            <a:off x="6695337" y="2832152"/>
            <a:ext cx="100367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2" name="Rectangle 62"/>
          <p:cNvSpPr>
            <a:spLocks noChangeArrowheads="1"/>
          </p:cNvSpPr>
          <p:nvPr/>
        </p:nvSpPr>
        <p:spPr bwMode="auto">
          <a:xfrm>
            <a:off x="6713586" y="2640545"/>
            <a:ext cx="63870" cy="208552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3" name="Rectangle 63"/>
          <p:cNvSpPr>
            <a:spLocks noChangeArrowheads="1"/>
          </p:cNvSpPr>
          <p:nvPr/>
        </p:nvSpPr>
        <p:spPr bwMode="auto">
          <a:xfrm>
            <a:off x="6695337" y="2630117"/>
            <a:ext cx="100367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4" name="Rectangle 64"/>
          <p:cNvSpPr>
            <a:spLocks noChangeArrowheads="1"/>
          </p:cNvSpPr>
          <p:nvPr/>
        </p:nvSpPr>
        <p:spPr bwMode="auto">
          <a:xfrm>
            <a:off x="6847842" y="2832152"/>
            <a:ext cx="97760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5" name="Rectangle 65"/>
          <p:cNvSpPr>
            <a:spLocks noChangeArrowheads="1"/>
          </p:cNvSpPr>
          <p:nvPr/>
        </p:nvSpPr>
        <p:spPr bwMode="auto">
          <a:xfrm>
            <a:off x="6864787" y="2640545"/>
            <a:ext cx="62566" cy="208552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6" name="Rectangle 66"/>
          <p:cNvSpPr>
            <a:spLocks noChangeArrowheads="1"/>
          </p:cNvSpPr>
          <p:nvPr/>
        </p:nvSpPr>
        <p:spPr bwMode="auto">
          <a:xfrm>
            <a:off x="6847842" y="2630117"/>
            <a:ext cx="97760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7" name="Rectangle 67"/>
          <p:cNvSpPr>
            <a:spLocks noChangeArrowheads="1"/>
          </p:cNvSpPr>
          <p:nvPr/>
        </p:nvSpPr>
        <p:spPr bwMode="auto">
          <a:xfrm>
            <a:off x="6545439" y="2832152"/>
            <a:ext cx="100367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8" name="Rectangle 68"/>
          <p:cNvSpPr>
            <a:spLocks noChangeArrowheads="1"/>
          </p:cNvSpPr>
          <p:nvPr/>
        </p:nvSpPr>
        <p:spPr bwMode="auto">
          <a:xfrm>
            <a:off x="6562386" y="2640545"/>
            <a:ext cx="65173" cy="208552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99" name="Rectangle 69"/>
          <p:cNvSpPr>
            <a:spLocks noChangeArrowheads="1"/>
          </p:cNvSpPr>
          <p:nvPr/>
        </p:nvSpPr>
        <p:spPr bwMode="auto">
          <a:xfrm>
            <a:off x="6545439" y="2630117"/>
            <a:ext cx="100367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0" name="Rectangle 70"/>
          <p:cNvSpPr>
            <a:spLocks noChangeArrowheads="1"/>
          </p:cNvSpPr>
          <p:nvPr/>
        </p:nvSpPr>
        <p:spPr bwMode="auto">
          <a:xfrm>
            <a:off x="6508944" y="2572765"/>
            <a:ext cx="473155" cy="26069"/>
          </a:xfrm>
          <a:prstGeom prst="rect">
            <a:avLst/>
          </a:pr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1" name="Freeform 71"/>
          <p:cNvSpPr/>
          <p:nvPr/>
        </p:nvSpPr>
        <p:spPr bwMode="auto">
          <a:xfrm>
            <a:off x="6508944" y="2421564"/>
            <a:ext cx="473155" cy="151202"/>
          </a:xfrm>
          <a:custGeom>
            <a:avLst/>
            <a:gdLst>
              <a:gd name="T0" fmla="*/ 181 w 363"/>
              <a:gd name="T1" fmla="*/ 0 h 116"/>
              <a:gd name="T2" fmla="*/ 363 w 363"/>
              <a:gd name="T3" fmla="*/ 116 h 116"/>
              <a:gd name="T4" fmla="*/ 0 w 363"/>
              <a:gd name="T5" fmla="*/ 116 h 116"/>
              <a:gd name="T6" fmla="*/ 181 w 363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116">
                <a:moveTo>
                  <a:pt x="181" y="0"/>
                </a:moveTo>
                <a:lnTo>
                  <a:pt x="363" y="116"/>
                </a:lnTo>
                <a:lnTo>
                  <a:pt x="0" y="116"/>
                </a:lnTo>
                <a:lnTo>
                  <a:pt x="181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2" name="Freeform 72"/>
          <p:cNvSpPr>
            <a:spLocks noEditPoints="1"/>
          </p:cNvSpPr>
          <p:nvPr/>
        </p:nvSpPr>
        <p:spPr bwMode="auto">
          <a:xfrm>
            <a:off x="5208094" y="2558426"/>
            <a:ext cx="656942" cy="428837"/>
          </a:xfrm>
          <a:custGeom>
            <a:avLst/>
            <a:gdLst>
              <a:gd name="T0" fmla="*/ 82 w 367"/>
              <a:gd name="T1" fmla="*/ 27 h 240"/>
              <a:gd name="T2" fmla="*/ 367 w 367"/>
              <a:gd name="T3" fmla="*/ 120 h 240"/>
              <a:gd name="T4" fmla="*/ 82 w 367"/>
              <a:gd name="T5" fmla="*/ 213 h 240"/>
              <a:gd name="T6" fmla="*/ 82 w 367"/>
              <a:gd name="T7" fmla="*/ 177 h 240"/>
              <a:gd name="T8" fmla="*/ 127 w 367"/>
              <a:gd name="T9" fmla="*/ 143 h 240"/>
              <a:gd name="T10" fmla="*/ 127 w 367"/>
              <a:gd name="T11" fmla="*/ 87 h 240"/>
              <a:gd name="T12" fmla="*/ 138 w 367"/>
              <a:gd name="T13" fmla="*/ 87 h 240"/>
              <a:gd name="T14" fmla="*/ 138 w 367"/>
              <a:gd name="T15" fmla="*/ 64 h 240"/>
              <a:gd name="T16" fmla="*/ 127 w 367"/>
              <a:gd name="T17" fmla="*/ 64 h 240"/>
              <a:gd name="T18" fmla="*/ 102 w 367"/>
              <a:gd name="T19" fmla="*/ 64 h 240"/>
              <a:gd name="T20" fmla="*/ 91 w 367"/>
              <a:gd name="T21" fmla="*/ 64 h 240"/>
              <a:gd name="T22" fmla="*/ 91 w 367"/>
              <a:gd name="T23" fmla="*/ 87 h 240"/>
              <a:gd name="T24" fmla="*/ 102 w 367"/>
              <a:gd name="T25" fmla="*/ 87 h 240"/>
              <a:gd name="T26" fmla="*/ 102 w 367"/>
              <a:gd name="T27" fmla="*/ 143 h 240"/>
              <a:gd name="T28" fmla="*/ 82 w 367"/>
              <a:gd name="T29" fmla="*/ 156 h 240"/>
              <a:gd name="T30" fmla="*/ 82 w 367"/>
              <a:gd name="T31" fmla="*/ 27 h 240"/>
              <a:gd name="T32" fmla="*/ 0 w 367"/>
              <a:gd name="T33" fmla="*/ 0 h 240"/>
              <a:gd name="T34" fmla="*/ 82 w 367"/>
              <a:gd name="T35" fmla="*/ 27 h 240"/>
              <a:gd name="T36" fmla="*/ 82 w 367"/>
              <a:gd name="T37" fmla="*/ 156 h 240"/>
              <a:gd name="T38" fmla="*/ 82 w 367"/>
              <a:gd name="T39" fmla="*/ 156 h 240"/>
              <a:gd name="T40" fmla="*/ 62 w 367"/>
              <a:gd name="T41" fmla="*/ 143 h 240"/>
              <a:gd name="T42" fmla="*/ 62 w 367"/>
              <a:gd name="T43" fmla="*/ 87 h 240"/>
              <a:gd name="T44" fmla="*/ 73 w 367"/>
              <a:gd name="T45" fmla="*/ 87 h 240"/>
              <a:gd name="T46" fmla="*/ 73 w 367"/>
              <a:gd name="T47" fmla="*/ 64 h 240"/>
              <a:gd name="T48" fmla="*/ 62 w 367"/>
              <a:gd name="T49" fmla="*/ 64 h 240"/>
              <a:gd name="T50" fmla="*/ 37 w 367"/>
              <a:gd name="T51" fmla="*/ 64 h 240"/>
              <a:gd name="T52" fmla="*/ 26 w 367"/>
              <a:gd name="T53" fmla="*/ 64 h 240"/>
              <a:gd name="T54" fmla="*/ 26 w 367"/>
              <a:gd name="T55" fmla="*/ 87 h 240"/>
              <a:gd name="T56" fmla="*/ 37 w 367"/>
              <a:gd name="T57" fmla="*/ 87 h 240"/>
              <a:gd name="T58" fmla="*/ 37 w 367"/>
              <a:gd name="T59" fmla="*/ 143 h 240"/>
              <a:gd name="T60" fmla="*/ 82 w 367"/>
              <a:gd name="T61" fmla="*/ 177 h 240"/>
              <a:gd name="T62" fmla="*/ 82 w 367"/>
              <a:gd name="T63" fmla="*/ 177 h 240"/>
              <a:gd name="T64" fmla="*/ 82 w 367"/>
              <a:gd name="T65" fmla="*/ 213 h 240"/>
              <a:gd name="T66" fmla="*/ 0 w 367"/>
              <a:gd name="T67" fmla="*/ 240 h 240"/>
              <a:gd name="T68" fmla="*/ 0 w 367"/>
              <a:gd name="T6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7" h="240">
                <a:moveTo>
                  <a:pt x="82" y="27"/>
                </a:moveTo>
                <a:cubicBezTo>
                  <a:pt x="367" y="120"/>
                  <a:pt x="367" y="120"/>
                  <a:pt x="367" y="120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107" y="177"/>
                  <a:pt x="127" y="162"/>
                  <a:pt x="127" y="143"/>
                </a:cubicBezTo>
                <a:cubicBezTo>
                  <a:pt x="127" y="87"/>
                  <a:pt x="127" y="87"/>
                  <a:pt x="127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87"/>
                  <a:pt x="91" y="87"/>
                  <a:pt x="91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2" y="150"/>
                  <a:pt x="93" y="156"/>
                  <a:pt x="82" y="156"/>
                </a:cubicBezTo>
                <a:lnTo>
                  <a:pt x="82" y="27"/>
                </a:lnTo>
                <a:close/>
                <a:moveTo>
                  <a:pt x="0" y="0"/>
                </a:moveTo>
                <a:cubicBezTo>
                  <a:pt x="82" y="27"/>
                  <a:pt x="82" y="27"/>
                  <a:pt x="82" y="27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71" y="156"/>
                  <a:pt x="62" y="150"/>
                  <a:pt x="62" y="143"/>
                </a:cubicBezTo>
                <a:cubicBezTo>
                  <a:pt x="62" y="87"/>
                  <a:pt x="62" y="87"/>
                  <a:pt x="62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3" y="64"/>
                  <a:pt x="73" y="64"/>
                  <a:pt x="7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37" y="64"/>
                  <a:pt x="37" y="64"/>
                  <a:pt x="37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87"/>
                  <a:pt x="26" y="87"/>
                  <a:pt x="26" y="87"/>
                </a:cubicBezTo>
                <a:cubicBezTo>
                  <a:pt x="37" y="87"/>
                  <a:pt x="37" y="87"/>
                  <a:pt x="37" y="87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7" y="162"/>
                  <a:pt x="57" y="177"/>
                  <a:pt x="82" y="177"/>
                </a:cubicBezTo>
                <a:cubicBezTo>
                  <a:pt x="82" y="177"/>
                  <a:pt x="82" y="177"/>
                  <a:pt x="82" y="177"/>
                </a:cubicBezTo>
                <a:cubicBezTo>
                  <a:pt x="82" y="213"/>
                  <a:pt x="82" y="213"/>
                  <a:pt x="82" y="213"/>
                </a:cubicBezTo>
                <a:cubicBezTo>
                  <a:pt x="0" y="240"/>
                  <a:pt x="0" y="240"/>
                  <a:pt x="0" y="240"/>
                </a:cubicBez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3" name="Freeform 73"/>
          <p:cNvSpPr>
            <a:spLocks noEditPoints="1"/>
          </p:cNvSpPr>
          <p:nvPr/>
        </p:nvSpPr>
        <p:spPr bwMode="auto">
          <a:xfrm>
            <a:off x="6657538" y="3028975"/>
            <a:ext cx="153808" cy="268512"/>
          </a:xfrm>
          <a:custGeom>
            <a:avLst/>
            <a:gdLst>
              <a:gd name="T0" fmla="*/ 37 w 86"/>
              <a:gd name="T1" fmla="*/ 128 h 150"/>
              <a:gd name="T2" fmla="*/ 34 w 86"/>
              <a:gd name="T3" fmla="*/ 127 h 150"/>
              <a:gd name="T4" fmla="*/ 34 w 86"/>
              <a:gd name="T5" fmla="*/ 150 h 150"/>
              <a:gd name="T6" fmla="*/ 45 w 86"/>
              <a:gd name="T7" fmla="*/ 142 h 150"/>
              <a:gd name="T8" fmla="*/ 37 w 86"/>
              <a:gd name="T9" fmla="*/ 128 h 150"/>
              <a:gd name="T10" fmla="*/ 34 w 86"/>
              <a:gd name="T11" fmla="*/ 118 h 150"/>
              <a:gd name="T12" fmla="*/ 34 w 86"/>
              <a:gd name="T13" fmla="*/ 51 h 150"/>
              <a:gd name="T14" fmla="*/ 51 w 86"/>
              <a:gd name="T15" fmla="*/ 46 h 150"/>
              <a:gd name="T16" fmla="*/ 61 w 86"/>
              <a:gd name="T17" fmla="*/ 8 h 150"/>
              <a:gd name="T18" fmla="*/ 72 w 86"/>
              <a:gd name="T19" fmla="*/ 1 h 150"/>
              <a:gd name="T20" fmla="*/ 78 w 86"/>
              <a:gd name="T21" fmla="*/ 12 h 150"/>
              <a:gd name="T22" fmla="*/ 69 w 86"/>
              <a:gd name="T23" fmla="*/ 51 h 150"/>
              <a:gd name="T24" fmla="*/ 82 w 86"/>
              <a:gd name="T25" fmla="*/ 84 h 150"/>
              <a:gd name="T26" fmla="*/ 77 w 86"/>
              <a:gd name="T27" fmla="*/ 103 h 150"/>
              <a:gd name="T28" fmla="*/ 77 w 86"/>
              <a:gd name="T29" fmla="*/ 103 h 150"/>
              <a:gd name="T30" fmla="*/ 86 w 86"/>
              <a:gd name="T31" fmla="*/ 117 h 150"/>
              <a:gd name="T32" fmla="*/ 83 w 86"/>
              <a:gd name="T33" fmla="*/ 130 h 150"/>
              <a:gd name="T34" fmla="*/ 34 w 86"/>
              <a:gd name="T35" fmla="*/ 118 h 150"/>
              <a:gd name="T36" fmla="*/ 34 w 86"/>
              <a:gd name="T37" fmla="*/ 127 h 150"/>
              <a:gd name="T38" fmla="*/ 23 w 86"/>
              <a:gd name="T39" fmla="*/ 136 h 150"/>
              <a:gd name="T40" fmla="*/ 31 w 86"/>
              <a:gd name="T41" fmla="*/ 150 h 150"/>
              <a:gd name="T42" fmla="*/ 34 w 86"/>
              <a:gd name="T43" fmla="*/ 150 h 150"/>
              <a:gd name="T44" fmla="*/ 34 w 86"/>
              <a:gd name="T45" fmla="*/ 127 h 150"/>
              <a:gd name="T46" fmla="*/ 34 w 86"/>
              <a:gd name="T47" fmla="*/ 51 h 150"/>
              <a:gd name="T48" fmla="*/ 34 w 86"/>
              <a:gd name="T49" fmla="*/ 118 h 150"/>
              <a:gd name="T50" fmla="*/ 0 w 86"/>
              <a:gd name="T51" fmla="*/ 109 h 150"/>
              <a:gd name="T52" fmla="*/ 3 w 86"/>
              <a:gd name="T53" fmla="*/ 96 h 150"/>
              <a:gd name="T54" fmla="*/ 18 w 86"/>
              <a:gd name="T55" fmla="*/ 88 h 150"/>
              <a:gd name="T56" fmla="*/ 23 w 86"/>
              <a:gd name="T57" fmla="*/ 69 h 150"/>
              <a:gd name="T58" fmla="*/ 34 w 86"/>
              <a:gd name="T59" fmla="*/ 5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6" h="150">
                <a:moveTo>
                  <a:pt x="37" y="128"/>
                </a:moveTo>
                <a:cubicBezTo>
                  <a:pt x="36" y="127"/>
                  <a:pt x="35" y="127"/>
                  <a:pt x="34" y="127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9" y="150"/>
                  <a:pt x="44" y="147"/>
                  <a:pt x="45" y="142"/>
                </a:cubicBezTo>
                <a:cubicBezTo>
                  <a:pt x="47" y="136"/>
                  <a:pt x="43" y="129"/>
                  <a:pt x="37" y="128"/>
                </a:cubicBezTo>
                <a:close/>
                <a:moveTo>
                  <a:pt x="34" y="118"/>
                </a:moveTo>
                <a:cubicBezTo>
                  <a:pt x="34" y="51"/>
                  <a:pt x="34" y="51"/>
                  <a:pt x="34" y="51"/>
                </a:cubicBezTo>
                <a:cubicBezTo>
                  <a:pt x="39" y="48"/>
                  <a:pt x="45" y="46"/>
                  <a:pt x="51" y="46"/>
                </a:cubicBezTo>
                <a:cubicBezTo>
                  <a:pt x="61" y="8"/>
                  <a:pt x="61" y="8"/>
                  <a:pt x="61" y="8"/>
                </a:cubicBezTo>
                <a:cubicBezTo>
                  <a:pt x="62" y="3"/>
                  <a:pt x="67" y="0"/>
                  <a:pt x="72" y="1"/>
                </a:cubicBezTo>
                <a:cubicBezTo>
                  <a:pt x="77" y="2"/>
                  <a:pt x="80" y="7"/>
                  <a:pt x="78" y="12"/>
                </a:cubicBezTo>
                <a:cubicBezTo>
                  <a:pt x="69" y="51"/>
                  <a:pt x="69" y="51"/>
                  <a:pt x="69" y="51"/>
                </a:cubicBezTo>
                <a:cubicBezTo>
                  <a:pt x="79" y="57"/>
                  <a:pt x="86" y="68"/>
                  <a:pt x="82" y="84"/>
                </a:cubicBezTo>
                <a:cubicBezTo>
                  <a:pt x="82" y="84"/>
                  <a:pt x="79" y="97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75" y="112"/>
                  <a:pt x="86" y="117"/>
                  <a:pt x="86" y="117"/>
                </a:cubicBezTo>
                <a:cubicBezTo>
                  <a:pt x="83" y="130"/>
                  <a:pt x="83" y="130"/>
                  <a:pt x="83" y="130"/>
                </a:cubicBezTo>
                <a:lnTo>
                  <a:pt x="34" y="118"/>
                </a:lnTo>
                <a:close/>
                <a:moveTo>
                  <a:pt x="34" y="127"/>
                </a:moveTo>
                <a:cubicBezTo>
                  <a:pt x="29" y="127"/>
                  <a:pt x="24" y="131"/>
                  <a:pt x="23" y="136"/>
                </a:cubicBezTo>
                <a:cubicBezTo>
                  <a:pt x="21" y="142"/>
                  <a:pt x="25" y="148"/>
                  <a:pt x="31" y="150"/>
                </a:cubicBezTo>
                <a:cubicBezTo>
                  <a:pt x="32" y="150"/>
                  <a:pt x="33" y="150"/>
                  <a:pt x="34" y="150"/>
                </a:cubicBezTo>
                <a:cubicBezTo>
                  <a:pt x="34" y="127"/>
                  <a:pt x="34" y="127"/>
                  <a:pt x="34" y="127"/>
                </a:cubicBezTo>
                <a:close/>
                <a:moveTo>
                  <a:pt x="34" y="51"/>
                </a:moveTo>
                <a:cubicBezTo>
                  <a:pt x="34" y="118"/>
                  <a:pt x="34" y="118"/>
                  <a:pt x="34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96"/>
                  <a:pt x="16" y="97"/>
                  <a:pt x="18" y="88"/>
                </a:cubicBezTo>
                <a:cubicBezTo>
                  <a:pt x="20" y="80"/>
                  <a:pt x="23" y="69"/>
                  <a:pt x="23" y="69"/>
                </a:cubicBezTo>
                <a:cubicBezTo>
                  <a:pt x="25" y="61"/>
                  <a:pt x="29" y="55"/>
                  <a:pt x="34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4" name="Freeform 74"/>
          <p:cNvSpPr>
            <a:spLocks noEditPoints="1"/>
          </p:cNvSpPr>
          <p:nvPr/>
        </p:nvSpPr>
        <p:spPr bwMode="auto">
          <a:xfrm>
            <a:off x="5314977" y="2108735"/>
            <a:ext cx="308919" cy="378002"/>
          </a:xfrm>
          <a:custGeom>
            <a:avLst/>
            <a:gdLst>
              <a:gd name="T0" fmla="*/ 172 w 172"/>
              <a:gd name="T1" fmla="*/ 9 h 211"/>
              <a:gd name="T2" fmla="*/ 121 w 172"/>
              <a:gd name="T3" fmla="*/ 37 h 211"/>
              <a:gd name="T4" fmla="*/ 143 w 172"/>
              <a:gd name="T5" fmla="*/ 211 h 211"/>
              <a:gd name="T6" fmla="*/ 124 w 172"/>
              <a:gd name="T7" fmla="*/ 165 h 211"/>
              <a:gd name="T8" fmla="*/ 131 w 172"/>
              <a:gd name="T9" fmla="*/ 108 h 211"/>
              <a:gd name="T10" fmla="*/ 121 w 172"/>
              <a:gd name="T11" fmla="*/ 86 h 211"/>
              <a:gd name="T12" fmla="*/ 129 w 172"/>
              <a:gd name="T13" fmla="*/ 146 h 211"/>
              <a:gd name="T14" fmla="*/ 127 w 172"/>
              <a:gd name="T15" fmla="*/ 116 h 211"/>
              <a:gd name="T16" fmla="*/ 121 w 172"/>
              <a:gd name="T17" fmla="*/ 156 h 211"/>
              <a:gd name="T18" fmla="*/ 121 w 172"/>
              <a:gd name="T19" fmla="*/ 9 h 211"/>
              <a:gd name="T20" fmla="*/ 98 w 172"/>
              <a:gd name="T21" fmla="*/ 37 h 211"/>
              <a:gd name="T22" fmla="*/ 110 w 172"/>
              <a:gd name="T23" fmla="*/ 88 h 211"/>
              <a:gd name="T24" fmla="*/ 100 w 172"/>
              <a:gd name="T25" fmla="*/ 81 h 211"/>
              <a:gd name="T26" fmla="*/ 121 w 172"/>
              <a:gd name="T27" fmla="*/ 211 h 211"/>
              <a:gd name="T28" fmla="*/ 101 w 172"/>
              <a:gd name="T29" fmla="*/ 163 h 211"/>
              <a:gd name="T30" fmla="*/ 121 w 172"/>
              <a:gd name="T31" fmla="*/ 211 h 211"/>
              <a:gd name="T32" fmla="*/ 113 w 172"/>
              <a:gd name="T33" fmla="*/ 148 h 211"/>
              <a:gd name="T34" fmla="*/ 121 w 172"/>
              <a:gd name="T35" fmla="*/ 156 h 211"/>
              <a:gd name="T36" fmla="*/ 98 w 172"/>
              <a:gd name="T37" fmla="*/ 0 h 211"/>
              <a:gd name="T38" fmla="*/ 71 w 172"/>
              <a:gd name="T39" fmla="*/ 0 h 211"/>
              <a:gd name="T40" fmla="*/ 98 w 172"/>
              <a:gd name="T41" fmla="*/ 80 h 211"/>
              <a:gd name="T42" fmla="*/ 71 w 172"/>
              <a:gd name="T43" fmla="*/ 37 h 211"/>
              <a:gd name="T44" fmla="*/ 71 w 172"/>
              <a:gd name="T45" fmla="*/ 166 h 211"/>
              <a:gd name="T46" fmla="*/ 98 w 172"/>
              <a:gd name="T47" fmla="*/ 141 h 211"/>
              <a:gd name="T48" fmla="*/ 98 w 172"/>
              <a:gd name="T49" fmla="*/ 160 h 211"/>
              <a:gd name="T50" fmla="*/ 74 w 172"/>
              <a:gd name="T51" fmla="*/ 124 h 211"/>
              <a:gd name="T52" fmla="*/ 71 w 172"/>
              <a:gd name="T53" fmla="*/ 118 h 211"/>
              <a:gd name="T54" fmla="*/ 71 w 172"/>
              <a:gd name="T55" fmla="*/ 98 h 211"/>
              <a:gd name="T56" fmla="*/ 71 w 172"/>
              <a:gd name="T57" fmla="*/ 0 h 211"/>
              <a:gd name="T58" fmla="*/ 60 w 172"/>
              <a:gd name="T59" fmla="*/ 0 h 211"/>
              <a:gd name="T60" fmla="*/ 71 w 172"/>
              <a:gd name="T61" fmla="*/ 88 h 211"/>
              <a:gd name="T62" fmla="*/ 60 w 172"/>
              <a:gd name="T63" fmla="*/ 37 h 211"/>
              <a:gd name="T64" fmla="*/ 60 w 172"/>
              <a:gd name="T65" fmla="*/ 120 h 211"/>
              <a:gd name="T66" fmla="*/ 65 w 172"/>
              <a:gd name="T67" fmla="*/ 166 h 211"/>
              <a:gd name="T68" fmla="*/ 71 w 172"/>
              <a:gd name="T69" fmla="*/ 98 h 211"/>
              <a:gd name="T70" fmla="*/ 71 w 172"/>
              <a:gd name="T71" fmla="*/ 98 h 211"/>
              <a:gd name="T72" fmla="*/ 60 w 172"/>
              <a:gd name="T73" fmla="*/ 9 h 211"/>
              <a:gd name="T74" fmla="*/ 12 w 172"/>
              <a:gd name="T75" fmla="*/ 23 h 211"/>
              <a:gd name="T76" fmla="*/ 60 w 172"/>
              <a:gd name="T77" fmla="*/ 100 h 211"/>
              <a:gd name="T78" fmla="*/ 28 w 172"/>
              <a:gd name="T79" fmla="*/ 118 h 211"/>
              <a:gd name="T80" fmla="*/ 29 w 172"/>
              <a:gd name="T81" fmla="*/ 134 h 211"/>
              <a:gd name="T82" fmla="*/ 34 w 172"/>
              <a:gd name="T83" fmla="*/ 127 h 211"/>
              <a:gd name="T84" fmla="*/ 47 w 172"/>
              <a:gd name="T85" fmla="*/ 120 h 211"/>
              <a:gd name="T86" fmla="*/ 36 w 172"/>
              <a:gd name="T87" fmla="*/ 178 h 211"/>
              <a:gd name="T88" fmla="*/ 45 w 172"/>
              <a:gd name="T89" fmla="*/ 163 h 211"/>
              <a:gd name="T90" fmla="*/ 60 w 172"/>
              <a:gd name="T91" fmla="*/ 211 h 211"/>
              <a:gd name="T92" fmla="*/ 0 w 172"/>
              <a:gd name="T93" fmla="*/ 2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2" h="211">
                <a:moveTo>
                  <a:pt x="121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9"/>
                  <a:pt x="172" y="9"/>
                  <a:pt x="172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0"/>
                  <a:pt x="121" y="0"/>
                  <a:pt x="121" y="0"/>
                </a:cubicBezTo>
                <a:close/>
                <a:moveTo>
                  <a:pt x="121" y="37"/>
                </a:moveTo>
                <a:cubicBezTo>
                  <a:pt x="172" y="37"/>
                  <a:pt x="172" y="37"/>
                  <a:pt x="172" y="37"/>
                </a:cubicBezTo>
                <a:cubicBezTo>
                  <a:pt x="172" y="183"/>
                  <a:pt x="172" y="183"/>
                  <a:pt x="172" y="183"/>
                </a:cubicBezTo>
                <a:cubicBezTo>
                  <a:pt x="172" y="198"/>
                  <a:pt x="159" y="211"/>
                  <a:pt x="143" y="211"/>
                </a:cubicBezTo>
                <a:cubicBezTo>
                  <a:pt x="121" y="211"/>
                  <a:pt x="121" y="211"/>
                  <a:pt x="121" y="211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2" y="166"/>
                  <a:pt x="123" y="166"/>
                  <a:pt x="124" y="165"/>
                </a:cubicBezTo>
                <a:cubicBezTo>
                  <a:pt x="130" y="163"/>
                  <a:pt x="134" y="159"/>
                  <a:pt x="138" y="153"/>
                </a:cubicBezTo>
                <a:cubicBezTo>
                  <a:pt x="142" y="145"/>
                  <a:pt x="145" y="137"/>
                  <a:pt x="145" y="128"/>
                </a:cubicBezTo>
                <a:cubicBezTo>
                  <a:pt x="145" y="115"/>
                  <a:pt x="140" y="108"/>
                  <a:pt x="131" y="108"/>
                </a:cubicBezTo>
                <a:cubicBezTo>
                  <a:pt x="128" y="108"/>
                  <a:pt x="125" y="109"/>
                  <a:pt x="121" y="111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37"/>
                  <a:pt x="121" y="37"/>
                  <a:pt x="121" y="37"/>
                </a:cubicBezTo>
                <a:close/>
                <a:moveTo>
                  <a:pt x="121" y="156"/>
                </a:moveTo>
                <a:cubicBezTo>
                  <a:pt x="123" y="155"/>
                  <a:pt x="126" y="152"/>
                  <a:pt x="129" y="146"/>
                </a:cubicBezTo>
                <a:cubicBezTo>
                  <a:pt x="131" y="140"/>
                  <a:pt x="133" y="134"/>
                  <a:pt x="133" y="129"/>
                </a:cubicBezTo>
                <a:cubicBezTo>
                  <a:pt x="133" y="123"/>
                  <a:pt x="132" y="119"/>
                  <a:pt x="129" y="117"/>
                </a:cubicBezTo>
                <a:cubicBezTo>
                  <a:pt x="129" y="117"/>
                  <a:pt x="128" y="116"/>
                  <a:pt x="127" y="116"/>
                </a:cubicBezTo>
                <a:cubicBezTo>
                  <a:pt x="126" y="116"/>
                  <a:pt x="124" y="117"/>
                  <a:pt x="123" y="117"/>
                </a:cubicBezTo>
                <a:cubicBezTo>
                  <a:pt x="122" y="117"/>
                  <a:pt x="121" y="117"/>
                  <a:pt x="121" y="118"/>
                </a:cubicBezTo>
                <a:lnTo>
                  <a:pt x="121" y="156"/>
                </a:lnTo>
                <a:close/>
                <a:moveTo>
                  <a:pt x="98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21" y="9"/>
                  <a:pt x="121" y="9"/>
                  <a:pt x="121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0"/>
                  <a:pt x="98" y="0"/>
                  <a:pt x="98" y="0"/>
                </a:cubicBezTo>
                <a:close/>
                <a:moveTo>
                  <a:pt x="98" y="37"/>
                </a:moveTo>
                <a:cubicBezTo>
                  <a:pt x="121" y="37"/>
                  <a:pt x="121" y="37"/>
                  <a:pt x="121" y="37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8" y="90"/>
                  <a:pt x="98" y="90"/>
                  <a:pt x="98" y="9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99" y="81"/>
                  <a:pt x="98" y="80"/>
                </a:cubicBezTo>
                <a:cubicBezTo>
                  <a:pt x="98" y="37"/>
                  <a:pt x="98" y="37"/>
                  <a:pt x="98" y="37"/>
                </a:cubicBezTo>
                <a:close/>
                <a:moveTo>
                  <a:pt x="121" y="211"/>
                </a:moveTo>
                <a:cubicBezTo>
                  <a:pt x="98" y="211"/>
                  <a:pt x="98" y="211"/>
                  <a:pt x="98" y="211"/>
                </a:cubicBezTo>
                <a:cubicBezTo>
                  <a:pt x="98" y="160"/>
                  <a:pt x="98" y="160"/>
                  <a:pt x="98" y="160"/>
                </a:cubicBezTo>
                <a:cubicBezTo>
                  <a:pt x="99" y="161"/>
                  <a:pt x="100" y="162"/>
                  <a:pt x="101" y="163"/>
                </a:cubicBezTo>
                <a:cubicBezTo>
                  <a:pt x="103" y="166"/>
                  <a:pt x="107" y="167"/>
                  <a:pt x="112" y="167"/>
                </a:cubicBezTo>
                <a:cubicBezTo>
                  <a:pt x="115" y="167"/>
                  <a:pt x="118" y="167"/>
                  <a:pt x="121" y="166"/>
                </a:cubicBezTo>
                <a:cubicBezTo>
                  <a:pt x="121" y="211"/>
                  <a:pt x="121" y="211"/>
                  <a:pt x="121" y="211"/>
                </a:cubicBezTo>
                <a:close/>
                <a:moveTo>
                  <a:pt x="121" y="118"/>
                </a:moveTo>
                <a:cubicBezTo>
                  <a:pt x="120" y="118"/>
                  <a:pt x="120" y="118"/>
                  <a:pt x="120" y="119"/>
                </a:cubicBezTo>
                <a:cubicBezTo>
                  <a:pt x="113" y="148"/>
                  <a:pt x="113" y="148"/>
                  <a:pt x="113" y="148"/>
                </a:cubicBezTo>
                <a:cubicBezTo>
                  <a:pt x="113" y="149"/>
                  <a:pt x="113" y="150"/>
                  <a:pt x="113" y="151"/>
                </a:cubicBezTo>
                <a:cubicBezTo>
                  <a:pt x="113" y="154"/>
                  <a:pt x="115" y="156"/>
                  <a:pt x="119" y="156"/>
                </a:cubicBezTo>
                <a:cubicBezTo>
                  <a:pt x="120" y="156"/>
                  <a:pt x="120" y="156"/>
                  <a:pt x="121" y="156"/>
                </a:cubicBezTo>
                <a:lnTo>
                  <a:pt x="121" y="118"/>
                </a:lnTo>
                <a:close/>
                <a:moveTo>
                  <a:pt x="71" y="0"/>
                </a:moveTo>
                <a:cubicBezTo>
                  <a:pt x="98" y="0"/>
                  <a:pt x="98" y="0"/>
                  <a:pt x="98" y="0"/>
                </a:cubicBezTo>
                <a:cubicBezTo>
                  <a:pt x="98" y="9"/>
                  <a:pt x="98" y="9"/>
                  <a:pt x="98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0"/>
                  <a:pt x="71" y="0"/>
                  <a:pt x="71" y="0"/>
                </a:cubicBezTo>
                <a:close/>
                <a:moveTo>
                  <a:pt x="71" y="37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80"/>
                  <a:pt x="98" y="80"/>
                  <a:pt x="98" y="80"/>
                </a:cubicBezTo>
                <a:cubicBezTo>
                  <a:pt x="96" y="80"/>
                  <a:pt x="94" y="80"/>
                  <a:pt x="91" y="80"/>
                </a:cubicBezTo>
                <a:cubicBezTo>
                  <a:pt x="85" y="80"/>
                  <a:pt x="78" y="83"/>
                  <a:pt x="71" y="88"/>
                </a:cubicBezTo>
                <a:cubicBezTo>
                  <a:pt x="71" y="37"/>
                  <a:pt x="71" y="37"/>
                  <a:pt x="71" y="37"/>
                </a:cubicBezTo>
                <a:close/>
                <a:moveTo>
                  <a:pt x="98" y="211"/>
                </a:moveTo>
                <a:cubicBezTo>
                  <a:pt x="71" y="211"/>
                  <a:pt x="71" y="211"/>
                  <a:pt x="71" y="211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82" y="166"/>
                  <a:pt x="82" y="166"/>
                  <a:pt x="82" y="166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8"/>
                  <a:pt x="97" y="150"/>
                  <a:pt x="97" y="152"/>
                </a:cubicBezTo>
                <a:cubicBezTo>
                  <a:pt x="97" y="155"/>
                  <a:pt x="97" y="158"/>
                  <a:pt x="98" y="160"/>
                </a:cubicBezTo>
                <a:cubicBezTo>
                  <a:pt x="98" y="211"/>
                  <a:pt x="98" y="211"/>
                  <a:pt x="98" y="211"/>
                </a:cubicBezTo>
                <a:close/>
                <a:moveTo>
                  <a:pt x="71" y="137"/>
                </a:move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2" y="124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lose/>
                <a:moveTo>
                  <a:pt x="71" y="118"/>
                </a:moveTo>
                <a:cubicBezTo>
                  <a:pt x="73" y="118"/>
                  <a:pt x="74" y="119"/>
                  <a:pt x="75" y="119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90"/>
                  <a:pt x="75" y="93"/>
                  <a:pt x="71" y="98"/>
                </a:cubicBezTo>
                <a:lnTo>
                  <a:pt x="71" y="118"/>
                </a:lnTo>
                <a:close/>
                <a:moveTo>
                  <a:pt x="6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9"/>
                  <a:pt x="71" y="9"/>
                  <a:pt x="71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0"/>
                  <a:pt x="60" y="0"/>
                  <a:pt x="60" y="0"/>
                </a:cubicBezTo>
                <a:close/>
                <a:moveTo>
                  <a:pt x="60" y="37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9"/>
                  <a:pt x="71" y="89"/>
                  <a:pt x="71" y="89"/>
                </a:cubicBezTo>
                <a:cubicBezTo>
                  <a:pt x="67" y="92"/>
                  <a:pt x="64" y="96"/>
                  <a:pt x="60" y="100"/>
                </a:cubicBezTo>
                <a:cubicBezTo>
                  <a:pt x="60" y="37"/>
                  <a:pt x="60" y="37"/>
                  <a:pt x="60" y="37"/>
                </a:cubicBezTo>
                <a:close/>
                <a:moveTo>
                  <a:pt x="71" y="211"/>
                </a:moveTo>
                <a:cubicBezTo>
                  <a:pt x="60" y="211"/>
                  <a:pt x="60" y="211"/>
                  <a:pt x="60" y="211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4" y="121"/>
                  <a:pt x="68" y="122"/>
                  <a:pt x="71" y="123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71" y="166"/>
                  <a:pt x="71" y="166"/>
                  <a:pt x="71" y="166"/>
                </a:cubicBezTo>
                <a:cubicBezTo>
                  <a:pt x="71" y="211"/>
                  <a:pt x="71" y="211"/>
                  <a:pt x="71" y="211"/>
                </a:cubicBezTo>
                <a:close/>
                <a:moveTo>
                  <a:pt x="71" y="98"/>
                </a:moveTo>
                <a:cubicBezTo>
                  <a:pt x="68" y="102"/>
                  <a:pt x="65" y="108"/>
                  <a:pt x="61" y="115"/>
                </a:cubicBezTo>
                <a:cubicBezTo>
                  <a:pt x="65" y="116"/>
                  <a:pt x="68" y="117"/>
                  <a:pt x="71" y="118"/>
                </a:cubicBezTo>
                <a:lnTo>
                  <a:pt x="71" y="98"/>
                </a:lnTo>
                <a:close/>
                <a:moveTo>
                  <a:pt x="29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9"/>
                  <a:pt x="60" y="9"/>
                  <a:pt x="60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18" y="9"/>
                  <a:pt x="12" y="15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0"/>
                  <a:pt x="18" y="37"/>
                  <a:pt x="26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7" y="104"/>
                  <a:pt x="54" y="109"/>
                  <a:pt x="51" y="114"/>
                </a:cubicBezTo>
                <a:cubicBezTo>
                  <a:pt x="48" y="114"/>
                  <a:pt x="46" y="113"/>
                  <a:pt x="45" y="113"/>
                </a:cubicBezTo>
                <a:cubicBezTo>
                  <a:pt x="38" y="113"/>
                  <a:pt x="32" y="115"/>
                  <a:pt x="28" y="118"/>
                </a:cubicBezTo>
                <a:cubicBezTo>
                  <a:pt x="23" y="120"/>
                  <a:pt x="21" y="124"/>
                  <a:pt x="21" y="128"/>
                </a:cubicBezTo>
                <a:cubicBezTo>
                  <a:pt x="21" y="130"/>
                  <a:pt x="22" y="131"/>
                  <a:pt x="23" y="133"/>
                </a:cubicBezTo>
                <a:cubicBezTo>
                  <a:pt x="24" y="134"/>
                  <a:pt x="26" y="134"/>
                  <a:pt x="29" y="134"/>
                </a:cubicBezTo>
                <a:cubicBezTo>
                  <a:pt x="30" y="134"/>
                  <a:pt x="31" y="134"/>
                  <a:pt x="33" y="133"/>
                </a:cubicBezTo>
                <a:cubicBezTo>
                  <a:pt x="34" y="132"/>
                  <a:pt x="35" y="131"/>
                  <a:pt x="35" y="130"/>
                </a:cubicBezTo>
                <a:cubicBezTo>
                  <a:pt x="35" y="129"/>
                  <a:pt x="34" y="128"/>
                  <a:pt x="34" y="127"/>
                </a:cubicBezTo>
                <a:cubicBezTo>
                  <a:pt x="34" y="127"/>
                  <a:pt x="33" y="126"/>
                  <a:pt x="33" y="126"/>
                </a:cubicBezTo>
                <a:cubicBezTo>
                  <a:pt x="34" y="124"/>
                  <a:pt x="35" y="123"/>
                  <a:pt x="38" y="122"/>
                </a:cubicBezTo>
                <a:cubicBezTo>
                  <a:pt x="40" y="121"/>
                  <a:pt x="43" y="120"/>
                  <a:pt x="47" y="120"/>
                </a:cubicBezTo>
                <a:cubicBezTo>
                  <a:pt x="44" y="125"/>
                  <a:pt x="42" y="129"/>
                  <a:pt x="40" y="134"/>
                </a:cubicBezTo>
                <a:cubicBezTo>
                  <a:pt x="33" y="148"/>
                  <a:pt x="30" y="159"/>
                  <a:pt x="30" y="167"/>
                </a:cubicBezTo>
                <a:cubicBezTo>
                  <a:pt x="30" y="173"/>
                  <a:pt x="32" y="176"/>
                  <a:pt x="36" y="178"/>
                </a:cubicBezTo>
                <a:cubicBezTo>
                  <a:pt x="37" y="179"/>
                  <a:pt x="41" y="180"/>
                  <a:pt x="45" y="180"/>
                </a:cubicBezTo>
                <a:cubicBezTo>
                  <a:pt x="44" y="178"/>
                  <a:pt x="44" y="176"/>
                  <a:pt x="44" y="173"/>
                </a:cubicBezTo>
                <a:cubicBezTo>
                  <a:pt x="44" y="170"/>
                  <a:pt x="44" y="167"/>
                  <a:pt x="45" y="163"/>
                </a:cubicBezTo>
                <a:cubicBezTo>
                  <a:pt x="47" y="150"/>
                  <a:pt x="52" y="136"/>
                  <a:pt x="59" y="120"/>
                </a:cubicBezTo>
                <a:cubicBezTo>
                  <a:pt x="59" y="120"/>
                  <a:pt x="60" y="120"/>
                  <a:pt x="60" y="1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29" y="211"/>
                  <a:pt x="29" y="211"/>
                  <a:pt x="29" y="211"/>
                </a:cubicBezTo>
                <a:cubicBezTo>
                  <a:pt x="13" y="211"/>
                  <a:pt x="0" y="198"/>
                  <a:pt x="0" y="18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5" name="Freeform 75"/>
          <p:cNvSpPr>
            <a:spLocks noEditPoints="1"/>
          </p:cNvSpPr>
          <p:nvPr/>
        </p:nvSpPr>
        <p:spPr bwMode="auto">
          <a:xfrm>
            <a:off x="5909354" y="2506288"/>
            <a:ext cx="467941" cy="469244"/>
          </a:xfrm>
          <a:custGeom>
            <a:avLst/>
            <a:gdLst>
              <a:gd name="T0" fmla="*/ 249 w 261"/>
              <a:gd name="T1" fmla="*/ 220 h 262"/>
              <a:gd name="T2" fmla="*/ 261 w 261"/>
              <a:gd name="T3" fmla="*/ 70 h 262"/>
              <a:gd name="T4" fmla="*/ 249 w 261"/>
              <a:gd name="T5" fmla="*/ 70 h 262"/>
              <a:gd name="T6" fmla="*/ 249 w 261"/>
              <a:gd name="T7" fmla="*/ 154 h 262"/>
              <a:gd name="T8" fmla="*/ 227 w 261"/>
              <a:gd name="T9" fmla="*/ 180 h 262"/>
              <a:gd name="T10" fmla="*/ 209 w 261"/>
              <a:gd name="T11" fmla="*/ 262 h 262"/>
              <a:gd name="T12" fmla="*/ 209 w 261"/>
              <a:gd name="T13" fmla="*/ 262 h 262"/>
              <a:gd name="T14" fmla="*/ 209 w 261"/>
              <a:gd name="T15" fmla="*/ 15 h 262"/>
              <a:gd name="T16" fmla="*/ 203 w 261"/>
              <a:gd name="T17" fmla="*/ 28 h 262"/>
              <a:gd name="T18" fmla="*/ 209 w 261"/>
              <a:gd name="T19" fmla="*/ 50 h 262"/>
              <a:gd name="T20" fmla="*/ 201 w 261"/>
              <a:gd name="T21" fmla="*/ 120 h 262"/>
              <a:gd name="T22" fmla="*/ 209 w 261"/>
              <a:gd name="T23" fmla="*/ 197 h 262"/>
              <a:gd name="T24" fmla="*/ 209 w 261"/>
              <a:gd name="T25" fmla="*/ 197 h 262"/>
              <a:gd name="T26" fmla="*/ 195 w 261"/>
              <a:gd name="T27" fmla="*/ 232 h 262"/>
              <a:gd name="T28" fmla="*/ 168 w 261"/>
              <a:gd name="T29" fmla="*/ 36 h 262"/>
              <a:gd name="T30" fmla="*/ 195 w 261"/>
              <a:gd name="T31" fmla="*/ 20 h 262"/>
              <a:gd name="T32" fmla="*/ 195 w 261"/>
              <a:gd name="T33" fmla="*/ 50 h 262"/>
              <a:gd name="T34" fmla="*/ 195 w 261"/>
              <a:gd name="T35" fmla="*/ 120 h 262"/>
              <a:gd name="T36" fmla="*/ 168 w 261"/>
              <a:gd name="T37" fmla="*/ 220 h 262"/>
              <a:gd name="T38" fmla="*/ 192 w 261"/>
              <a:gd name="T39" fmla="*/ 249 h 262"/>
              <a:gd name="T40" fmla="*/ 168 w 261"/>
              <a:gd name="T41" fmla="*/ 21 h 262"/>
              <a:gd name="T42" fmla="*/ 168 w 261"/>
              <a:gd name="T43" fmla="*/ 44 h 262"/>
              <a:gd name="T44" fmla="*/ 135 w 261"/>
              <a:gd name="T45" fmla="*/ 120 h 262"/>
              <a:gd name="T46" fmla="*/ 167 w 261"/>
              <a:gd name="T47" fmla="*/ 198 h 262"/>
              <a:gd name="T48" fmla="*/ 167 w 261"/>
              <a:gd name="T49" fmla="*/ 167 h 262"/>
              <a:gd name="T50" fmla="*/ 130 w 261"/>
              <a:gd name="T51" fmla="*/ 147 h 262"/>
              <a:gd name="T52" fmla="*/ 93 w 261"/>
              <a:gd name="T53" fmla="*/ 44 h 262"/>
              <a:gd name="T54" fmla="*/ 130 w 261"/>
              <a:gd name="T55" fmla="*/ 0 h 262"/>
              <a:gd name="T56" fmla="*/ 126 w 261"/>
              <a:gd name="T57" fmla="*/ 120 h 262"/>
              <a:gd name="T58" fmla="*/ 130 w 261"/>
              <a:gd name="T59" fmla="*/ 159 h 262"/>
              <a:gd name="T60" fmla="*/ 130 w 261"/>
              <a:gd name="T61" fmla="*/ 179 h 262"/>
              <a:gd name="T62" fmla="*/ 130 w 261"/>
              <a:gd name="T63" fmla="*/ 198 h 262"/>
              <a:gd name="T64" fmla="*/ 93 w 261"/>
              <a:gd name="T65" fmla="*/ 3 h 262"/>
              <a:gd name="T66" fmla="*/ 93 w 261"/>
              <a:gd name="T67" fmla="*/ 36 h 262"/>
              <a:gd name="T68" fmla="*/ 67 w 261"/>
              <a:gd name="T69" fmla="*/ 20 h 262"/>
              <a:gd name="T70" fmla="*/ 67 w 261"/>
              <a:gd name="T71" fmla="*/ 70 h 262"/>
              <a:gd name="T72" fmla="*/ 92 w 261"/>
              <a:gd name="T73" fmla="*/ 147 h 262"/>
              <a:gd name="T74" fmla="*/ 92 w 261"/>
              <a:gd name="T75" fmla="*/ 179 h 262"/>
              <a:gd name="T76" fmla="*/ 93 w 261"/>
              <a:gd name="T77" fmla="*/ 198 h 262"/>
              <a:gd name="T78" fmla="*/ 67 w 261"/>
              <a:gd name="T79" fmla="*/ 171 h 262"/>
              <a:gd name="T80" fmla="*/ 69 w 261"/>
              <a:gd name="T81" fmla="*/ 232 h 262"/>
              <a:gd name="T82" fmla="*/ 58 w 261"/>
              <a:gd name="T83" fmla="*/ 28 h 262"/>
              <a:gd name="T84" fmla="*/ 67 w 261"/>
              <a:gd name="T85" fmla="*/ 9 h 262"/>
              <a:gd name="T86" fmla="*/ 67 w 261"/>
              <a:gd name="T87" fmla="*/ 120 h 262"/>
              <a:gd name="T88" fmla="*/ 67 w 261"/>
              <a:gd name="T89" fmla="*/ 188 h 262"/>
              <a:gd name="T90" fmla="*/ 67 w 261"/>
              <a:gd name="T91" fmla="*/ 232 h 262"/>
              <a:gd name="T92" fmla="*/ 67 w 261"/>
              <a:gd name="T93" fmla="*/ 232 h 262"/>
              <a:gd name="T94" fmla="*/ 52 w 261"/>
              <a:gd name="T95" fmla="*/ 50 h 262"/>
              <a:gd name="T96" fmla="*/ 12 w 261"/>
              <a:gd name="T97" fmla="*/ 220 h 262"/>
              <a:gd name="T98" fmla="*/ 52 w 261"/>
              <a:gd name="T99" fmla="*/ 232 h 262"/>
              <a:gd name="T100" fmla="*/ 52 w 261"/>
              <a:gd name="T101" fmla="*/ 232 h 262"/>
              <a:gd name="T102" fmla="*/ 12 w 261"/>
              <a:gd name="T103" fmla="*/ 114 h 262"/>
              <a:gd name="T104" fmla="*/ 0 w 261"/>
              <a:gd name="T105" fmla="*/ 104 h 262"/>
              <a:gd name="T106" fmla="*/ 12 w 261"/>
              <a:gd name="T107" fmla="*/ 15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1" h="262">
                <a:moveTo>
                  <a:pt x="249" y="220"/>
                </a:moveTo>
                <a:cubicBezTo>
                  <a:pt x="249" y="154"/>
                  <a:pt x="249" y="154"/>
                  <a:pt x="249" y="154"/>
                </a:cubicBezTo>
                <a:cubicBezTo>
                  <a:pt x="251" y="157"/>
                  <a:pt x="252" y="160"/>
                  <a:pt x="252" y="164"/>
                </a:cubicBezTo>
                <a:cubicBezTo>
                  <a:pt x="252" y="220"/>
                  <a:pt x="252" y="220"/>
                  <a:pt x="252" y="220"/>
                </a:cubicBezTo>
                <a:cubicBezTo>
                  <a:pt x="249" y="220"/>
                  <a:pt x="249" y="220"/>
                  <a:pt x="249" y="220"/>
                </a:cubicBezTo>
                <a:close/>
                <a:moveTo>
                  <a:pt x="249" y="114"/>
                </a:moveTo>
                <a:cubicBezTo>
                  <a:pt x="249" y="70"/>
                  <a:pt x="249" y="70"/>
                  <a:pt x="249" y="70"/>
                </a:cubicBezTo>
                <a:cubicBezTo>
                  <a:pt x="250" y="70"/>
                  <a:pt x="250" y="70"/>
                  <a:pt x="250" y="69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9" y="66"/>
                  <a:pt x="261" y="67"/>
                  <a:pt x="261" y="70"/>
                </a:cubicBezTo>
                <a:cubicBezTo>
                  <a:pt x="261" y="104"/>
                  <a:pt x="261" y="104"/>
                  <a:pt x="261" y="104"/>
                </a:cubicBezTo>
                <a:cubicBezTo>
                  <a:pt x="261" y="107"/>
                  <a:pt x="259" y="110"/>
                  <a:pt x="257" y="111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50" y="114"/>
                  <a:pt x="250" y="114"/>
                  <a:pt x="249" y="114"/>
                </a:cubicBezTo>
                <a:close/>
                <a:moveTo>
                  <a:pt x="249" y="70"/>
                </a:moveTo>
                <a:cubicBezTo>
                  <a:pt x="249" y="114"/>
                  <a:pt x="249" y="114"/>
                  <a:pt x="249" y="114"/>
                </a:cubicBezTo>
                <a:cubicBezTo>
                  <a:pt x="248" y="114"/>
                  <a:pt x="246" y="112"/>
                  <a:pt x="246" y="110"/>
                </a:cubicBezTo>
                <a:cubicBezTo>
                  <a:pt x="246" y="76"/>
                  <a:pt x="246" y="76"/>
                  <a:pt x="246" y="76"/>
                </a:cubicBezTo>
                <a:cubicBezTo>
                  <a:pt x="246" y="74"/>
                  <a:pt x="248" y="71"/>
                  <a:pt x="249" y="70"/>
                </a:cubicBezTo>
                <a:close/>
                <a:moveTo>
                  <a:pt x="249" y="154"/>
                </a:moveTo>
                <a:cubicBezTo>
                  <a:pt x="246" y="150"/>
                  <a:pt x="241" y="146"/>
                  <a:pt x="235" y="146"/>
                </a:cubicBezTo>
                <a:cubicBezTo>
                  <a:pt x="235" y="50"/>
                  <a:pt x="235" y="50"/>
                  <a:pt x="235" y="5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19" y="162"/>
                  <a:pt x="227" y="170"/>
                  <a:pt x="227" y="180"/>
                </a:cubicBezTo>
                <a:cubicBezTo>
                  <a:pt x="227" y="189"/>
                  <a:pt x="219" y="197"/>
                  <a:pt x="209" y="197"/>
                </a:cubicBezTo>
                <a:cubicBezTo>
                  <a:pt x="209" y="220"/>
                  <a:pt x="209" y="220"/>
                  <a:pt x="209" y="220"/>
                </a:cubicBezTo>
                <a:cubicBezTo>
                  <a:pt x="249" y="220"/>
                  <a:pt x="249" y="220"/>
                  <a:pt x="249" y="220"/>
                </a:cubicBezTo>
                <a:cubicBezTo>
                  <a:pt x="249" y="154"/>
                  <a:pt x="249" y="154"/>
                  <a:pt x="249" y="154"/>
                </a:cubicBezTo>
                <a:close/>
                <a:moveTo>
                  <a:pt x="209" y="262"/>
                </a:moveTo>
                <a:cubicBezTo>
                  <a:pt x="209" y="232"/>
                  <a:pt x="209" y="232"/>
                  <a:pt x="209" y="232"/>
                </a:cubicBezTo>
                <a:cubicBezTo>
                  <a:pt x="226" y="232"/>
                  <a:pt x="226" y="232"/>
                  <a:pt x="226" y="232"/>
                </a:cubicBezTo>
                <a:cubicBezTo>
                  <a:pt x="226" y="249"/>
                  <a:pt x="226" y="249"/>
                  <a:pt x="226" y="249"/>
                </a:cubicBezTo>
                <a:cubicBezTo>
                  <a:pt x="226" y="257"/>
                  <a:pt x="220" y="262"/>
                  <a:pt x="213" y="262"/>
                </a:cubicBezTo>
                <a:cubicBezTo>
                  <a:pt x="209" y="262"/>
                  <a:pt x="209" y="262"/>
                  <a:pt x="209" y="262"/>
                </a:cubicBezTo>
                <a:close/>
                <a:moveTo>
                  <a:pt x="209" y="44"/>
                </a:moveTo>
                <a:cubicBezTo>
                  <a:pt x="209" y="15"/>
                  <a:pt x="209" y="15"/>
                  <a:pt x="209" y="15"/>
                </a:cubicBezTo>
                <a:cubicBezTo>
                  <a:pt x="225" y="23"/>
                  <a:pt x="235" y="33"/>
                  <a:pt x="235" y="44"/>
                </a:cubicBezTo>
                <a:lnTo>
                  <a:pt x="209" y="44"/>
                </a:lnTo>
                <a:close/>
                <a:moveTo>
                  <a:pt x="209" y="15"/>
                </a:moveTo>
                <a:cubicBezTo>
                  <a:pt x="209" y="44"/>
                  <a:pt x="209" y="44"/>
                  <a:pt x="209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9" y="37"/>
                  <a:pt x="203" y="33"/>
                  <a:pt x="203" y="28"/>
                </a:cubicBezTo>
                <a:cubicBezTo>
                  <a:pt x="203" y="24"/>
                  <a:pt x="199" y="20"/>
                  <a:pt x="195" y="20"/>
                </a:cubicBezTo>
                <a:cubicBezTo>
                  <a:pt x="195" y="20"/>
                  <a:pt x="195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200" y="11"/>
                  <a:pt x="205" y="13"/>
                  <a:pt x="209" y="15"/>
                </a:cubicBezTo>
                <a:close/>
                <a:moveTo>
                  <a:pt x="209" y="50"/>
                </a:moveTo>
                <a:cubicBezTo>
                  <a:pt x="209" y="162"/>
                  <a:pt x="209" y="162"/>
                  <a:pt x="209" y="162"/>
                </a:cubicBezTo>
                <a:cubicBezTo>
                  <a:pt x="209" y="162"/>
                  <a:pt x="209" y="162"/>
                  <a:pt x="209" y="162"/>
                </a:cubicBezTo>
                <a:cubicBezTo>
                  <a:pt x="203" y="162"/>
                  <a:pt x="198" y="166"/>
                  <a:pt x="195" y="171"/>
                </a:cubicBezTo>
                <a:cubicBezTo>
                  <a:pt x="195" y="120"/>
                  <a:pt x="195" y="120"/>
                  <a:pt x="195" y="120"/>
                </a:cubicBezTo>
                <a:cubicBezTo>
                  <a:pt x="201" y="120"/>
                  <a:pt x="201" y="120"/>
                  <a:pt x="201" y="12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195" y="70"/>
                  <a:pt x="195" y="70"/>
                  <a:pt x="195" y="70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209" y="50"/>
                  <a:pt x="209" y="50"/>
                  <a:pt x="209" y="50"/>
                </a:cubicBezTo>
                <a:close/>
                <a:moveTo>
                  <a:pt x="209" y="197"/>
                </a:moveTo>
                <a:cubicBezTo>
                  <a:pt x="209" y="220"/>
                  <a:pt x="209" y="220"/>
                  <a:pt x="209" y="220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95" y="188"/>
                  <a:pt x="195" y="188"/>
                  <a:pt x="195" y="188"/>
                </a:cubicBezTo>
                <a:cubicBezTo>
                  <a:pt x="198" y="193"/>
                  <a:pt x="203" y="197"/>
                  <a:pt x="209" y="197"/>
                </a:cubicBezTo>
                <a:cubicBezTo>
                  <a:pt x="209" y="197"/>
                  <a:pt x="209" y="197"/>
                  <a:pt x="209" y="197"/>
                </a:cubicBezTo>
                <a:close/>
                <a:moveTo>
                  <a:pt x="209" y="232"/>
                </a:moveTo>
                <a:cubicBezTo>
                  <a:pt x="209" y="262"/>
                  <a:pt x="209" y="262"/>
                  <a:pt x="209" y="262"/>
                </a:cubicBezTo>
                <a:cubicBezTo>
                  <a:pt x="206" y="262"/>
                  <a:pt x="206" y="262"/>
                  <a:pt x="206" y="262"/>
                </a:cubicBezTo>
                <a:cubicBezTo>
                  <a:pt x="201" y="262"/>
                  <a:pt x="197" y="260"/>
                  <a:pt x="195" y="257"/>
                </a:cubicBezTo>
                <a:cubicBezTo>
                  <a:pt x="195" y="232"/>
                  <a:pt x="195" y="232"/>
                  <a:pt x="195" y="232"/>
                </a:cubicBezTo>
                <a:lnTo>
                  <a:pt x="209" y="232"/>
                </a:lnTo>
                <a:close/>
                <a:moveTo>
                  <a:pt x="171" y="20"/>
                </a:moveTo>
                <a:cubicBezTo>
                  <a:pt x="175" y="20"/>
                  <a:pt x="179" y="24"/>
                  <a:pt x="179" y="28"/>
                </a:cubicBezTo>
                <a:cubicBezTo>
                  <a:pt x="179" y="33"/>
                  <a:pt x="175" y="37"/>
                  <a:pt x="171" y="37"/>
                </a:cubicBezTo>
                <a:cubicBezTo>
                  <a:pt x="170" y="37"/>
                  <a:pt x="169" y="37"/>
                  <a:pt x="168" y="36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95" y="37"/>
                  <a:pt x="195" y="37"/>
                  <a:pt x="195" y="37"/>
                </a:cubicBezTo>
                <a:cubicBezTo>
                  <a:pt x="190" y="37"/>
                  <a:pt x="186" y="33"/>
                  <a:pt x="186" y="28"/>
                </a:cubicBezTo>
                <a:cubicBezTo>
                  <a:pt x="186" y="24"/>
                  <a:pt x="190" y="20"/>
                  <a:pt x="195" y="20"/>
                </a:cubicBezTo>
                <a:cubicBezTo>
                  <a:pt x="195" y="9"/>
                  <a:pt x="195" y="9"/>
                  <a:pt x="195" y="9"/>
                </a:cubicBezTo>
                <a:cubicBezTo>
                  <a:pt x="187" y="6"/>
                  <a:pt x="178" y="4"/>
                  <a:pt x="168" y="3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9" y="20"/>
                  <a:pt x="170" y="20"/>
                  <a:pt x="171" y="20"/>
                </a:cubicBezTo>
                <a:close/>
                <a:moveTo>
                  <a:pt x="195" y="50"/>
                </a:moveTo>
                <a:cubicBezTo>
                  <a:pt x="195" y="70"/>
                  <a:pt x="195" y="70"/>
                  <a:pt x="195" y="7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95" y="50"/>
                  <a:pt x="195" y="50"/>
                  <a:pt x="195" y="50"/>
                </a:cubicBezTo>
                <a:close/>
                <a:moveTo>
                  <a:pt x="195" y="120"/>
                </a:moveTo>
                <a:cubicBezTo>
                  <a:pt x="195" y="171"/>
                  <a:pt x="195" y="171"/>
                  <a:pt x="195" y="171"/>
                </a:cubicBezTo>
                <a:cubicBezTo>
                  <a:pt x="193" y="173"/>
                  <a:pt x="192" y="176"/>
                  <a:pt x="192" y="180"/>
                </a:cubicBezTo>
                <a:cubicBezTo>
                  <a:pt x="192" y="183"/>
                  <a:pt x="193" y="186"/>
                  <a:pt x="195" y="188"/>
                </a:cubicBezTo>
                <a:cubicBezTo>
                  <a:pt x="195" y="220"/>
                  <a:pt x="195" y="220"/>
                  <a:pt x="195" y="2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95" y="120"/>
                  <a:pt x="195" y="120"/>
                  <a:pt x="195" y="120"/>
                </a:cubicBezTo>
                <a:close/>
                <a:moveTo>
                  <a:pt x="195" y="232"/>
                </a:moveTo>
                <a:cubicBezTo>
                  <a:pt x="195" y="257"/>
                  <a:pt x="195" y="257"/>
                  <a:pt x="195" y="257"/>
                </a:cubicBezTo>
                <a:cubicBezTo>
                  <a:pt x="193" y="254"/>
                  <a:pt x="192" y="252"/>
                  <a:pt x="192" y="249"/>
                </a:cubicBezTo>
                <a:cubicBezTo>
                  <a:pt x="192" y="232"/>
                  <a:pt x="192" y="232"/>
                  <a:pt x="192" y="232"/>
                </a:cubicBezTo>
                <a:lnTo>
                  <a:pt x="195" y="232"/>
                </a:lnTo>
                <a:close/>
                <a:moveTo>
                  <a:pt x="168" y="36"/>
                </a:moveTo>
                <a:cubicBezTo>
                  <a:pt x="165" y="35"/>
                  <a:pt x="162" y="32"/>
                  <a:pt x="162" y="28"/>
                </a:cubicBezTo>
                <a:cubicBezTo>
                  <a:pt x="162" y="25"/>
                  <a:pt x="165" y="22"/>
                  <a:pt x="168" y="21"/>
                </a:cubicBezTo>
                <a:cubicBezTo>
                  <a:pt x="168" y="3"/>
                  <a:pt x="168" y="3"/>
                  <a:pt x="168" y="3"/>
                </a:cubicBezTo>
                <a:cubicBezTo>
                  <a:pt x="157" y="1"/>
                  <a:pt x="144" y="0"/>
                  <a:pt x="1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68" y="36"/>
                  <a:pt x="168" y="36"/>
                  <a:pt x="168" y="36"/>
                </a:cubicBezTo>
                <a:close/>
                <a:moveTo>
                  <a:pt x="168" y="50"/>
                </a:moveTo>
                <a:cubicBezTo>
                  <a:pt x="168" y="70"/>
                  <a:pt x="168" y="70"/>
                  <a:pt x="168" y="70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68" y="220"/>
                  <a:pt x="168" y="220"/>
                  <a:pt x="168" y="220"/>
                </a:cubicBezTo>
                <a:cubicBezTo>
                  <a:pt x="130" y="220"/>
                  <a:pt x="130" y="220"/>
                  <a:pt x="130" y="220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67" y="198"/>
                  <a:pt x="167" y="198"/>
                  <a:pt x="167" y="198"/>
                </a:cubicBezTo>
                <a:cubicBezTo>
                  <a:pt x="167" y="187"/>
                  <a:pt x="167" y="187"/>
                  <a:pt x="167" y="187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67" y="179"/>
                  <a:pt x="167" y="179"/>
                  <a:pt x="167" y="179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59"/>
                  <a:pt x="130" y="159"/>
                  <a:pt x="130" y="159"/>
                </a:cubicBezTo>
                <a:cubicBezTo>
                  <a:pt x="167" y="159"/>
                  <a:pt x="167" y="159"/>
                  <a:pt x="167" y="159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30" y="50"/>
                  <a:pt x="130" y="50"/>
                  <a:pt x="130" y="50"/>
                </a:cubicBezTo>
                <a:lnTo>
                  <a:pt x="168" y="50"/>
                </a:lnTo>
                <a:close/>
                <a:moveTo>
                  <a:pt x="130" y="0"/>
                </a:moveTo>
                <a:cubicBezTo>
                  <a:pt x="130" y="44"/>
                  <a:pt x="130" y="44"/>
                  <a:pt x="13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6"/>
                  <a:pt x="93" y="36"/>
                  <a:pt x="93" y="36"/>
                </a:cubicBezTo>
                <a:cubicBezTo>
                  <a:pt x="96" y="35"/>
                  <a:pt x="99" y="32"/>
                  <a:pt x="99" y="28"/>
                </a:cubicBezTo>
                <a:cubicBezTo>
                  <a:pt x="99" y="25"/>
                  <a:pt x="96" y="22"/>
                  <a:pt x="93" y="21"/>
                </a:cubicBezTo>
                <a:cubicBezTo>
                  <a:pt x="93" y="3"/>
                  <a:pt x="93" y="3"/>
                  <a:pt x="93" y="3"/>
                </a:cubicBezTo>
                <a:cubicBezTo>
                  <a:pt x="104" y="1"/>
                  <a:pt x="117" y="0"/>
                  <a:pt x="130" y="0"/>
                </a:cubicBezTo>
                <a:close/>
                <a:moveTo>
                  <a:pt x="130" y="50"/>
                </a:moveTo>
                <a:cubicBezTo>
                  <a:pt x="130" y="147"/>
                  <a:pt x="130" y="147"/>
                  <a:pt x="130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50"/>
                  <a:pt x="93" y="50"/>
                  <a:pt x="93" y="50"/>
                </a:cubicBezTo>
                <a:cubicBezTo>
                  <a:pt x="130" y="50"/>
                  <a:pt x="130" y="50"/>
                  <a:pt x="130" y="50"/>
                </a:cubicBezTo>
                <a:close/>
                <a:moveTo>
                  <a:pt x="130" y="159"/>
                </a:moveTo>
                <a:cubicBezTo>
                  <a:pt x="130" y="167"/>
                  <a:pt x="130" y="167"/>
                  <a:pt x="130" y="167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130" y="159"/>
                  <a:pt x="130" y="159"/>
                  <a:pt x="130" y="159"/>
                </a:cubicBezTo>
                <a:close/>
                <a:moveTo>
                  <a:pt x="130" y="179"/>
                </a:moveTo>
                <a:cubicBezTo>
                  <a:pt x="130" y="187"/>
                  <a:pt x="130" y="187"/>
                  <a:pt x="130" y="187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130" y="179"/>
                  <a:pt x="130" y="179"/>
                  <a:pt x="130" y="179"/>
                </a:cubicBezTo>
                <a:close/>
                <a:moveTo>
                  <a:pt x="130" y="198"/>
                </a:moveTo>
                <a:cubicBezTo>
                  <a:pt x="130" y="220"/>
                  <a:pt x="130" y="220"/>
                  <a:pt x="130" y="220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93" y="198"/>
                  <a:pt x="93" y="198"/>
                  <a:pt x="93" y="198"/>
                </a:cubicBezTo>
                <a:lnTo>
                  <a:pt x="130" y="198"/>
                </a:lnTo>
                <a:close/>
                <a:moveTo>
                  <a:pt x="93" y="3"/>
                </a:moveTo>
                <a:cubicBezTo>
                  <a:pt x="93" y="21"/>
                  <a:pt x="93" y="21"/>
                  <a:pt x="93" y="21"/>
                </a:cubicBezTo>
                <a:cubicBezTo>
                  <a:pt x="92" y="20"/>
                  <a:pt x="92" y="20"/>
                  <a:pt x="91" y="20"/>
                </a:cubicBezTo>
                <a:cubicBezTo>
                  <a:pt x="86" y="20"/>
                  <a:pt x="83" y="24"/>
                  <a:pt x="83" y="28"/>
                </a:cubicBezTo>
                <a:cubicBezTo>
                  <a:pt x="83" y="33"/>
                  <a:pt x="86" y="37"/>
                  <a:pt x="91" y="37"/>
                </a:cubicBezTo>
                <a:cubicBezTo>
                  <a:pt x="92" y="37"/>
                  <a:pt x="92" y="37"/>
                  <a:pt x="93" y="36"/>
                </a:cubicBezTo>
                <a:cubicBezTo>
                  <a:pt x="93" y="44"/>
                  <a:pt x="93" y="44"/>
                  <a:pt x="93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37"/>
                  <a:pt x="67" y="37"/>
                  <a:pt x="67" y="37"/>
                </a:cubicBezTo>
                <a:cubicBezTo>
                  <a:pt x="71" y="37"/>
                  <a:pt x="75" y="33"/>
                  <a:pt x="75" y="28"/>
                </a:cubicBezTo>
                <a:cubicBezTo>
                  <a:pt x="75" y="24"/>
                  <a:pt x="71" y="20"/>
                  <a:pt x="67" y="20"/>
                </a:cubicBezTo>
                <a:cubicBezTo>
                  <a:pt x="67" y="9"/>
                  <a:pt x="67" y="9"/>
                  <a:pt x="67" y="9"/>
                </a:cubicBezTo>
                <a:cubicBezTo>
                  <a:pt x="75" y="6"/>
                  <a:pt x="84" y="4"/>
                  <a:pt x="93" y="3"/>
                </a:cubicBezTo>
                <a:close/>
                <a:moveTo>
                  <a:pt x="93" y="50"/>
                </a:moveTo>
                <a:cubicBezTo>
                  <a:pt x="93" y="70"/>
                  <a:pt x="93" y="70"/>
                  <a:pt x="93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50"/>
                  <a:pt x="67" y="50"/>
                  <a:pt x="67" y="50"/>
                </a:cubicBezTo>
                <a:cubicBezTo>
                  <a:pt x="93" y="50"/>
                  <a:pt x="93" y="50"/>
                  <a:pt x="93" y="50"/>
                </a:cubicBezTo>
                <a:close/>
                <a:moveTo>
                  <a:pt x="93" y="120"/>
                </a:moveTo>
                <a:cubicBezTo>
                  <a:pt x="93" y="147"/>
                  <a:pt x="93" y="147"/>
                  <a:pt x="93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2" y="159"/>
                  <a:pt x="92" y="159"/>
                  <a:pt x="92" y="159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67"/>
                  <a:pt x="93" y="167"/>
                  <a:pt x="93" y="167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2" y="179"/>
                  <a:pt x="92" y="179"/>
                  <a:pt x="92" y="179"/>
                </a:cubicBezTo>
                <a:cubicBezTo>
                  <a:pt x="93" y="179"/>
                  <a:pt x="93" y="179"/>
                  <a:pt x="93" y="179"/>
                </a:cubicBezTo>
                <a:cubicBezTo>
                  <a:pt x="93" y="187"/>
                  <a:pt x="93" y="187"/>
                  <a:pt x="93" y="187"/>
                </a:cubicBezTo>
                <a:cubicBezTo>
                  <a:pt x="92" y="187"/>
                  <a:pt x="92" y="187"/>
                  <a:pt x="92" y="187"/>
                </a:cubicBezTo>
                <a:cubicBezTo>
                  <a:pt x="92" y="198"/>
                  <a:pt x="92" y="198"/>
                  <a:pt x="92" y="198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20"/>
                  <a:pt x="93" y="220"/>
                  <a:pt x="93" y="220"/>
                </a:cubicBezTo>
                <a:cubicBezTo>
                  <a:pt x="67" y="220"/>
                  <a:pt x="67" y="220"/>
                  <a:pt x="67" y="220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8" y="186"/>
                  <a:pt x="69" y="183"/>
                  <a:pt x="69" y="180"/>
                </a:cubicBezTo>
                <a:cubicBezTo>
                  <a:pt x="69" y="176"/>
                  <a:pt x="68" y="173"/>
                  <a:pt x="67" y="171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93" y="120"/>
                  <a:pt x="93" y="120"/>
                  <a:pt x="93" y="120"/>
                </a:cubicBezTo>
                <a:close/>
                <a:moveTo>
                  <a:pt x="67" y="257"/>
                </a:moveTo>
                <a:cubicBezTo>
                  <a:pt x="67" y="232"/>
                  <a:pt x="67" y="232"/>
                  <a:pt x="67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69" y="249"/>
                  <a:pt x="69" y="249"/>
                  <a:pt x="69" y="249"/>
                </a:cubicBezTo>
                <a:cubicBezTo>
                  <a:pt x="69" y="252"/>
                  <a:pt x="68" y="254"/>
                  <a:pt x="67" y="257"/>
                </a:cubicBezTo>
                <a:close/>
                <a:moveTo>
                  <a:pt x="67" y="9"/>
                </a:moveTo>
                <a:cubicBezTo>
                  <a:pt x="67" y="20"/>
                  <a:pt x="67" y="20"/>
                  <a:pt x="67" y="20"/>
                </a:cubicBezTo>
                <a:cubicBezTo>
                  <a:pt x="62" y="20"/>
                  <a:pt x="58" y="24"/>
                  <a:pt x="58" y="28"/>
                </a:cubicBezTo>
                <a:cubicBezTo>
                  <a:pt x="58" y="33"/>
                  <a:pt x="62" y="37"/>
                  <a:pt x="67" y="37"/>
                </a:cubicBezTo>
                <a:cubicBezTo>
                  <a:pt x="67" y="44"/>
                  <a:pt x="67" y="44"/>
                  <a:pt x="67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5"/>
                  <a:pt x="52" y="15"/>
                  <a:pt x="52" y="15"/>
                </a:cubicBezTo>
                <a:cubicBezTo>
                  <a:pt x="56" y="13"/>
                  <a:pt x="61" y="11"/>
                  <a:pt x="67" y="9"/>
                </a:cubicBezTo>
                <a:close/>
                <a:moveTo>
                  <a:pt x="67" y="50"/>
                </a:moveTo>
                <a:cubicBezTo>
                  <a:pt x="67" y="70"/>
                  <a:pt x="67" y="70"/>
                  <a:pt x="67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7" y="120"/>
                  <a:pt x="67" y="120"/>
                  <a:pt x="67" y="120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4" y="166"/>
                  <a:pt x="58" y="162"/>
                  <a:pt x="52" y="162"/>
                </a:cubicBezTo>
                <a:cubicBezTo>
                  <a:pt x="52" y="50"/>
                  <a:pt x="52" y="50"/>
                  <a:pt x="52" y="50"/>
                </a:cubicBezTo>
                <a:cubicBezTo>
                  <a:pt x="67" y="50"/>
                  <a:pt x="67" y="50"/>
                  <a:pt x="67" y="50"/>
                </a:cubicBezTo>
                <a:close/>
                <a:moveTo>
                  <a:pt x="67" y="188"/>
                </a:moveTo>
                <a:cubicBezTo>
                  <a:pt x="67" y="220"/>
                  <a:pt x="67" y="220"/>
                  <a:pt x="67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8" y="197"/>
                  <a:pt x="64" y="193"/>
                  <a:pt x="67" y="188"/>
                </a:cubicBezTo>
                <a:close/>
                <a:moveTo>
                  <a:pt x="67" y="232"/>
                </a:moveTo>
                <a:cubicBezTo>
                  <a:pt x="67" y="257"/>
                  <a:pt x="67" y="257"/>
                  <a:pt x="67" y="257"/>
                </a:cubicBezTo>
                <a:cubicBezTo>
                  <a:pt x="64" y="260"/>
                  <a:pt x="60" y="262"/>
                  <a:pt x="56" y="262"/>
                </a:cubicBezTo>
                <a:cubicBezTo>
                  <a:pt x="52" y="262"/>
                  <a:pt x="52" y="262"/>
                  <a:pt x="52" y="262"/>
                </a:cubicBezTo>
                <a:cubicBezTo>
                  <a:pt x="52" y="232"/>
                  <a:pt x="52" y="232"/>
                  <a:pt x="52" y="232"/>
                </a:cubicBezTo>
                <a:lnTo>
                  <a:pt x="67" y="232"/>
                </a:lnTo>
                <a:close/>
                <a:moveTo>
                  <a:pt x="52" y="15"/>
                </a:moveTo>
                <a:cubicBezTo>
                  <a:pt x="52" y="44"/>
                  <a:pt x="52" y="44"/>
                  <a:pt x="52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3"/>
                  <a:pt x="36" y="23"/>
                  <a:pt x="52" y="15"/>
                </a:cubicBezTo>
                <a:close/>
                <a:moveTo>
                  <a:pt x="52" y="50"/>
                </a:moveTo>
                <a:cubicBezTo>
                  <a:pt x="52" y="162"/>
                  <a:pt x="52" y="162"/>
                  <a:pt x="52" y="162"/>
                </a:cubicBezTo>
                <a:cubicBezTo>
                  <a:pt x="42" y="162"/>
                  <a:pt x="35" y="170"/>
                  <a:pt x="35" y="180"/>
                </a:cubicBezTo>
                <a:cubicBezTo>
                  <a:pt x="35" y="189"/>
                  <a:pt x="42" y="197"/>
                  <a:pt x="52" y="197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15" y="150"/>
                  <a:pt x="21" y="146"/>
                  <a:pt x="27" y="146"/>
                </a:cubicBezTo>
                <a:cubicBezTo>
                  <a:pt x="27" y="50"/>
                  <a:pt x="27" y="50"/>
                  <a:pt x="27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2" y="232"/>
                </a:moveTo>
                <a:cubicBezTo>
                  <a:pt x="52" y="262"/>
                  <a:pt x="52" y="262"/>
                  <a:pt x="52" y="262"/>
                </a:cubicBezTo>
                <a:cubicBezTo>
                  <a:pt x="48" y="262"/>
                  <a:pt x="48" y="262"/>
                  <a:pt x="48" y="262"/>
                </a:cubicBezTo>
                <a:cubicBezTo>
                  <a:pt x="41" y="262"/>
                  <a:pt x="35" y="257"/>
                  <a:pt x="35" y="249"/>
                </a:cubicBezTo>
                <a:cubicBezTo>
                  <a:pt x="35" y="232"/>
                  <a:pt x="35" y="232"/>
                  <a:pt x="35" y="232"/>
                </a:cubicBezTo>
                <a:cubicBezTo>
                  <a:pt x="52" y="232"/>
                  <a:pt x="52" y="232"/>
                  <a:pt x="52" y="232"/>
                </a:cubicBezTo>
                <a:close/>
                <a:moveTo>
                  <a:pt x="12" y="114"/>
                </a:moveTo>
                <a:cubicBezTo>
                  <a:pt x="14" y="114"/>
                  <a:pt x="15" y="112"/>
                  <a:pt x="15" y="110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74"/>
                  <a:pt x="14" y="71"/>
                  <a:pt x="12" y="70"/>
                </a:cubicBezTo>
                <a:lnTo>
                  <a:pt x="12" y="114"/>
                </a:lnTo>
                <a:close/>
                <a:moveTo>
                  <a:pt x="12" y="70"/>
                </a:move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1" y="114"/>
                  <a:pt x="11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2" y="110"/>
                  <a:pt x="0" y="107"/>
                  <a:pt x="0" y="10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2" y="66"/>
                  <a:pt x="4" y="67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70"/>
                  <a:pt x="12" y="70"/>
                  <a:pt x="12" y="70"/>
                </a:cubicBezTo>
                <a:close/>
                <a:moveTo>
                  <a:pt x="12" y="154"/>
                </a:moveTo>
                <a:cubicBezTo>
                  <a:pt x="12" y="220"/>
                  <a:pt x="12" y="220"/>
                  <a:pt x="12" y="220"/>
                </a:cubicBezTo>
                <a:cubicBezTo>
                  <a:pt x="9" y="220"/>
                  <a:pt x="9" y="220"/>
                  <a:pt x="9" y="220"/>
                </a:cubicBezTo>
                <a:cubicBezTo>
                  <a:pt x="9" y="164"/>
                  <a:pt x="9" y="164"/>
                  <a:pt x="9" y="164"/>
                </a:cubicBezTo>
                <a:cubicBezTo>
                  <a:pt x="9" y="160"/>
                  <a:pt x="10" y="157"/>
                  <a:pt x="12" y="15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6" name="Freeform 76"/>
          <p:cNvSpPr>
            <a:spLocks noEditPoints="1"/>
          </p:cNvSpPr>
          <p:nvPr/>
        </p:nvSpPr>
        <p:spPr bwMode="auto">
          <a:xfrm>
            <a:off x="5442717" y="3111093"/>
            <a:ext cx="527900" cy="400161"/>
          </a:xfrm>
          <a:custGeom>
            <a:avLst/>
            <a:gdLst>
              <a:gd name="T0" fmla="*/ 271 w 295"/>
              <a:gd name="T1" fmla="*/ 0 h 224"/>
              <a:gd name="T2" fmla="*/ 277 w 295"/>
              <a:gd name="T3" fmla="*/ 35 h 224"/>
              <a:gd name="T4" fmla="*/ 224 w 295"/>
              <a:gd name="T5" fmla="*/ 224 h 224"/>
              <a:gd name="T6" fmla="*/ 248 w 295"/>
              <a:gd name="T7" fmla="*/ 188 h 224"/>
              <a:gd name="T8" fmla="*/ 249 w 295"/>
              <a:gd name="T9" fmla="*/ 29 h 224"/>
              <a:gd name="T10" fmla="*/ 224 w 295"/>
              <a:gd name="T11" fmla="*/ 194 h 224"/>
              <a:gd name="T12" fmla="*/ 224 w 295"/>
              <a:gd name="T13" fmla="*/ 16 h 224"/>
              <a:gd name="T14" fmla="*/ 224 w 295"/>
              <a:gd name="T15" fmla="*/ 208 h 224"/>
              <a:gd name="T16" fmla="*/ 224 w 295"/>
              <a:gd name="T17" fmla="*/ 179 h 224"/>
              <a:gd name="T18" fmla="*/ 224 w 295"/>
              <a:gd name="T19" fmla="*/ 194 h 224"/>
              <a:gd name="T20" fmla="*/ 201 w 295"/>
              <a:gd name="T21" fmla="*/ 128 h 224"/>
              <a:gd name="T22" fmla="*/ 203 w 295"/>
              <a:gd name="T23" fmla="*/ 98 h 224"/>
              <a:gd name="T24" fmla="*/ 195 w 295"/>
              <a:gd name="T25" fmla="*/ 67 h 224"/>
              <a:gd name="T26" fmla="*/ 187 w 295"/>
              <a:gd name="T27" fmla="*/ 128 h 224"/>
              <a:gd name="T28" fmla="*/ 187 w 295"/>
              <a:gd name="T29" fmla="*/ 100 h 224"/>
              <a:gd name="T30" fmla="*/ 190 w 295"/>
              <a:gd name="T31" fmla="*/ 75 h 224"/>
              <a:gd name="T32" fmla="*/ 187 w 295"/>
              <a:gd name="T33" fmla="*/ 0 h 224"/>
              <a:gd name="T34" fmla="*/ 187 w 295"/>
              <a:gd name="T35" fmla="*/ 0 h 224"/>
              <a:gd name="T36" fmla="*/ 147 w 295"/>
              <a:gd name="T37" fmla="*/ 208 h 224"/>
              <a:gd name="T38" fmla="*/ 182 w 295"/>
              <a:gd name="T39" fmla="*/ 67 h 224"/>
              <a:gd name="T40" fmla="*/ 168 w 295"/>
              <a:gd name="T41" fmla="*/ 109 h 224"/>
              <a:gd name="T42" fmla="*/ 187 w 295"/>
              <a:gd name="T43" fmla="*/ 194 h 224"/>
              <a:gd name="T44" fmla="*/ 148 w 295"/>
              <a:gd name="T45" fmla="*/ 125 h 224"/>
              <a:gd name="T46" fmla="*/ 147 w 295"/>
              <a:gd name="T47" fmla="*/ 106 h 224"/>
              <a:gd name="T48" fmla="*/ 184 w 295"/>
              <a:gd name="T49" fmla="*/ 70 h 224"/>
              <a:gd name="T50" fmla="*/ 187 w 295"/>
              <a:gd name="T51" fmla="*/ 91 h 224"/>
              <a:gd name="T52" fmla="*/ 179 w 295"/>
              <a:gd name="T53" fmla="*/ 116 h 224"/>
              <a:gd name="T54" fmla="*/ 187 w 295"/>
              <a:gd name="T55" fmla="*/ 100 h 224"/>
              <a:gd name="T56" fmla="*/ 147 w 295"/>
              <a:gd name="T57" fmla="*/ 16 h 224"/>
              <a:gd name="T58" fmla="*/ 147 w 295"/>
              <a:gd name="T59" fmla="*/ 208 h 224"/>
              <a:gd name="T60" fmla="*/ 147 w 295"/>
              <a:gd name="T61" fmla="*/ 106 h 224"/>
              <a:gd name="T62" fmla="*/ 127 w 295"/>
              <a:gd name="T63" fmla="*/ 121 h 224"/>
              <a:gd name="T64" fmla="*/ 147 w 295"/>
              <a:gd name="T65" fmla="*/ 137 h 224"/>
              <a:gd name="T66" fmla="*/ 102 w 295"/>
              <a:gd name="T67" fmla="*/ 156 h 224"/>
              <a:gd name="T68" fmla="*/ 109 w 295"/>
              <a:gd name="T69" fmla="*/ 113 h 224"/>
              <a:gd name="T70" fmla="*/ 100 w 295"/>
              <a:gd name="T71" fmla="*/ 93 h 224"/>
              <a:gd name="T72" fmla="*/ 111 w 295"/>
              <a:gd name="T73" fmla="*/ 97 h 224"/>
              <a:gd name="T74" fmla="*/ 99 w 295"/>
              <a:gd name="T75" fmla="*/ 88 h 224"/>
              <a:gd name="T76" fmla="*/ 101 w 295"/>
              <a:gd name="T77" fmla="*/ 150 h 224"/>
              <a:gd name="T78" fmla="*/ 99 w 295"/>
              <a:gd name="T79" fmla="*/ 123 h 224"/>
              <a:gd name="T80" fmla="*/ 0 w 295"/>
              <a:gd name="T81" fmla="*/ 23 h 224"/>
              <a:gd name="T82" fmla="*/ 99 w 295"/>
              <a:gd name="T83" fmla="*/ 208 h 224"/>
              <a:gd name="T84" fmla="*/ 17 w 295"/>
              <a:gd name="T85" fmla="*/ 35 h 224"/>
              <a:gd name="T86" fmla="*/ 99 w 295"/>
              <a:gd name="T87" fmla="*/ 29 h 224"/>
              <a:gd name="T88" fmla="*/ 79 w 295"/>
              <a:gd name="T89" fmla="*/ 129 h 224"/>
              <a:gd name="T90" fmla="*/ 99 w 295"/>
              <a:gd name="T91" fmla="*/ 157 h 224"/>
              <a:gd name="T92" fmla="*/ 30 w 295"/>
              <a:gd name="T93" fmla="*/ 45 h 224"/>
              <a:gd name="T94" fmla="*/ 99 w 295"/>
              <a:gd name="T95" fmla="*/ 115 h 224"/>
              <a:gd name="T96" fmla="*/ 99 w 295"/>
              <a:gd name="T97" fmla="*/ 123 h 224"/>
              <a:gd name="T98" fmla="*/ 91 w 295"/>
              <a:gd name="T99" fmla="*/ 13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5" h="224">
                <a:moveTo>
                  <a:pt x="271" y="224"/>
                </a:moveTo>
                <a:cubicBezTo>
                  <a:pt x="284" y="224"/>
                  <a:pt x="295" y="213"/>
                  <a:pt x="295" y="200"/>
                </a:cubicBezTo>
                <a:cubicBezTo>
                  <a:pt x="295" y="23"/>
                  <a:pt x="295" y="23"/>
                  <a:pt x="295" y="23"/>
                </a:cubicBezTo>
                <a:cubicBezTo>
                  <a:pt x="295" y="10"/>
                  <a:pt x="284" y="0"/>
                  <a:pt x="271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58" y="16"/>
                  <a:pt x="258" y="16"/>
                  <a:pt x="258" y="16"/>
                </a:cubicBezTo>
                <a:cubicBezTo>
                  <a:pt x="268" y="16"/>
                  <a:pt x="277" y="24"/>
                  <a:pt x="277" y="35"/>
                </a:cubicBezTo>
                <a:cubicBezTo>
                  <a:pt x="277" y="189"/>
                  <a:pt x="277" y="189"/>
                  <a:pt x="277" y="189"/>
                </a:cubicBezTo>
                <a:cubicBezTo>
                  <a:pt x="277" y="199"/>
                  <a:pt x="268" y="208"/>
                  <a:pt x="258" y="208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4" y="224"/>
                  <a:pt x="224" y="224"/>
                  <a:pt x="224" y="224"/>
                </a:cubicBezTo>
                <a:cubicBezTo>
                  <a:pt x="271" y="224"/>
                  <a:pt x="271" y="224"/>
                  <a:pt x="271" y="224"/>
                </a:cubicBezTo>
                <a:close/>
                <a:moveTo>
                  <a:pt x="224" y="194"/>
                </a:moveTo>
                <a:cubicBezTo>
                  <a:pt x="224" y="188"/>
                  <a:pt x="224" y="188"/>
                  <a:pt x="224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24" y="179"/>
                  <a:pt x="224" y="179"/>
                  <a:pt x="224" y="179"/>
                </a:cubicBezTo>
                <a:cubicBezTo>
                  <a:pt x="224" y="29"/>
                  <a:pt x="224" y="29"/>
                  <a:pt x="224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57" y="29"/>
                  <a:pt x="264" y="36"/>
                  <a:pt x="264" y="4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4" y="187"/>
                  <a:pt x="257" y="194"/>
                  <a:pt x="249" y="194"/>
                </a:cubicBezTo>
                <a:lnTo>
                  <a:pt x="224" y="194"/>
                </a:lnTo>
                <a:close/>
                <a:moveTo>
                  <a:pt x="224" y="0"/>
                </a:moveTo>
                <a:cubicBezTo>
                  <a:pt x="187" y="0"/>
                  <a:pt x="187" y="0"/>
                  <a:pt x="187" y="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0"/>
                  <a:pt x="224" y="0"/>
                  <a:pt x="224" y="0"/>
                </a:cubicBezTo>
                <a:close/>
                <a:moveTo>
                  <a:pt x="187" y="224"/>
                </a:moveTo>
                <a:cubicBezTo>
                  <a:pt x="224" y="224"/>
                  <a:pt x="224" y="224"/>
                  <a:pt x="224" y="224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87" y="224"/>
                  <a:pt x="187" y="224"/>
                  <a:pt x="187" y="224"/>
                </a:cubicBezTo>
                <a:close/>
                <a:moveTo>
                  <a:pt x="224" y="29"/>
                </a:moveTo>
                <a:cubicBezTo>
                  <a:pt x="224" y="179"/>
                  <a:pt x="224" y="179"/>
                  <a:pt x="224" y="179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4" y="194"/>
                  <a:pt x="224" y="194"/>
                  <a:pt x="224" y="194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87" y="135"/>
                  <a:pt x="187" y="135"/>
                  <a:pt x="187" y="135"/>
                </a:cubicBezTo>
                <a:cubicBezTo>
                  <a:pt x="188" y="135"/>
                  <a:pt x="189" y="134"/>
                  <a:pt x="189" y="134"/>
                </a:cubicBezTo>
                <a:cubicBezTo>
                  <a:pt x="194" y="133"/>
                  <a:pt x="197" y="131"/>
                  <a:pt x="201" y="128"/>
                </a:cubicBezTo>
                <a:cubicBezTo>
                  <a:pt x="204" y="124"/>
                  <a:pt x="206" y="121"/>
                  <a:pt x="207" y="117"/>
                </a:cubicBezTo>
                <a:cubicBezTo>
                  <a:pt x="208" y="115"/>
                  <a:pt x="208" y="113"/>
                  <a:pt x="208" y="111"/>
                </a:cubicBezTo>
                <a:cubicBezTo>
                  <a:pt x="208" y="109"/>
                  <a:pt x="208" y="107"/>
                  <a:pt x="207" y="104"/>
                </a:cubicBezTo>
                <a:cubicBezTo>
                  <a:pt x="207" y="102"/>
                  <a:pt x="205" y="100"/>
                  <a:pt x="203" y="98"/>
                </a:cubicBezTo>
                <a:cubicBezTo>
                  <a:pt x="200" y="96"/>
                  <a:pt x="197" y="94"/>
                  <a:pt x="193" y="94"/>
                </a:cubicBezTo>
                <a:cubicBezTo>
                  <a:pt x="197" y="91"/>
                  <a:pt x="199" y="88"/>
                  <a:pt x="201" y="85"/>
                </a:cubicBezTo>
                <a:cubicBezTo>
                  <a:pt x="202" y="81"/>
                  <a:pt x="202" y="78"/>
                  <a:pt x="201" y="74"/>
                </a:cubicBezTo>
                <a:cubicBezTo>
                  <a:pt x="200" y="71"/>
                  <a:pt x="198" y="69"/>
                  <a:pt x="195" y="67"/>
                </a:cubicBezTo>
                <a:cubicBezTo>
                  <a:pt x="193" y="66"/>
                  <a:pt x="190" y="66"/>
                  <a:pt x="187" y="66"/>
                </a:cubicBezTo>
                <a:cubicBezTo>
                  <a:pt x="187" y="29"/>
                  <a:pt x="187" y="29"/>
                  <a:pt x="187" y="29"/>
                </a:cubicBezTo>
                <a:cubicBezTo>
                  <a:pt x="224" y="29"/>
                  <a:pt x="224" y="29"/>
                  <a:pt x="224" y="29"/>
                </a:cubicBezTo>
                <a:close/>
                <a:moveTo>
                  <a:pt x="187" y="128"/>
                </a:moveTo>
                <a:cubicBezTo>
                  <a:pt x="187" y="128"/>
                  <a:pt x="188" y="128"/>
                  <a:pt x="188" y="128"/>
                </a:cubicBezTo>
                <a:cubicBezTo>
                  <a:pt x="191" y="127"/>
                  <a:pt x="193" y="125"/>
                  <a:pt x="194" y="122"/>
                </a:cubicBezTo>
                <a:cubicBezTo>
                  <a:pt x="195" y="118"/>
                  <a:pt x="195" y="115"/>
                  <a:pt x="194" y="111"/>
                </a:cubicBezTo>
                <a:cubicBezTo>
                  <a:pt x="193" y="106"/>
                  <a:pt x="191" y="103"/>
                  <a:pt x="187" y="100"/>
                </a:cubicBezTo>
                <a:cubicBezTo>
                  <a:pt x="187" y="128"/>
                  <a:pt x="187" y="128"/>
                  <a:pt x="187" y="128"/>
                </a:cubicBezTo>
                <a:close/>
                <a:moveTo>
                  <a:pt x="187" y="91"/>
                </a:moveTo>
                <a:cubicBezTo>
                  <a:pt x="189" y="87"/>
                  <a:pt x="190" y="84"/>
                  <a:pt x="190" y="80"/>
                </a:cubicBezTo>
                <a:cubicBezTo>
                  <a:pt x="190" y="78"/>
                  <a:pt x="190" y="77"/>
                  <a:pt x="190" y="75"/>
                </a:cubicBezTo>
                <a:cubicBezTo>
                  <a:pt x="189" y="74"/>
                  <a:pt x="189" y="72"/>
                  <a:pt x="188" y="71"/>
                </a:cubicBezTo>
                <a:cubicBezTo>
                  <a:pt x="187" y="71"/>
                  <a:pt x="187" y="71"/>
                  <a:pt x="187" y="71"/>
                </a:cubicBezTo>
                <a:lnTo>
                  <a:pt x="187" y="91"/>
                </a:lnTo>
                <a:close/>
                <a:moveTo>
                  <a:pt x="18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87" y="0"/>
                  <a:pt x="187" y="0"/>
                  <a:pt x="187" y="0"/>
                </a:cubicBezTo>
                <a:close/>
                <a:moveTo>
                  <a:pt x="147" y="224"/>
                </a:moveTo>
                <a:cubicBezTo>
                  <a:pt x="187" y="224"/>
                  <a:pt x="187" y="224"/>
                  <a:pt x="187" y="224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147" y="224"/>
                  <a:pt x="147" y="224"/>
                  <a:pt x="147" y="224"/>
                </a:cubicBezTo>
                <a:close/>
                <a:moveTo>
                  <a:pt x="187" y="29"/>
                </a:moveTo>
                <a:cubicBezTo>
                  <a:pt x="187" y="66"/>
                  <a:pt x="187" y="66"/>
                  <a:pt x="187" y="66"/>
                </a:cubicBezTo>
                <a:cubicBezTo>
                  <a:pt x="185" y="66"/>
                  <a:pt x="184" y="66"/>
                  <a:pt x="182" y="67"/>
                </a:cubicBezTo>
                <a:cubicBezTo>
                  <a:pt x="176" y="68"/>
                  <a:pt x="172" y="71"/>
                  <a:pt x="169" y="75"/>
                </a:cubicBezTo>
                <a:cubicBezTo>
                  <a:pt x="167" y="80"/>
                  <a:pt x="166" y="84"/>
                  <a:pt x="167" y="88"/>
                </a:cubicBezTo>
                <a:cubicBezTo>
                  <a:pt x="168" y="93"/>
                  <a:pt x="172" y="97"/>
                  <a:pt x="177" y="98"/>
                </a:cubicBezTo>
                <a:cubicBezTo>
                  <a:pt x="173" y="101"/>
                  <a:pt x="169" y="105"/>
                  <a:pt x="168" y="109"/>
                </a:cubicBezTo>
                <a:cubicBezTo>
                  <a:pt x="166" y="113"/>
                  <a:pt x="165" y="117"/>
                  <a:pt x="167" y="122"/>
                </a:cubicBezTo>
                <a:cubicBezTo>
                  <a:pt x="168" y="126"/>
                  <a:pt x="170" y="130"/>
                  <a:pt x="175" y="133"/>
                </a:cubicBezTo>
                <a:cubicBezTo>
                  <a:pt x="178" y="135"/>
                  <a:pt x="182" y="135"/>
                  <a:pt x="187" y="135"/>
                </a:cubicBezTo>
                <a:cubicBezTo>
                  <a:pt x="187" y="194"/>
                  <a:pt x="187" y="194"/>
                  <a:pt x="187" y="194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8" y="125"/>
                  <a:pt x="148" y="125"/>
                  <a:pt x="148" y="125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47" y="115"/>
                  <a:pt x="147" y="115"/>
                  <a:pt x="147" y="115"/>
                </a:cubicBezTo>
                <a:cubicBezTo>
                  <a:pt x="147" y="106"/>
                  <a:pt x="147" y="106"/>
                  <a:pt x="147" y="10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87" y="29"/>
                  <a:pt x="187" y="29"/>
                  <a:pt x="187" y="29"/>
                </a:cubicBezTo>
                <a:close/>
                <a:moveTo>
                  <a:pt x="187" y="71"/>
                </a:moveTo>
                <a:cubicBezTo>
                  <a:pt x="186" y="70"/>
                  <a:pt x="185" y="70"/>
                  <a:pt x="184" y="70"/>
                </a:cubicBezTo>
                <a:cubicBezTo>
                  <a:pt x="181" y="71"/>
                  <a:pt x="179" y="73"/>
                  <a:pt x="178" y="76"/>
                </a:cubicBezTo>
                <a:cubicBezTo>
                  <a:pt x="177" y="78"/>
                  <a:pt x="177" y="81"/>
                  <a:pt x="178" y="83"/>
                </a:cubicBezTo>
                <a:cubicBezTo>
                  <a:pt x="179" y="88"/>
                  <a:pt x="181" y="91"/>
                  <a:pt x="185" y="93"/>
                </a:cubicBezTo>
                <a:cubicBezTo>
                  <a:pt x="186" y="92"/>
                  <a:pt x="187" y="91"/>
                  <a:pt x="187" y="91"/>
                </a:cubicBezTo>
                <a:cubicBezTo>
                  <a:pt x="187" y="71"/>
                  <a:pt x="187" y="71"/>
                  <a:pt x="187" y="71"/>
                </a:cubicBezTo>
                <a:close/>
                <a:moveTo>
                  <a:pt x="187" y="100"/>
                </a:moveTo>
                <a:cubicBezTo>
                  <a:pt x="187" y="100"/>
                  <a:pt x="186" y="100"/>
                  <a:pt x="186" y="99"/>
                </a:cubicBezTo>
                <a:cubicBezTo>
                  <a:pt x="181" y="104"/>
                  <a:pt x="179" y="110"/>
                  <a:pt x="179" y="116"/>
                </a:cubicBezTo>
                <a:cubicBezTo>
                  <a:pt x="179" y="118"/>
                  <a:pt x="179" y="120"/>
                  <a:pt x="180" y="121"/>
                </a:cubicBezTo>
                <a:cubicBezTo>
                  <a:pt x="180" y="124"/>
                  <a:pt x="182" y="126"/>
                  <a:pt x="183" y="127"/>
                </a:cubicBezTo>
                <a:cubicBezTo>
                  <a:pt x="184" y="128"/>
                  <a:pt x="186" y="128"/>
                  <a:pt x="187" y="128"/>
                </a:cubicBezTo>
                <a:lnTo>
                  <a:pt x="187" y="100"/>
                </a:lnTo>
                <a:close/>
                <a:moveTo>
                  <a:pt x="147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16"/>
                  <a:pt x="99" y="16"/>
                  <a:pt x="99" y="1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0"/>
                  <a:pt x="147" y="0"/>
                  <a:pt x="147" y="0"/>
                </a:cubicBezTo>
                <a:close/>
                <a:moveTo>
                  <a:pt x="99" y="224"/>
                </a:moveTo>
                <a:cubicBezTo>
                  <a:pt x="147" y="224"/>
                  <a:pt x="147" y="224"/>
                  <a:pt x="147" y="224"/>
                </a:cubicBezTo>
                <a:cubicBezTo>
                  <a:pt x="147" y="208"/>
                  <a:pt x="147" y="208"/>
                  <a:pt x="147" y="208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99" y="224"/>
                  <a:pt x="99" y="224"/>
                  <a:pt x="99" y="224"/>
                </a:cubicBezTo>
                <a:close/>
                <a:moveTo>
                  <a:pt x="147" y="29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104"/>
                  <a:pt x="147" y="104"/>
                  <a:pt x="147" y="104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27" y="121"/>
                  <a:pt x="127" y="121"/>
                  <a:pt x="127" y="12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8" y="139"/>
                  <a:pt x="138" y="139"/>
                  <a:pt x="138" y="139"/>
                </a:cubicBezTo>
                <a:cubicBezTo>
                  <a:pt x="147" y="137"/>
                  <a:pt x="147" y="137"/>
                  <a:pt x="147" y="137"/>
                </a:cubicBezTo>
                <a:cubicBezTo>
                  <a:pt x="147" y="194"/>
                  <a:pt x="147" y="194"/>
                  <a:pt x="147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57"/>
                  <a:pt x="99" y="157"/>
                  <a:pt x="99" y="157"/>
                </a:cubicBezTo>
                <a:cubicBezTo>
                  <a:pt x="100" y="157"/>
                  <a:pt x="101" y="157"/>
                  <a:pt x="102" y="156"/>
                </a:cubicBezTo>
                <a:cubicBezTo>
                  <a:pt x="109" y="155"/>
                  <a:pt x="113" y="151"/>
                  <a:pt x="117" y="145"/>
                </a:cubicBezTo>
                <a:cubicBezTo>
                  <a:pt x="120" y="139"/>
                  <a:pt x="121" y="132"/>
                  <a:pt x="119" y="124"/>
                </a:cubicBezTo>
                <a:cubicBezTo>
                  <a:pt x="118" y="120"/>
                  <a:pt x="116" y="117"/>
                  <a:pt x="114" y="115"/>
                </a:cubicBezTo>
                <a:cubicBezTo>
                  <a:pt x="112" y="114"/>
                  <a:pt x="111" y="113"/>
                  <a:pt x="109" y="113"/>
                </a:cubicBezTo>
                <a:cubicBezTo>
                  <a:pt x="108" y="112"/>
                  <a:pt x="105" y="113"/>
                  <a:pt x="103" y="113"/>
                </a:cubicBezTo>
                <a:cubicBezTo>
                  <a:pt x="101" y="114"/>
                  <a:pt x="100" y="114"/>
                  <a:pt x="99" y="11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2" y="93"/>
                  <a:pt x="103" y="93"/>
                  <a:pt x="104" y="94"/>
                </a:cubicBezTo>
                <a:cubicBezTo>
                  <a:pt x="105" y="94"/>
                  <a:pt x="106" y="95"/>
                  <a:pt x="106" y="97"/>
                </a:cubicBezTo>
                <a:cubicBezTo>
                  <a:pt x="106" y="98"/>
                  <a:pt x="106" y="99"/>
                  <a:pt x="105" y="100"/>
                </a:cubicBezTo>
                <a:cubicBezTo>
                  <a:pt x="108" y="99"/>
                  <a:pt x="110" y="98"/>
                  <a:pt x="111" y="97"/>
                </a:cubicBezTo>
                <a:cubicBezTo>
                  <a:pt x="112" y="95"/>
                  <a:pt x="112" y="93"/>
                  <a:pt x="111" y="92"/>
                </a:cubicBezTo>
                <a:cubicBezTo>
                  <a:pt x="111" y="90"/>
                  <a:pt x="110" y="89"/>
                  <a:pt x="107" y="88"/>
                </a:cubicBezTo>
                <a:cubicBezTo>
                  <a:pt x="105" y="87"/>
                  <a:pt x="103" y="87"/>
                  <a:pt x="10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29"/>
                  <a:pt x="99" y="29"/>
                  <a:pt x="99" y="29"/>
                </a:cubicBezTo>
                <a:cubicBezTo>
                  <a:pt x="147" y="29"/>
                  <a:pt x="147" y="29"/>
                  <a:pt x="147" y="29"/>
                </a:cubicBezTo>
                <a:close/>
                <a:moveTo>
                  <a:pt x="99" y="150"/>
                </a:moveTo>
                <a:cubicBezTo>
                  <a:pt x="100" y="150"/>
                  <a:pt x="101" y="150"/>
                  <a:pt x="101" y="150"/>
                </a:cubicBezTo>
                <a:cubicBezTo>
                  <a:pt x="105" y="149"/>
                  <a:pt x="107" y="146"/>
                  <a:pt x="109" y="142"/>
                </a:cubicBezTo>
                <a:cubicBezTo>
                  <a:pt x="110" y="137"/>
                  <a:pt x="111" y="133"/>
                  <a:pt x="110" y="129"/>
                </a:cubicBezTo>
                <a:cubicBezTo>
                  <a:pt x="108" y="123"/>
                  <a:pt x="106" y="120"/>
                  <a:pt x="103" y="121"/>
                </a:cubicBezTo>
                <a:cubicBezTo>
                  <a:pt x="101" y="121"/>
                  <a:pt x="100" y="122"/>
                  <a:pt x="99" y="123"/>
                </a:cubicBezTo>
                <a:lnTo>
                  <a:pt x="99" y="150"/>
                </a:lnTo>
                <a:close/>
                <a:moveTo>
                  <a:pt x="99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3"/>
                  <a:pt x="10" y="224"/>
                  <a:pt x="23" y="224"/>
                </a:cubicBezTo>
                <a:cubicBezTo>
                  <a:pt x="99" y="224"/>
                  <a:pt x="99" y="224"/>
                  <a:pt x="99" y="224"/>
                </a:cubicBezTo>
                <a:cubicBezTo>
                  <a:pt x="99" y="208"/>
                  <a:pt x="99" y="208"/>
                  <a:pt x="99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26" y="208"/>
                  <a:pt x="17" y="199"/>
                  <a:pt x="17" y="189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4"/>
                  <a:pt x="26" y="16"/>
                  <a:pt x="37" y="16"/>
                </a:cubicBezTo>
                <a:cubicBezTo>
                  <a:pt x="99" y="16"/>
                  <a:pt x="99" y="16"/>
                  <a:pt x="99" y="16"/>
                </a:cubicBezTo>
                <a:cubicBezTo>
                  <a:pt x="99" y="0"/>
                  <a:pt x="99" y="0"/>
                  <a:pt x="99" y="0"/>
                </a:cubicBezTo>
                <a:close/>
                <a:moveTo>
                  <a:pt x="99" y="29"/>
                </a:moveTo>
                <a:cubicBezTo>
                  <a:pt x="99" y="88"/>
                  <a:pt x="99" y="88"/>
                  <a:pt x="99" y="88"/>
                </a:cubicBezTo>
                <a:cubicBezTo>
                  <a:pt x="93" y="89"/>
                  <a:pt x="89" y="93"/>
                  <a:pt x="85" y="97"/>
                </a:cubicBezTo>
                <a:cubicBezTo>
                  <a:pt x="82" y="102"/>
                  <a:pt x="80" y="109"/>
                  <a:pt x="79" y="116"/>
                </a:cubicBezTo>
                <a:cubicBezTo>
                  <a:pt x="78" y="120"/>
                  <a:pt x="78" y="124"/>
                  <a:pt x="79" y="129"/>
                </a:cubicBezTo>
                <a:cubicBezTo>
                  <a:pt x="79" y="134"/>
                  <a:pt x="80" y="138"/>
                  <a:pt x="81" y="142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82" y="146"/>
                  <a:pt x="82" y="148"/>
                  <a:pt x="83" y="150"/>
                </a:cubicBezTo>
                <a:cubicBezTo>
                  <a:pt x="86" y="156"/>
                  <a:pt x="92" y="158"/>
                  <a:pt x="99" y="157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37" y="194"/>
                  <a:pt x="30" y="187"/>
                  <a:pt x="30" y="179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36"/>
                  <a:pt x="37" y="29"/>
                  <a:pt x="46" y="29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99" y="93"/>
                </a:moveTo>
                <a:cubicBezTo>
                  <a:pt x="99" y="115"/>
                  <a:pt x="99" y="115"/>
                  <a:pt x="99" y="115"/>
                </a:cubicBezTo>
                <a:cubicBezTo>
                  <a:pt x="98" y="115"/>
                  <a:pt x="97" y="116"/>
                  <a:pt x="96" y="118"/>
                </a:cubicBezTo>
                <a:cubicBezTo>
                  <a:pt x="94" y="120"/>
                  <a:pt x="93" y="122"/>
                  <a:pt x="94" y="125"/>
                </a:cubicBezTo>
                <a:cubicBezTo>
                  <a:pt x="94" y="127"/>
                  <a:pt x="95" y="128"/>
                  <a:pt x="97" y="129"/>
                </a:cubicBezTo>
                <a:cubicBezTo>
                  <a:pt x="97" y="127"/>
                  <a:pt x="98" y="125"/>
                  <a:pt x="99" y="12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8" y="150"/>
                  <a:pt x="97" y="149"/>
                  <a:pt x="96" y="149"/>
                </a:cubicBezTo>
                <a:cubicBezTo>
                  <a:pt x="95" y="148"/>
                  <a:pt x="94" y="146"/>
                  <a:pt x="93" y="142"/>
                </a:cubicBezTo>
                <a:cubicBezTo>
                  <a:pt x="92" y="140"/>
                  <a:pt x="92" y="137"/>
                  <a:pt x="91" y="133"/>
                </a:cubicBezTo>
                <a:cubicBezTo>
                  <a:pt x="91" y="128"/>
                  <a:pt x="90" y="124"/>
                  <a:pt x="90" y="119"/>
                </a:cubicBezTo>
                <a:cubicBezTo>
                  <a:pt x="90" y="111"/>
                  <a:pt x="91" y="104"/>
                  <a:pt x="93" y="100"/>
                </a:cubicBezTo>
                <a:cubicBezTo>
                  <a:pt x="95" y="97"/>
                  <a:pt x="97" y="94"/>
                  <a:pt x="99" y="93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7" name="Freeform 77"/>
          <p:cNvSpPr/>
          <p:nvPr/>
        </p:nvSpPr>
        <p:spPr bwMode="auto">
          <a:xfrm>
            <a:off x="5673428" y="2524536"/>
            <a:ext cx="175967" cy="131649"/>
          </a:xfrm>
          <a:custGeom>
            <a:avLst/>
            <a:gdLst>
              <a:gd name="T0" fmla="*/ 69 w 98"/>
              <a:gd name="T1" fmla="*/ 0 h 74"/>
              <a:gd name="T2" fmla="*/ 49 w 98"/>
              <a:gd name="T3" fmla="*/ 8 h 74"/>
              <a:gd name="T4" fmla="*/ 30 w 98"/>
              <a:gd name="T5" fmla="*/ 0 h 74"/>
              <a:gd name="T6" fmla="*/ 0 w 98"/>
              <a:gd name="T7" fmla="*/ 29 h 74"/>
              <a:gd name="T8" fmla="*/ 51 w 98"/>
              <a:gd name="T9" fmla="*/ 74 h 74"/>
              <a:gd name="T10" fmla="*/ 98 w 98"/>
              <a:gd name="T11" fmla="*/ 29 h 74"/>
              <a:gd name="T12" fmla="*/ 69 w 98"/>
              <a:gd name="T13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74">
                <a:moveTo>
                  <a:pt x="69" y="0"/>
                </a:moveTo>
                <a:cubicBezTo>
                  <a:pt x="61" y="0"/>
                  <a:pt x="54" y="3"/>
                  <a:pt x="49" y="8"/>
                </a:cubicBezTo>
                <a:cubicBezTo>
                  <a:pt x="44" y="3"/>
                  <a:pt x="37" y="0"/>
                  <a:pt x="30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7"/>
                  <a:pt x="15" y="74"/>
                  <a:pt x="51" y="74"/>
                </a:cubicBezTo>
                <a:cubicBezTo>
                  <a:pt x="88" y="74"/>
                  <a:pt x="98" y="45"/>
                  <a:pt x="98" y="29"/>
                </a:cubicBezTo>
                <a:cubicBezTo>
                  <a:pt x="98" y="13"/>
                  <a:pt x="85" y="0"/>
                  <a:pt x="69" y="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8" name="Freeform 78"/>
          <p:cNvSpPr/>
          <p:nvPr/>
        </p:nvSpPr>
        <p:spPr bwMode="auto">
          <a:xfrm>
            <a:off x="5751636" y="2490647"/>
            <a:ext cx="48229" cy="59958"/>
          </a:xfrm>
          <a:custGeom>
            <a:avLst/>
            <a:gdLst>
              <a:gd name="T0" fmla="*/ 6 w 27"/>
              <a:gd name="T1" fmla="*/ 34 h 34"/>
              <a:gd name="T2" fmla="*/ 13 w 27"/>
              <a:gd name="T3" fmla="*/ 0 h 34"/>
              <a:gd name="T4" fmla="*/ 27 w 27"/>
              <a:gd name="T5" fmla="*/ 3 h 34"/>
              <a:gd name="T6" fmla="*/ 6 w 27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34">
                <a:moveTo>
                  <a:pt x="6" y="34"/>
                </a:moveTo>
                <a:cubicBezTo>
                  <a:pt x="0" y="22"/>
                  <a:pt x="4" y="9"/>
                  <a:pt x="13" y="0"/>
                </a:cubicBezTo>
                <a:cubicBezTo>
                  <a:pt x="27" y="3"/>
                  <a:pt x="27" y="3"/>
                  <a:pt x="27" y="3"/>
                </a:cubicBezTo>
                <a:cubicBezTo>
                  <a:pt x="14" y="10"/>
                  <a:pt x="6" y="18"/>
                  <a:pt x="6" y="34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09" name="Freeform 79"/>
          <p:cNvSpPr>
            <a:spLocks noEditPoints="1"/>
          </p:cNvSpPr>
          <p:nvPr/>
        </p:nvSpPr>
        <p:spPr bwMode="auto">
          <a:xfrm>
            <a:off x="5477910" y="3588157"/>
            <a:ext cx="185091" cy="256781"/>
          </a:xfrm>
          <a:custGeom>
            <a:avLst/>
            <a:gdLst>
              <a:gd name="T0" fmla="*/ 87 w 103"/>
              <a:gd name="T1" fmla="*/ 88 h 143"/>
              <a:gd name="T2" fmla="*/ 103 w 103"/>
              <a:gd name="T3" fmla="*/ 112 h 143"/>
              <a:gd name="T4" fmla="*/ 102 w 103"/>
              <a:gd name="T5" fmla="*/ 143 h 143"/>
              <a:gd name="T6" fmla="*/ 87 w 103"/>
              <a:gd name="T7" fmla="*/ 137 h 143"/>
              <a:gd name="T8" fmla="*/ 87 w 103"/>
              <a:gd name="T9" fmla="*/ 134 h 143"/>
              <a:gd name="T10" fmla="*/ 91 w 103"/>
              <a:gd name="T11" fmla="*/ 136 h 143"/>
              <a:gd name="T12" fmla="*/ 100 w 103"/>
              <a:gd name="T13" fmla="*/ 130 h 143"/>
              <a:gd name="T14" fmla="*/ 100 w 103"/>
              <a:gd name="T15" fmla="*/ 113 h 143"/>
              <a:gd name="T16" fmla="*/ 100 w 103"/>
              <a:gd name="T17" fmla="*/ 113 h 143"/>
              <a:gd name="T18" fmla="*/ 99 w 103"/>
              <a:gd name="T19" fmla="*/ 111 h 143"/>
              <a:gd name="T20" fmla="*/ 92 w 103"/>
              <a:gd name="T21" fmla="*/ 110 h 143"/>
              <a:gd name="T22" fmla="*/ 90 w 103"/>
              <a:gd name="T23" fmla="*/ 116 h 143"/>
              <a:gd name="T24" fmla="*/ 87 w 103"/>
              <a:gd name="T25" fmla="*/ 115 h 143"/>
              <a:gd name="T26" fmla="*/ 87 w 103"/>
              <a:gd name="T27" fmla="*/ 88 h 143"/>
              <a:gd name="T28" fmla="*/ 73 w 103"/>
              <a:gd name="T29" fmla="*/ 132 h 143"/>
              <a:gd name="T30" fmla="*/ 32 w 103"/>
              <a:gd name="T31" fmla="*/ 70 h 143"/>
              <a:gd name="T32" fmla="*/ 28 w 103"/>
              <a:gd name="T33" fmla="*/ 68 h 143"/>
              <a:gd name="T34" fmla="*/ 28 w 103"/>
              <a:gd name="T35" fmla="*/ 67 h 143"/>
              <a:gd name="T36" fmla="*/ 28 w 103"/>
              <a:gd name="T37" fmla="*/ 63 h 143"/>
              <a:gd name="T38" fmla="*/ 29 w 103"/>
              <a:gd name="T39" fmla="*/ 65 h 143"/>
              <a:gd name="T40" fmla="*/ 34 w 103"/>
              <a:gd name="T41" fmla="*/ 66 h 143"/>
              <a:gd name="T42" fmla="*/ 41 w 103"/>
              <a:gd name="T43" fmla="*/ 61 h 143"/>
              <a:gd name="T44" fmla="*/ 41 w 103"/>
              <a:gd name="T45" fmla="*/ 61 h 143"/>
              <a:gd name="T46" fmla="*/ 37 w 103"/>
              <a:gd name="T47" fmla="*/ 59 h 143"/>
              <a:gd name="T48" fmla="*/ 28 w 103"/>
              <a:gd name="T49" fmla="*/ 45 h 143"/>
              <a:gd name="T50" fmla="*/ 28 w 103"/>
              <a:gd name="T51" fmla="*/ 26 h 143"/>
              <a:gd name="T52" fmla="*/ 39 w 103"/>
              <a:gd name="T53" fmla="*/ 19 h 143"/>
              <a:gd name="T54" fmla="*/ 44 w 103"/>
              <a:gd name="T55" fmla="*/ 21 h 143"/>
              <a:gd name="T56" fmla="*/ 61 w 103"/>
              <a:gd name="T57" fmla="*/ 46 h 143"/>
              <a:gd name="T58" fmla="*/ 61 w 103"/>
              <a:gd name="T59" fmla="*/ 50 h 143"/>
              <a:gd name="T60" fmla="*/ 87 w 103"/>
              <a:gd name="T61" fmla="*/ 88 h 143"/>
              <a:gd name="T62" fmla="*/ 87 w 103"/>
              <a:gd name="T63" fmla="*/ 115 h 143"/>
              <a:gd name="T64" fmla="*/ 84 w 103"/>
              <a:gd name="T65" fmla="*/ 116 h 143"/>
              <a:gd name="T66" fmla="*/ 82 w 103"/>
              <a:gd name="T67" fmla="*/ 122 h 143"/>
              <a:gd name="T68" fmla="*/ 75 w 103"/>
              <a:gd name="T69" fmla="*/ 121 h 143"/>
              <a:gd name="T70" fmla="*/ 74 w 103"/>
              <a:gd name="T71" fmla="*/ 128 h 143"/>
              <a:gd name="T72" fmla="*/ 75 w 103"/>
              <a:gd name="T73" fmla="*/ 130 h 143"/>
              <a:gd name="T74" fmla="*/ 87 w 103"/>
              <a:gd name="T75" fmla="*/ 134 h 143"/>
              <a:gd name="T76" fmla="*/ 87 w 103"/>
              <a:gd name="T77" fmla="*/ 137 h 143"/>
              <a:gd name="T78" fmla="*/ 73 w 103"/>
              <a:gd name="T79" fmla="*/ 132 h 143"/>
              <a:gd name="T80" fmla="*/ 28 w 103"/>
              <a:gd name="T81" fmla="*/ 4 h 143"/>
              <a:gd name="T82" fmla="*/ 28 w 103"/>
              <a:gd name="T83" fmla="*/ 24 h 143"/>
              <a:gd name="T84" fmla="*/ 36 w 103"/>
              <a:gd name="T85" fmla="*/ 15 h 143"/>
              <a:gd name="T86" fmla="*/ 32 w 103"/>
              <a:gd name="T87" fmla="*/ 8 h 143"/>
              <a:gd name="T88" fmla="*/ 28 w 103"/>
              <a:gd name="T89" fmla="*/ 4 h 143"/>
              <a:gd name="T90" fmla="*/ 28 w 103"/>
              <a:gd name="T91" fmla="*/ 67 h 143"/>
              <a:gd name="T92" fmla="*/ 11 w 103"/>
              <a:gd name="T93" fmla="*/ 43 h 143"/>
              <a:gd name="T94" fmla="*/ 11 w 103"/>
              <a:gd name="T95" fmla="*/ 37 h 143"/>
              <a:gd name="T96" fmla="*/ 5 w 103"/>
              <a:gd name="T97" fmla="*/ 27 h 143"/>
              <a:gd name="T98" fmla="*/ 9 w 103"/>
              <a:gd name="T99" fmla="*/ 4 h 143"/>
              <a:gd name="T100" fmla="*/ 28 w 103"/>
              <a:gd name="T101" fmla="*/ 4 h 143"/>
              <a:gd name="T102" fmla="*/ 28 w 103"/>
              <a:gd name="T103" fmla="*/ 24 h 143"/>
              <a:gd name="T104" fmla="*/ 21 w 103"/>
              <a:gd name="T105" fmla="*/ 31 h 143"/>
              <a:gd name="T106" fmla="*/ 28 w 103"/>
              <a:gd name="T107" fmla="*/ 26 h 143"/>
              <a:gd name="T108" fmla="*/ 28 w 103"/>
              <a:gd name="T109" fmla="*/ 45 h 143"/>
              <a:gd name="T110" fmla="*/ 22 w 103"/>
              <a:gd name="T111" fmla="*/ 37 h 143"/>
              <a:gd name="T112" fmla="*/ 22 w 103"/>
              <a:gd name="T113" fmla="*/ 33 h 143"/>
              <a:gd name="T114" fmla="*/ 15 w 103"/>
              <a:gd name="T115" fmla="*/ 37 h 143"/>
              <a:gd name="T116" fmla="*/ 14 w 103"/>
              <a:gd name="T117" fmla="*/ 43 h 143"/>
              <a:gd name="T118" fmla="*/ 28 w 103"/>
              <a:gd name="T119" fmla="*/ 63 h 143"/>
              <a:gd name="T120" fmla="*/ 28 w 103"/>
              <a:gd name="T121" fmla="*/ 67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3" h="143">
                <a:moveTo>
                  <a:pt x="87" y="88"/>
                </a:moveTo>
                <a:cubicBezTo>
                  <a:pt x="103" y="112"/>
                  <a:pt x="103" y="112"/>
                  <a:pt x="103" y="112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0" y="130"/>
                  <a:pt x="100" y="130"/>
                  <a:pt x="100" y="130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98" y="109"/>
                  <a:pt x="95" y="108"/>
                  <a:pt x="92" y="110"/>
                </a:cubicBezTo>
                <a:cubicBezTo>
                  <a:pt x="90" y="111"/>
                  <a:pt x="89" y="114"/>
                  <a:pt x="90" y="116"/>
                </a:cubicBezTo>
                <a:cubicBezTo>
                  <a:pt x="89" y="115"/>
                  <a:pt x="88" y="115"/>
                  <a:pt x="87" y="115"/>
                </a:cubicBezTo>
                <a:lnTo>
                  <a:pt x="87" y="88"/>
                </a:lnTo>
                <a:close/>
                <a:moveTo>
                  <a:pt x="73" y="132"/>
                </a:moveTo>
                <a:cubicBezTo>
                  <a:pt x="32" y="70"/>
                  <a:pt x="32" y="70"/>
                  <a:pt x="32" y="70"/>
                </a:cubicBezTo>
                <a:cubicBezTo>
                  <a:pt x="30" y="70"/>
                  <a:pt x="29" y="69"/>
                  <a:pt x="28" y="68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7"/>
                  <a:pt x="33" y="67"/>
                  <a:pt x="34" y="66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0" y="61"/>
                  <a:pt x="38" y="61"/>
                  <a:pt x="37" y="59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26"/>
                  <a:pt x="28" y="26"/>
                  <a:pt x="28" y="26"/>
                </a:cubicBezTo>
                <a:cubicBezTo>
                  <a:pt x="39" y="19"/>
                  <a:pt x="39" y="19"/>
                  <a:pt x="39" y="19"/>
                </a:cubicBezTo>
                <a:cubicBezTo>
                  <a:pt x="41" y="18"/>
                  <a:pt x="43" y="19"/>
                  <a:pt x="44" y="21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7"/>
                  <a:pt x="62" y="49"/>
                  <a:pt x="61" y="50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6" y="115"/>
                  <a:pt x="85" y="115"/>
                  <a:pt x="84" y="116"/>
                </a:cubicBezTo>
                <a:cubicBezTo>
                  <a:pt x="82" y="117"/>
                  <a:pt x="81" y="120"/>
                  <a:pt x="82" y="122"/>
                </a:cubicBezTo>
                <a:cubicBezTo>
                  <a:pt x="80" y="120"/>
                  <a:pt x="77" y="120"/>
                  <a:pt x="75" y="121"/>
                </a:cubicBezTo>
                <a:cubicBezTo>
                  <a:pt x="73" y="123"/>
                  <a:pt x="72" y="126"/>
                  <a:pt x="74" y="12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137"/>
                  <a:pt x="87" y="137"/>
                  <a:pt x="87" y="137"/>
                </a:cubicBezTo>
                <a:cubicBezTo>
                  <a:pt x="73" y="132"/>
                  <a:pt x="73" y="132"/>
                  <a:pt x="73" y="132"/>
                </a:cubicBezTo>
                <a:close/>
                <a:moveTo>
                  <a:pt x="28" y="4"/>
                </a:moveTo>
                <a:cubicBezTo>
                  <a:pt x="28" y="24"/>
                  <a:pt x="28" y="24"/>
                  <a:pt x="28" y="24"/>
                </a:cubicBezTo>
                <a:cubicBezTo>
                  <a:pt x="36" y="15"/>
                  <a:pt x="36" y="15"/>
                  <a:pt x="36" y="15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5"/>
                  <a:pt x="28" y="4"/>
                </a:cubicBezTo>
                <a:close/>
                <a:moveTo>
                  <a:pt x="28" y="67"/>
                </a:moveTo>
                <a:cubicBezTo>
                  <a:pt x="11" y="43"/>
                  <a:pt x="11" y="43"/>
                  <a:pt x="11" y="43"/>
                </a:cubicBezTo>
                <a:cubicBezTo>
                  <a:pt x="10" y="41"/>
                  <a:pt x="10" y="38"/>
                  <a:pt x="11" y="37"/>
                </a:cubicBezTo>
                <a:cubicBezTo>
                  <a:pt x="5" y="27"/>
                  <a:pt x="5" y="27"/>
                  <a:pt x="5" y="27"/>
                </a:cubicBezTo>
                <a:cubicBezTo>
                  <a:pt x="0" y="19"/>
                  <a:pt x="2" y="9"/>
                  <a:pt x="9" y="4"/>
                </a:cubicBezTo>
                <a:cubicBezTo>
                  <a:pt x="15" y="0"/>
                  <a:pt x="22" y="0"/>
                  <a:pt x="28" y="4"/>
                </a:cubicBezTo>
                <a:cubicBezTo>
                  <a:pt x="28" y="24"/>
                  <a:pt x="28" y="24"/>
                  <a:pt x="28" y="24"/>
                </a:cubicBezTo>
                <a:cubicBezTo>
                  <a:pt x="21" y="31"/>
                  <a:pt x="21" y="31"/>
                  <a:pt x="21" y="31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45"/>
                  <a:pt x="28" y="45"/>
                  <a:pt x="28" y="45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6"/>
                  <a:pt x="21" y="34"/>
                  <a:pt x="22" y="33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9"/>
                  <a:pt x="13" y="41"/>
                  <a:pt x="14" y="43"/>
                </a:cubicBezTo>
                <a:cubicBezTo>
                  <a:pt x="28" y="63"/>
                  <a:pt x="28" y="63"/>
                  <a:pt x="28" y="63"/>
                </a:cubicBezTo>
                <a:lnTo>
                  <a:pt x="28" y="67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0" name="Freeform 80"/>
          <p:cNvSpPr>
            <a:spLocks noEditPoints="1"/>
          </p:cNvSpPr>
          <p:nvPr/>
        </p:nvSpPr>
        <p:spPr bwMode="auto">
          <a:xfrm>
            <a:off x="6899981" y="2271667"/>
            <a:ext cx="232015" cy="254175"/>
          </a:xfrm>
          <a:custGeom>
            <a:avLst/>
            <a:gdLst>
              <a:gd name="T0" fmla="*/ 101 w 130"/>
              <a:gd name="T1" fmla="*/ 65 h 142"/>
              <a:gd name="T2" fmla="*/ 97 w 130"/>
              <a:gd name="T3" fmla="*/ 81 h 142"/>
              <a:gd name="T4" fmla="*/ 97 w 130"/>
              <a:gd name="T5" fmla="*/ 94 h 142"/>
              <a:gd name="T6" fmla="*/ 100 w 130"/>
              <a:gd name="T7" fmla="*/ 95 h 142"/>
              <a:gd name="T8" fmla="*/ 111 w 130"/>
              <a:gd name="T9" fmla="*/ 112 h 142"/>
              <a:gd name="T10" fmla="*/ 97 w 130"/>
              <a:gd name="T11" fmla="*/ 103 h 142"/>
              <a:gd name="T12" fmla="*/ 97 w 130"/>
              <a:gd name="T13" fmla="*/ 28 h 142"/>
              <a:gd name="T14" fmla="*/ 111 w 130"/>
              <a:gd name="T15" fmla="*/ 19 h 142"/>
              <a:gd name="T16" fmla="*/ 100 w 130"/>
              <a:gd name="T17" fmla="*/ 35 h 142"/>
              <a:gd name="T18" fmla="*/ 97 w 130"/>
              <a:gd name="T19" fmla="*/ 36 h 142"/>
              <a:gd name="T20" fmla="*/ 127 w 130"/>
              <a:gd name="T21" fmla="*/ 62 h 142"/>
              <a:gd name="T22" fmla="*/ 108 w 130"/>
              <a:gd name="T23" fmla="*/ 65 h 142"/>
              <a:gd name="T24" fmla="*/ 127 w 130"/>
              <a:gd name="T25" fmla="*/ 69 h 142"/>
              <a:gd name="T26" fmla="*/ 127 w 130"/>
              <a:gd name="T27" fmla="*/ 62 h 142"/>
              <a:gd name="T28" fmla="*/ 67 w 130"/>
              <a:gd name="T29" fmla="*/ 142 h 142"/>
              <a:gd name="T30" fmla="*/ 85 w 130"/>
              <a:gd name="T31" fmla="*/ 95 h 142"/>
              <a:gd name="T32" fmla="*/ 97 w 130"/>
              <a:gd name="T33" fmla="*/ 50 h 142"/>
              <a:gd name="T34" fmla="*/ 65 w 130"/>
              <a:gd name="T35" fmla="*/ 37 h 142"/>
              <a:gd name="T36" fmla="*/ 93 w 130"/>
              <a:gd name="T37" fmla="*/ 65 h 142"/>
              <a:gd name="T38" fmla="*/ 79 w 130"/>
              <a:gd name="T39" fmla="*/ 90 h 142"/>
              <a:gd name="T40" fmla="*/ 78 w 130"/>
              <a:gd name="T41" fmla="*/ 110 h 142"/>
              <a:gd name="T42" fmla="*/ 65 w 130"/>
              <a:gd name="T43" fmla="*/ 142 h 142"/>
              <a:gd name="T44" fmla="*/ 97 w 130"/>
              <a:gd name="T45" fmla="*/ 36 h 142"/>
              <a:gd name="T46" fmla="*/ 95 w 130"/>
              <a:gd name="T47" fmla="*/ 31 h 142"/>
              <a:gd name="T48" fmla="*/ 97 w 130"/>
              <a:gd name="T49" fmla="*/ 94 h 142"/>
              <a:gd name="T50" fmla="*/ 95 w 130"/>
              <a:gd name="T51" fmla="*/ 100 h 142"/>
              <a:gd name="T52" fmla="*/ 97 w 130"/>
              <a:gd name="T53" fmla="*/ 94 h 142"/>
              <a:gd name="T54" fmla="*/ 65 w 130"/>
              <a:gd name="T55" fmla="*/ 0 h 142"/>
              <a:gd name="T56" fmla="*/ 68 w 130"/>
              <a:gd name="T57" fmla="*/ 3 h 142"/>
              <a:gd name="T58" fmla="*/ 65 w 130"/>
              <a:gd name="T59" fmla="*/ 23 h 142"/>
              <a:gd name="T60" fmla="*/ 65 w 130"/>
              <a:gd name="T61" fmla="*/ 23 h 142"/>
              <a:gd name="T62" fmla="*/ 32 w 130"/>
              <a:gd name="T63" fmla="*/ 50 h 142"/>
              <a:gd name="T64" fmla="*/ 45 w 130"/>
              <a:gd name="T65" fmla="*/ 96 h 142"/>
              <a:gd name="T66" fmla="*/ 63 w 130"/>
              <a:gd name="T67" fmla="*/ 142 h 142"/>
              <a:gd name="T68" fmla="*/ 65 w 130"/>
              <a:gd name="T69" fmla="*/ 110 h 142"/>
              <a:gd name="T70" fmla="*/ 52 w 130"/>
              <a:gd name="T71" fmla="*/ 93 h 142"/>
              <a:gd name="T72" fmla="*/ 36 w 130"/>
              <a:gd name="T73" fmla="*/ 65 h 142"/>
              <a:gd name="T74" fmla="*/ 65 w 130"/>
              <a:gd name="T75" fmla="*/ 37 h 142"/>
              <a:gd name="T76" fmla="*/ 65 w 130"/>
              <a:gd name="T77" fmla="*/ 29 h 142"/>
              <a:gd name="T78" fmla="*/ 65 w 130"/>
              <a:gd name="T79" fmla="*/ 0 h 142"/>
              <a:gd name="T80" fmla="*/ 62 w 130"/>
              <a:gd name="T81" fmla="*/ 20 h 142"/>
              <a:gd name="T82" fmla="*/ 65 w 130"/>
              <a:gd name="T83" fmla="*/ 0 h 142"/>
              <a:gd name="T84" fmla="*/ 32 w 130"/>
              <a:gd name="T85" fmla="*/ 94 h 142"/>
              <a:gd name="T86" fmla="*/ 35 w 130"/>
              <a:gd name="T87" fmla="*/ 100 h 142"/>
              <a:gd name="T88" fmla="*/ 32 w 130"/>
              <a:gd name="T89" fmla="*/ 36 h 142"/>
              <a:gd name="T90" fmla="*/ 35 w 130"/>
              <a:gd name="T91" fmla="*/ 31 h 142"/>
              <a:gd name="T92" fmla="*/ 32 w 130"/>
              <a:gd name="T93" fmla="*/ 36 h 142"/>
              <a:gd name="T94" fmla="*/ 29 w 130"/>
              <a:gd name="T95" fmla="*/ 65 h 142"/>
              <a:gd name="T96" fmla="*/ 32 w 130"/>
              <a:gd name="T97" fmla="*/ 50 h 142"/>
              <a:gd name="T98" fmla="*/ 32 w 130"/>
              <a:gd name="T99" fmla="*/ 36 h 142"/>
              <a:gd name="T100" fmla="*/ 30 w 130"/>
              <a:gd name="T101" fmla="*/ 35 h 142"/>
              <a:gd name="T102" fmla="*/ 19 w 130"/>
              <a:gd name="T103" fmla="*/ 19 h 142"/>
              <a:gd name="T104" fmla="*/ 32 w 130"/>
              <a:gd name="T105" fmla="*/ 28 h 142"/>
              <a:gd name="T106" fmla="*/ 32 w 130"/>
              <a:gd name="T107" fmla="*/ 103 h 142"/>
              <a:gd name="T108" fmla="*/ 19 w 130"/>
              <a:gd name="T109" fmla="*/ 112 h 142"/>
              <a:gd name="T110" fmla="*/ 30 w 130"/>
              <a:gd name="T111" fmla="*/ 95 h 142"/>
              <a:gd name="T112" fmla="*/ 32 w 130"/>
              <a:gd name="T113" fmla="*/ 94 h 142"/>
              <a:gd name="T114" fmla="*/ 22 w 130"/>
              <a:gd name="T115" fmla="*/ 65 h 142"/>
              <a:gd name="T116" fmla="*/ 3 w 130"/>
              <a:gd name="T117" fmla="*/ 62 h 142"/>
              <a:gd name="T118" fmla="*/ 3 w 130"/>
              <a:gd name="T119" fmla="*/ 69 h 142"/>
              <a:gd name="T120" fmla="*/ 22 w 130"/>
              <a:gd name="T12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0" h="142">
                <a:moveTo>
                  <a:pt x="97" y="81"/>
                </a:moveTo>
                <a:cubicBezTo>
                  <a:pt x="100" y="76"/>
                  <a:pt x="101" y="71"/>
                  <a:pt x="101" y="65"/>
                </a:cubicBezTo>
                <a:cubicBezTo>
                  <a:pt x="101" y="60"/>
                  <a:pt x="100" y="55"/>
                  <a:pt x="97" y="50"/>
                </a:cubicBezTo>
                <a:cubicBezTo>
                  <a:pt x="97" y="81"/>
                  <a:pt x="97" y="81"/>
                  <a:pt x="97" y="81"/>
                </a:cubicBezTo>
                <a:close/>
                <a:moveTo>
                  <a:pt x="97" y="103"/>
                </a:moveTo>
                <a:cubicBezTo>
                  <a:pt x="97" y="94"/>
                  <a:pt x="97" y="94"/>
                  <a:pt x="97" y="94"/>
                </a:cubicBezTo>
                <a:cubicBezTo>
                  <a:pt x="98" y="94"/>
                  <a:pt x="99" y="95"/>
                  <a:pt x="100" y="95"/>
                </a:cubicBezTo>
                <a:cubicBezTo>
                  <a:pt x="100" y="95"/>
                  <a:pt x="100" y="95"/>
                  <a:pt x="100" y="95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3" y="108"/>
                  <a:pt x="113" y="110"/>
                  <a:pt x="111" y="112"/>
                </a:cubicBezTo>
                <a:cubicBezTo>
                  <a:pt x="110" y="113"/>
                  <a:pt x="108" y="113"/>
                  <a:pt x="106" y="112"/>
                </a:cubicBezTo>
                <a:cubicBezTo>
                  <a:pt x="97" y="103"/>
                  <a:pt x="97" y="103"/>
                  <a:pt x="97" y="103"/>
                </a:cubicBezTo>
                <a:close/>
                <a:moveTo>
                  <a:pt x="97" y="36"/>
                </a:moveTo>
                <a:cubicBezTo>
                  <a:pt x="97" y="28"/>
                  <a:pt x="97" y="28"/>
                  <a:pt x="97" y="28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108" y="18"/>
                  <a:pt x="110" y="18"/>
                  <a:pt x="111" y="19"/>
                </a:cubicBezTo>
                <a:cubicBezTo>
                  <a:pt x="113" y="20"/>
                  <a:pt x="113" y="23"/>
                  <a:pt x="111" y="24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6"/>
                  <a:pt x="98" y="36"/>
                  <a:pt x="97" y="36"/>
                </a:cubicBezTo>
                <a:close/>
                <a:moveTo>
                  <a:pt x="127" y="62"/>
                </a:moveTo>
                <a:cubicBezTo>
                  <a:pt x="127" y="62"/>
                  <a:pt x="127" y="62"/>
                  <a:pt x="12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09" y="62"/>
                  <a:pt x="108" y="64"/>
                  <a:pt x="108" y="65"/>
                </a:cubicBezTo>
                <a:cubicBezTo>
                  <a:pt x="108" y="67"/>
                  <a:pt x="109" y="69"/>
                  <a:pt x="111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9" y="69"/>
                  <a:pt x="130" y="67"/>
                  <a:pt x="130" y="65"/>
                </a:cubicBezTo>
                <a:cubicBezTo>
                  <a:pt x="130" y="64"/>
                  <a:pt x="129" y="62"/>
                  <a:pt x="127" y="62"/>
                </a:cubicBezTo>
                <a:close/>
                <a:moveTo>
                  <a:pt x="65" y="142"/>
                </a:moveTo>
                <a:cubicBezTo>
                  <a:pt x="67" y="142"/>
                  <a:pt x="67" y="142"/>
                  <a:pt x="67" y="142"/>
                </a:cubicBezTo>
                <a:cubicBezTo>
                  <a:pt x="77" y="142"/>
                  <a:pt x="85" y="134"/>
                  <a:pt x="85" y="124"/>
                </a:cubicBezTo>
                <a:cubicBezTo>
                  <a:pt x="85" y="95"/>
                  <a:pt x="85" y="95"/>
                  <a:pt x="85" y="95"/>
                </a:cubicBezTo>
                <a:cubicBezTo>
                  <a:pt x="90" y="92"/>
                  <a:pt x="95" y="87"/>
                  <a:pt x="97" y="81"/>
                </a:cubicBezTo>
                <a:cubicBezTo>
                  <a:pt x="97" y="50"/>
                  <a:pt x="97" y="50"/>
                  <a:pt x="97" y="50"/>
                </a:cubicBezTo>
                <a:cubicBezTo>
                  <a:pt x="92" y="38"/>
                  <a:pt x="79" y="29"/>
                  <a:pt x="65" y="29"/>
                </a:cubicBezTo>
                <a:cubicBezTo>
                  <a:pt x="65" y="37"/>
                  <a:pt x="65" y="37"/>
                  <a:pt x="65" y="37"/>
                </a:cubicBezTo>
                <a:cubicBezTo>
                  <a:pt x="73" y="37"/>
                  <a:pt x="80" y="40"/>
                  <a:pt x="85" y="45"/>
                </a:cubicBezTo>
                <a:cubicBezTo>
                  <a:pt x="90" y="50"/>
                  <a:pt x="93" y="57"/>
                  <a:pt x="93" y="65"/>
                </a:cubicBezTo>
                <a:cubicBezTo>
                  <a:pt x="93" y="76"/>
                  <a:pt x="88" y="85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1"/>
                  <a:pt x="78" y="92"/>
                  <a:pt x="78" y="93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42"/>
                  <a:pt x="65" y="142"/>
                  <a:pt x="65" y="142"/>
                </a:cubicBezTo>
                <a:close/>
                <a:moveTo>
                  <a:pt x="97" y="28"/>
                </a:moveTo>
                <a:cubicBezTo>
                  <a:pt x="97" y="36"/>
                  <a:pt x="97" y="36"/>
                  <a:pt x="97" y="36"/>
                </a:cubicBezTo>
                <a:cubicBezTo>
                  <a:pt x="97" y="36"/>
                  <a:pt x="96" y="36"/>
                  <a:pt x="95" y="35"/>
                </a:cubicBezTo>
                <a:cubicBezTo>
                  <a:pt x="94" y="34"/>
                  <a:pt x="94" y="32"/>
                  <a:pt x="95" y="31"/>
                </a:cubicBezTo>
                <a:cubicBezTo>
                  <a:pt x="97" y="28"/>
                  <a:pt x="97" y="28"/>
                  <a:pt x="97" y="28"/>
                </a:cubicBezTo>
                <a:close/>
                <a:moveTo>
                  <a:pt x="97" y="94"/>
                </a:moveTo>
                <a:cubicBezTo>
                  <a:pt x="97" y="103"/>
                  <a:pt x="97" y="103"/>
                  <a:pt x="97" y="103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4" y="99"/>
                  <a:pt x="94" y="97"/>
                  <a:pt x="95" y="95"/>
                </a:cubicBezTo>
                <a:cubicBezTo>
                  <a:pt x="96" y="95"/>
                  <a:pt x="97" y="94"/>
                  <a:pt x="97" y="94"/>
                </a:cubicBezTo>
                <a:close/>
                <a:moveTo>
                  <a:pt x="65" y="23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2"/>
                  <a:pt x="68" y="3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21"/>
                  <a:pt x="67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lose/>
                <a:moveTo>
                  <a:pt x="65" y="29"/>
                </a:moveTo>
                <a:cubicBezTo>
                  <a:pt x="50" y="29"/>
                  <a:pt x="38" y="37"/>
                  <a:pt x="32" y="50"/>
                </a:cubicBezTo>
                <a:cubicBezTo>
                  <a:pt x="32" y="81"/>
                  <a:pt x="32" y="81"/>
                  <a:pt x="32" y="81"/>
                </a:cubicBezTo>
                <a:cubicBezTo>
                  <a:pt x="35" y="87"/>
                  <a:pt x="40" y="92"/>
                  <a:pt x="45" y="96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34"/>
                  <a:pt x="53" y="142"/>
                  <a:pt x="63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2" y="93"/>
                  <a:pt x="52" y="93"/>
                  <a:pt x="52" y="93"/>
                </a:cubicBezTo>
                <a:cubicBezTo>
                  <a:pt x="52" y="92"/>
                  <a:pt x="52" y="91"/>
                  <a:pt x="51" y="90"/>
                </a:cubicBezTo>
                <a:cubicBezTo>
                  <a:pt x="42" y="85"/>
                  <a:pt x="36" y="76"/>
                  <a:pt x="36" y="65"/>
                </a:cubicBezTo>
                <a:cubicBezTo>
                  <a:pt x="36" y="57"/>
                  <a:pt x="39" y="50"/>
                  <a:pt x="44" y="45"/>
                </a:cubicBezTo>
                <a:cubicBezTo>
                  <a:pt x="50" y="40"/>
                  <a:pt x="57" y="37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65" y="0"/>
                </a:moveTo>
                <a:cubicBezTo>
                  <a:pt x="65" y="23"/>
                  <a:pt x="65" y="23"/>
                  <a:pt x="65" y="23"/>
                </a:cubicBezTo>
                <a:cubicBezTo>
                  <a:pt x="63" y="23"/>
                  <a:pt x="62" y="21"/>
                  <a:pt x="62" y="20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3" y="0"/>
                  <a:pt x="65" y="0"/>
                </a:cubicBezTo>
                <a:close/>
                <a:moveTo>
                  <a:pt x="32" y="103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4" y="95"/>
                  <a:pt x="35" y="95"/>
                </a:cubicBezTo>
                <a:cubicBezTo>
                  <a:pt x="36" y="97"/>
                  <a:pt x="36" y="99"/>
                  <a:pt x="35" y="100"/>
                </a:cubicBezTo>
                <a:cubicBezTo>
                  <a:pt x="32" y="103"/>
                  <a:pt x="32" y="103"/>
                  <a:pt x="32" y="103"/>
                </a:cubicBezTo>
                <a:close/>
                <a:moveTo>
                  <a:pt x="32" y="36"/>
                </a:moveTo>
                <a:cubicBezTo>
                  <a:pt x="32" y="28"/>
                  <a:pt x="32" y="28"/>
                  <a:pt x="32" y="28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2"/>
                  <a:pt x="36" y="34"/>
                  <a:pt x="35" y="35"/>
                </a:cubicBezTo>
                <a:cubicBezTo>
                  <a:pt x="34" y="36"/>
                  <a:pt x="33" y="36"/>
                  <a:pt x="32" y="36"/>
                </a:cubicBezTo>
                <a:close/>
                <a:moveTo>
                  <a:pt x="32" y="50"/>
                </a:moveTo>
                <a:cubicBezTo>
                  <a:pt x="30" y="54"/>
                  <a:pt x="29" y="60"/>
                  <a:pt x="29" y="65"/>
                </a:cubicBezTo>
                <a:cubicBezTo>
                  <a:pt x="29" y="71"/>
                  <a:pt x="30" y="76"/>
                  <a:pt x="32" y="81"/>
                </a:cubicBezTo>
                <a:cubicBezTo>
                  <a:pt x="32" y="50"/>
                  <a:pt x="32" y="50"/>
                  <a:pt x="32" y="50"/>
                </a:cubicBezTo>
                <a:close/>
                <a:moveTo>
                  <a:pt x="32" y="28"/>
                </a:move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1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19" y="24"/>
                  <a:pt x="19" y="24"/>
                  <a:pt x="19" y="24"/>
                </a:cubicBezTo>
                <a:cubicBezTo>
                  <a:pt x="17" y="23"/>
                  <a:pt x="17" y="20"/>
                  <a:pt x="19" y="19"/>
                </a:cubicBezTo>
                <a:cubicBezTo>
                  <a:pt x="20" y="18"/>
                  <a:pt x="22" y="18"/>
                  <a:pt x="24" y="19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32" y="94"/>
                </a:moveTo>
                <a:cubicBezTo>
                  <a:pt x="32" y="103"/>
                  <a:pt x="32" y="103"/>
                  <a:pt x="32" y="103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2" y="113"/>
                  <a:pt x="20" y="113"/>
                  <a:pt x="19" y="112"/>
                </a:cubicBezTo>
                <a:cubicBezTo>
                  <a:pt x="17" y="110"/>
                  <a:pt x="17" y="108"/>
                  <a:pt x="19" y="107"/>
                </a:cubicBezTo>
                <a:cubicBezTo>
                  <a:pt x="30" y="95"/>
                  <a:pt x="30" y="95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31" y="95"/>
                  <a:pt x="32" y="95"/>
                  <a:pt x="32" y="94"/>
                </a:cubicBezTo>
                <a:close/>
                <a:moveTo>
                  <a:pt x="22" y="6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64"/>
                  <a:pt x="21" y="62"/>
                  <a:pt x="19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4"/>
                  <a:pt x="0" y="65"/>
                </a:cubicBezTo>
                <a:cubicBezTo>
                  <a:pt x="0" y="67"/>
                  <a:pt x="1" y="69"/>
                  <a:pt x="3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69"/>
                  <a:pt x="22" y="67"/>
                  <a:pt x="22" y="6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1" name="Freeform 81"/>
          <p:cNvSpPr>
            <a:spLocks noEditPoints="1"/>
          </p:cNvSpPr>
          <p:nvPr/>
        </p:nvSpPr>
        <p:spPr bwMode="auto">
          <a:xfrm>
            <a:off x="5739905" y="1930161"/>
            <a:ext cx="350630" cy="504438"/>
          </a:xfrm>
          <a:custGeom>
            <a:avLst/>
            <a:gdLst>
              <a:gd name="T0" fmla="*/ 98 w 196"/>
              <a:gd name="T1" fmla="*/ 5 h 282"/>
              <a:gd name="T2" fmla="*/ 113 w 196"/>
              <a:gd name="T3" fmla="*/ 0 h 282"/>
              <a:gd name="T4" fmla="*/ 155 w 196"/>
              <a:gd name="T5" fmla="*/ 128 h 282"/>
              <a:gd name="T6" fmla="*/ 108 w 196"/>
              <a:gd name="T7" fmla="*/ 143 h 282"/>
              <a:gd name="T8" fmla="*/ 98 w 196"/>
              <a:gd name="T9" fmla="*/ 111 h 282"/>
              <a:gd name="T10" fmla="*/ 98 w 196"/>
              <a:gd name="T11" fmla="*/ 5 h 282"/>
              <a:gd name="T12" fmla="*/ 98 w 196"/>
              <a:gd name="T13" fmla="*/ 222 h 282"/>
              <a:gd name="T14" fmla="*/ 136 w 196"/>
              <a:gd name="T15" fmla="*/ 209 h 282"/>
              <a:gd name="T16" fmla="*/ 107 w 196"/>
              <a:gd name="T17" fmla="*/ 209 h 282"/>
              <a:gd name="T18" fmla="*/ 107 w 196"/>
              <a:gd name="T19" fmla="*/ 192 h 282"/>
              <a:gd name="T20" fmla="*/ 152 w 196"/>
              <a:gd name="T21" fmla="*/ 192 h 282"/>
              <a:gd name="T22" fmla="*/ 189 w 196"/>
              <a:gd name="T23" fmla="*/ 192 h 282"/>
              <a:gd name="T24" fmla="*/ 196 w 196"/>
              <a:gd name="T25" fmla="*/ 192 h 282"/>
              <a:gd name="T26" fmla="*/ 196 w 196"/>
              <a:gd name="T27" fmla="*/ 209 h 282"/>
              <a:gd name="T28" fmla="*/ 180 w 196"/>
              <a:gd name="T29" fmla="*/ 209 h 282"/>
              <a:gd name="T30" fmla="*/ 134 w 196"/>
              <a:gd name="T31" fmla="*/ 247 h 282"/>
              <a:gd name="T32" fmla="*/ 169 w 196"/>
              <a:gd name="T33" fmla="*/ 267 h 282"/>
              <a:gd name="T34" fmla="*/ 169 w 196"/>
              <a:gd name="T35" fmla="*/ 282 h 282"/>
              <a:gd name="T36" fmla="*/ 98 w 196"/>
              <a:gd name="T37" fmla="*/ 282 h 282"/>
              <a:gd name="T38" fmla="*/ 98 w 196"/>
              <a:gd name="T39" fmla="*/ 268 h 282"/>
              <a:gd name="T40" fmla="*/ 111 w 196"/>
              <a:gd name="T41" fmla="*/ 255 h 282"/>
              <a:gd name="T42" fmla="*/ 98 w 196"/>
              <a:gd name="T43" fmla="*/ 242 h 282"/>
              <a:gd name="T44" fmla="*/ 98 w 196"/>
              <a:gd name="T45" fmla="*/ 222 h 282"/>
              <a:gd name="T46" fmla="*/ 67 w 196"/>
              <a:gd name="T47" fmla="*/ 15 h 282"/>
              <a:gd name="T48" fmla="*/ 98 w 196"/>
              <a:gd name="T49" fmla="*/ 5 h 282"/>
              <a:gd name="T50" fmla="*/ 98 w 196"/>
              <a:gd name="T51" fmla="*/ 111 h 282"/>
              <a:gd name="T52" fmla="*/ 92 w 196"/>
              <a:gd name="T53" fmla="*/ 92 h 282"/>
              <a:gd name="T54" fmla="*/ 33 w 196"/>
              <a:gd name="T55" fmla="*/ 157 h 282"/>
              <a:gd name="T56" fmla="*/ 98 w 196"/>
              <a:gd name="T57" fmla="*/ 222 h 282"/>
              <a:gd name="T58" fmla="*/ 98 w 196"/>
              <a:gd name="T59" fmla="*/ 222 h 282"/>
              <a:gd name="T60" fmla="*/ 98 w 196"/>
              <a:gd name="T61" fmla="*/ 242 h 282"/>
              <a:gd name="T62" fmla="*/ 85 w 196"/>
              <a:gd name="T63" fmla="*/ 255 h 282"/>
              <a:gd name="T64" fmla="*/ 98 w 196"/>
              <a:gd name="T65" fmla="*/ 268 h 282"/>
              <a:gd name="T66" fmla="*/ 98 w 196"/>
              <a:gd name="T67" fmla="*/ 282 h 282"/>
              <a:gd name="T68" fmla="*/ 27 w 196"/>
              <a:gd name="T69" fmla="*/ 282 h 282"/>
              <a:gd name="T70" fmla="*/ 27 w 196"/>
              <a:gd name="T71" fmla="*/ 267 h 282"/>
              <a:gd name="T72" fmla="*/ 61 w 196"/>
              <a:gd name="T73" fmla="*/ 247 h 282"/>
              <a:gd name="T74" fmla="*/ 0 w 196"/>
              <a:gd name="T75" fmla="*/ 157 h 282"/>
              <a:gd name="T76" fmla="*/ 82 w 196"/>
              <a:gd name="T77" fmla="*/ 61 h 282"/>
              <a:gd name="T78" fmla="*/ 67 w 196"/>
              <a:gd name="T79" fmla="*/ 1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2">
                <a:moveTo>
                  <a:pt x="98" y="5"/>
                </a:moveTo>
                <a:cubicBezTo>
                  <a:pt x="113" y="0"/>
                  <a:pt x="113" y="0"/>
                  <a:pt x="113" y="0"/>
                </a:cubicBezTo>
                <a:cubicBezTo>
                  <a:pt x="155" y="128"/>
                  <a:pt x="155" y="128"/>
                  <a:pt x="155" y="128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8" y="5"/>
                  <a:pt x="98" y="5"/>
                  <a:pt x="98" y="5"/>
                </a:cubicBezTo>
                <a:close/>
                <a:moveTo>
                  <a:pt x="98" y="222"/>
                </a:moveTo>
                <a:cubicBezTo>
                  <a:pt x="112" y="222"/>
                  <a:pt x="125" y="217"/>
                  <a:pt x="136" y="209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107" y="192"/>
                  <a:pt x="107" y="192"/>
                  <a:pt x="107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89" y="192"/>
                  <a:pt x="189" y="192"/>
                  <a:pt x="189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69" y="226"/>
                  <a:pt x="153" y="239"/>
                  <a:pt x="134" y="247"/>
                </a:cubicBezTo>
                <a:cubicBezTo>
                  <a:pt x="154" y="251"/>
                  <a:pt x="169" y="257"/>
                  <a:pt x="169" y="267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98" y="268"/>
                  <a:pt x="98" y="268"/>
                  <a:pt x="98" y="268"/>
                </a:cubicBezTo>
                <a:cubicBezTo>
                  <a:pt x="105" y="268"/>
                  <a:pt x="111" y="262"/>
                  <a:pt x="111" y="255"/>
                </a:cubicBezTo>
                <a:cubicBezTo>
                  <a:pt x="111" y="248"/>
                  <a:pt x="105" y="242"/>
                  <a:pt x="98" y="242"/>
                </a:cubicBezTo>
                <a:lnTo>
                  <a:pt x="98" y="222"/>
                </a:lnTo>
                <a:close/>
                <a:moveTo>
                  <a:pt x="67" y="15"/>
                </a:moveTo>
                <a:cubicBezTo>
                  <a:pt x="98" y="5"/>
                  <a:pt x="98" y="5"/>
                  <a:pt x="98" y="5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92" y="92"/>
                  <a:pt x="92" y="92"/>
                  <a:pt x="92" y="92"/>
                </a:cubicBezTo>
                <a:cubicBezTo>
                  <a:pt x="59" y="95"/>
                  <a:pt x="33" y="123"/>
                  <a:pt x="33" y="157"/>
                </a:cubicBezTo>
                <a:cubicBezTo>
                  <a:pt x="33" y="193"/>
                  <a:pt x="62" y="222"/>
                  <a:pt x="98" y="22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98" y="242"/>
                  <a:pt x="98" y="242"/>
                  <a:pt x="98" y="242"/>
                </a:cubicBezTo>
                <a:cubicBezTo>
                  <a:pt x="91" y="242"/>
                  <a:pt x="85" y="248"/>
                  <a:pt x="85" y="255"/>
                </a:cubicBezTo>
                <a:cubicBezTo>
                  <a:pt x="85" y="262"/>
                  <a:pt x="91" y="268"/>
                  <a:pt x="98" y="26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27" y="282"/>
                  <a:pt x="27" y="282"/>
                  <a:pt x="27" y="282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27" y="257"/>
                  <a:pt x="41" y="251"/>
                  <a:pt x="61" y="247"/>
                </a:cubicBezTo>
                <a:cubicBezTo>
                  <a:pt x="26" y="233"/>
                  <a:pt x="0" y="198"/>
                  <a:pt x="0" y="157"/>
                </a:cubicBezTo>
                <a:cubicBezTo>
                  <a:pt x="0" y="108"/>
                  <a:pt x="36" y="68"/>
                  <a:pt x="82" y="61"/>
                </a:cubicBezTo>
                <a:lnTo>
                  <a:pt x="67" y="1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2" name="Freeform 82"/>
          <p:cNvSpPr>
            <a:spLocks noEditPoints="1"/>
          </p:cNvSpPr>
          <p:nvPr/>
        </p:nvSpPr>
        <p:spPr bwMode="auto">
          <a:xfrm>
            <a:off x="5614773" y="1858471"/>
            <a:ext cx="202036" cy="178574"/>
          </a:xfrm>
          <a:custGeom>
            <a:avLst/>
            <a:gdLst>
              <a:gd name="T0" fmla="*/ 103 w 113"/>
              <a:gd name="T1" fmla="*/ 31 h 100"/>
              <a:gd name="T2" fmla="*/ 57 w 113"/>
              <a:gd name="T3" fmla="*/ 0 h 100"/>
              <a:gd name="T4" fmla="*/ 57 w 113"/>
              <a:gd name="T5" fmla="*/ 9 h 100"/>
              <a:gd name="T6" fmla="*/ 95 w 113"/>
              <a:gd name="T7" fmla="*/ 35 h 100"/>
              <a:gd name="T8" fmla="*/ 72 w 113"/>
              <a:gd name="T9" fmla="*/ 88 h 100"/>
              <a:gd name="T10" fmla="*/ 57 w 113"/>
              <a:gd name="T11" fmla="*/ 91 h 100"/>
              <a:gd name="T12" fmla="*/ 57 w 113"/>
              <a:gd name="T13" fmla="*/ 100 h 100"/>
              <a:gd name="T14" fmla="*/ 75 w 113"/>
              <a:gd name="T15" fmla="*/ 96 h 100"/>
              <a:gd name="T16" fmla="*/ 103 w 113"/>
              <a:gd name="T17" fmla="*/ 31 h 100"/>
              <a:gd name="T18" fmla="*/ 57 w 113"/>
              <a:gd name="T19" fmla="*/ 0 h 100"/>
              <a:gd name="T20" fmla="*/ 38 w 113"/>
              <a:gd name="T21" fmla="*/ 4 h 100"/>
              <a:gd name="T22" fmla="*/ 11 w 113"/>
              <a:gd name="T23" fmla="*/ 68 h 100"/>
              <a:gd name="T24" fmla="*/ 57 w 113"/>
              <a:gd name="T25" fmla="*/ 100 h 100"/>
              <a:gd name="T26" fmla="*/ 57 w 113"/>
              <a:gd name="T27" fmla="*/ 91 h 100"/>
              <a:gd name="T28" fmla="*/ 19 w 113"/>
              <a:gd name="T29" fmla="*/ 65 h 100"/>
              <a:gd name="T30" fmla="*/ 19 w 113"/>
              <a:gd name="T31" fmla="*/ 65 h 100"/>
              <a:gd name="T32" fmla="*/ 42 w 113"/>
              <a:gd name="T33" fmla="*/ 12 h 100"/>
              <a:gd name="T34" fmla="*/ 57 w 113"/>
              <a:gd name="T35" fmla="*/ 9 h 100"/>
              <a:gd name="T36" fmla="*/ 57 w 113"/>
              <a:gd name="T3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3" h="100">
                <a:moveTo>
                  <a:pt x="103" y="31"/>
                </a:moveTo>
                <a:cubicBezTo>
                  <a:pt x="95" y="12"/>
                  <a:pt x="77" y="0"/>
                  <a:pt x="57" y="0"/>
                </a:cubicBezTo>
                <a:cubicBezTo>
                  <a:pt x="57" y="9"/>
                  <a:pt x="57" y="9"/>
                  <a:pt x="57" y="9"/>
                </a:cubicBezTo>
                <a:cubicBezTo>
                  <a:pt x="73" y="9"/>
                  <a:pt x="88" y="19"/>
                  <a:pt x="95" y="35"/>
                </a:cubicBezTo>
                <a:cubicBezTo>
                  <a:pt x="103" y="56"/>
                  <a:pt x="93" y="79"/>
                  <a:pt x="72" y="88"/>
                </a:cubicBezTo>
                <a:cubicBezTo>
                  <a:pt x="67" y="90"/>
                  <a:pt x="62" y="91"/>
                  <a:pt x="57" y="91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63" y="100"/>
                  <a:pt x="69" y="99"/>
                  <a:pt x="75" y="96"/>
                </a:cubicBezTo>
                <a:cubicBezTo>
                  <a:pt x="101" y="86"/>
                  <a:pt x="113" y="57"/>
                  <a:pt x="103" y="31"/>
                </a:cubicBezTo>
                <a:close/>
                <a:moveTo>
                  <a:pt x="57" y="0"/>
                </a:moveTo>
                <a:cubicBezTo>
                  <a:pt x="51" y="0"/>
                  <a:pt x="44" y="1"/>
                  <a:pt x="38" y="4"/>
                </a:cubicBezTo>
                <a:cubicBezTo>
                  <a:pt x="13" y="14"/>
                  <a:pt x="0" y="43"/>
                  <a:pt x="11" y="68"/>
                </a:cubicBezTo>
                <a:cubicBezTo>
                  <a:pt x="18" y="88"/>
                  <a:pt x="37" y="100"/>
                  <a:pt x="57" y="100"/>
                </a:cubicBezTo>
                <a:cubicBezTo>
                  <a:pt x="57" y="91"/>
                  <a:pt x="57" y="91"/>
                  <a:pt x="57" y="91"/>
                </a:cubicBezTo>
                <a:cubicBezTo>
                  <a:pt x="41" y="90"/>
                  <a:pt x="26" y="81"/>
                  <a:pt x="19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1" y="44"/>
                  <a:pt x="21" y="21"/>
                  <a:pt x="42" y="12"/>
                </a:cubicBezTo>
                <a:cubicBezTo>
                  <a:pt x="47" y="10"/>
                  <a:pt x="52" y="9"/>
                  <a:pt x="57" y="9"/>
                </a:cubicBezTo>
                <a:lnTo>
                  <a:pt x="57" y="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3" name="Freeform 83"/>
          <p:cNvSpPr/>
          <p:nvPr/>
        </p:nvSpPr>
        <p:spPr bwMode="auto">
          <a:xfrm>
            <a:off x="5557421" y="1965354"/>
            <a:ext cx="88634" cy="56049"/>
          </a:xfrm>
          <a:custGeom>
            <a:avLst/>
            <a:gdLst>
              <a:gd name="T0" fmla="*/ 7 w 68"/>
              <a:gd name="T1" fmla="*/ 43 h 43"/>
              <a:gd name="T2" fmla="*/ 0 w 68"/>
              <a:gd name="T3" fmla="*/ 25 h 43"/>
              <a:gd name="T4" fmla="*/ 62 w 68"/>
              <a:gd name="T5" fmla="*/ 0 h 43"/>
              <a:gd name="T6" fmla="*/ 68 w 68"/>
              <a:gd name="T7" fmla="*/ 18 h 43"/>
              <a:gd name="T8" fmla="*/ 7 w 68"/>
              <a:gd name="T9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43">
                <a:moveTo>
                  <a:pt x="7" y="43"/>
                </a:moveTo>
                <a:lnTo>
                  <a:pt x="0" y="25"/>
                </a:lnTo>
                <a:lnTo>
                  <a:pt x="62" y="0"/>
                </a:lnTo>
                <a:lnTo>
                  <a:pt x="68" y="18"/>
                </a:lnTo>
                <a:lnTo>
                  <a:pt x="7" y="4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4" name="Freeform 84"/>
          <p:cNvSpPr/>
          <p:nvPr/>
        </p:nvSpPr>
        <p:spPr bwMode="auto">
          <a:xfrm>
            <a:off x="5501371" y="1973175"/>
            <a:ext cx="119918" cy="72994"/>
          </a:xfrm>
          <a:custGeom>
            <a:avLst/>
            <a:gdLst>
              <a:gd name="T0" fmla="*/ 16 w 67"/>
              <a:gd name="T1" fmla="*/ 39 h 41"/>
              <a:gd name="T2" fmla="*/ 2 w 67"/>
              <a:gd name="T3" fmla="*/ 33 h 41"/>
              <a:gd name="T4" fmla="*/ 8 w 67"/>
              <a:gd name="T5" fmla="*/ 19 h 41"/>
              <a:gd name="T6" fmla="*/ 50 w 67"/>
              <a:gd name="T7" fmla="*/ 2 h 41"/>
              <a:gd name="T8" fmla="*/ 64 w 67"/>
              <a:gd name="T9" fmla="*/ 8 h 41"/>
              <a:gd name="T10" fmla="*/ 58 w 67"/>
              <a:gd name="T11" fmla="*/ 22 h 41"/>
              <a:gd name="T12" fmla="*/ 16 w 67"/>
              <a:gd name="T13" fmla="*/ 39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1">
                <a:moveTo>
                  <a:pt x="16" y="39"/>
                </a:moveTo>
                <a:cubicBezTo>
                  <a:pt x="10" y="41"/>
                  <a:pt x="4" y="39"/>
                  <a:pt x="2" y="33"/>
                </a:cubicBezTo>
                <a:cubicBezTo>
                  <a:pt x="0" y="28"/>
                  <a:pt x="2" y="21"/>
                  <a:pt x="8" y="19"/>
                </a:cubicBezTo>
                <a:cubicBezTo>
                  <a:pt x="50" y="2"/>
                  <a:pt x="50" y="2"/>
                  <a:pt x="50" y="2"/>
                </a:cubicBezTo>
                <a:cubicBezTo>
                  <a:pt x="56" y="0"/>
                  <a:pt x="62" y="3"/>
                  <a:pt x="64" y="8"/>
                </a:cubicBezTo>
                <a:cubicBezTo>
                  <a:pt x="67" y="14"/>
                  <a:pt x="64" y="20"/>
                  <a:pt x="58" y="22"/>
                </a:cubicBezTo>
                <a:lnTo>
                  <a:pt x="16" y="3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5" name="Freeform 85"/>
          <p:cNvSpPr>
            <a:spLocks noEditPoints="1"/>
          </p:cNvSpPr>
          <p:nvPr/>
        </p:nvSpPr>
        <p:spPr bwMode="auto">
          <a:xfrm>
            <a:off x="5432288" y="2924697"/>
            <a:ext cx="366272" cy="130346"/>
          </a:xfrm>
          <a:custGeom>
            <a:avLst/>
            <a:gdLst>
              <a:gd name="T0" fmla="*/ 142 w 205"/>
              <a:gd name="T1" fmla="*/ 5 h 73"/>
              <a:gd name="T2" fmla="*/ 157 w 205"/>
              <a:gd name="T3" fmla="*/ 2 h 73"/>
              <a:gd name="T4" fmla="*/ 164 w 205"/>
              <a:gd name="T5" fmla="*/ 5 h 73"/>
              <a:gd name="T6" fmla="*/ 179 w 205"/>
              <a:gd name="T7" fmla="*/ 2 h 73"/>
              <a:gd name="T8" fmla="*/ 202 w 205"/>
              <a:gd name="T9" fmla="*/ 18 h 73"/>
              <a:gd name="T10" fmla="*/ 187 w 205"/>
              <a:gd name="T11" fmla="*/ 42 h 73"/>
              <a:gd name="T12" fmla="*/ 177 w 205"/>
              <a:gd name="T13" fmla="*/ 43 h 73"/>
              <a:gd name="T14" fmla="*/ 166 w 205"/>
              <a:gd name="T15" fmla="*/ 18 h 73"/>
              <a:gd name="T16" fmla="*/ 172 w 205"/>
              <a:gd name="T17" fmla="*/ 45 h 73"/>
              <a:gd name="T18" fmla="*/ 167 w 205"/>
              <a:gd name="T19" fmla="*/ 50 h 73"/>
              <a:gd name="T20" fmla="*/ 142 w 205"/>
              <a:gd name="T21" fmla="*/ 55 h 73"/>
              <a:gd name="T22" fmla="*/ 142 w 205"/>
              <a:gd name="T23" fmla="*/ 20 h 73"/>
              <a:gd name="T24" fmla="*/ 158 w 205"/>
              <a:gd name="T25" fmla="*/ 17 h 73"/>
              <a:gd name="T26" fmla="*/ 163 w 205"/>
              <a:gd name="T27" fmla="*/ 19 h 73"/>
              <a:gd name="T28" fmla="*/ 161 w 205"/>
              <a:gd name="T29" fmla="*/ 9 h 73"/>
              <a:gd name="T30" fmla="*/ 155 w 205"/>
              <a:gd name="T31" fmla="*/ 5 h 73"/>
              <a:gd name="T32" fmla="*/ 142 w 205"/>
              <a:gd name="T33" fmla="*/ 8 h 73"/>
              <a:gd name="T34" fmla="*/ 142 w 205"/>
              <a:gd name="T35" fmla="*/ 5 h 73"/>
              <a:gd name="T36" fmla="*/ 28 w 205"/>
              <a:gd name="T37" fmla="*/ 30 h 73"/>
              <a:gd name="T38" fmla="*/ 116 w 205"/>
              <a:gd name="T39" fmla="*/ 13 h 73"/>
              <a:gd name="T40" fmla="*/ 121 w 205"/>
              <a:gd name="T41" fmla="*/ 9 h 73"/>
              <a:gd name="T42" fmla="*/ 142 w 205"/>
              <a:gd name="T43" fmla="*/ 5 h 73"/>
              <a:gd name="T44" fmla="*/ 142 w 205"/>
              <a:gd name="T45" fmla="*/ 8 h 73"/>
              <a:gd name="T46" fmla="*/ 124 w 205"/>
              <a:gd name="T47" fmla="*/ 11 h 73"/>
              <a:gd name="T48" fmla="*/ 120 w 205"/>
              <a:gd name="T49" fmla="*/ 17 h 73"/>
              <a:gd name="T50" fmla="*/ 122 w 205"/>
              <a:gd name="T51" fmla="*/ 28 h 73"/>
              <a:gd name="T52" fmla="*/ 122 w 205"/>
              <a:gd name="T53" fmla="*/ 28 h 73"/>
              <a:gd name="T54" fmla="*/ 126 w 205"/>
              <a:gd name="T55" fmla="*/ 24 h 73"/>
              <a:gd name="T56" fmla="*/ 142 w 205"/>
              <a:gd name="T57" fmla="*/ 20 h 73"/>
              <a:gd name="T58" fmla="*/ 142 w 205"/>
              <a:gd name="T59" fmla="*/ 55 h 73"/>
              <a:gd name="T60" fmla="*/ 130 w 205"/>
              <a:gd name="T61" fmla="*/ 57 h 73"/>
              <a:gd name="T62" fmla="*/ 125 w 205"/>
              <a:gd name="T63" fmla="*/ 56 h 73"/>
              <a:gd name="T64" fmla="*/ 35 w 205"/>
              <a:gd name="T65" fmla="*/ 73 h 73"/>
              <a:gd name="T66" fmla="*/ 28 w 205"/>
              <a:gd name="T67" fmla="*/ 70 h 73"/>
              <a:gd name="T68" fmla="*/ 28 w 205"/>
              <a:gd name="T69" fmla="*/ 67 h 73"/>
              <a:gd name="T70" fmla="*/ 35 w 205"/>
              <a:gd name="T71" fmla="*/ 70 h 73"/>
              <a:gd name="T72" fmla="*/ 35 w 205"/>
              <a:gd name="T73" fmla="*/ 70 h 73"/>
              <a:gd name="T74" fmla="*/ 37 w 205"/>
              <a:gd name="T75" fmla="*/ 70 h 73"/>
              <a:gd name="T76" fmla="*/ 42 w 205"/>
              <a:gd name="T77" fmla="*/ 62 h 73"/>
              <a:gd name="T78" fmla="*/ 36 w 205"/>
              <a:gd name="T79" fmla="*/ 57 h 73"/>
              <a:gd name="T80" fmla="*/ 40 w 205"/>
              <a:gd name="T81" fmla="*/ 50 h 73"/>
              <a:gd name="T82" fmla="*/ 34 w 205"/>
              <a:gd name="T83" fmla="*/ 45 h 73"/>
              <a:gd name="T84" fmla="*/ 37 w 205"/>
              <a:gd name="T85" fmla="*/ 38 h 73"/>
              <a:gd name="T86" fmla="*/ 30 w 205"/>
              <a:gd name="T87" fmla="*/ 33 h 73"/>
              <a:gd name="T88" fmla="*/ 28 w 205"/>
              <a:gd name="T89" fmla="*/ 33 h 73"/>
              <a:gd name="T90" fmla="*/ 28 w 205"/>
              <a:gd name="T91" fmla="*/ 34 h 73"/>
              <a:gd name="T92" fmla="*/ 28 w 205"/>
              <a:gd name="T93" fmla="*/ 30 h 73"/>
              <a:gd name="T94" fmla="*/ 26 w 205"/>
              <a:gd name="T95" fmla="*/ 31 h 73"/>
              <a:gd name="T96" fmla="*/ 28 w 205"/>
              <a:gd name="T97" fmla="*/ 30 h 73"/>
              <a:gd name="T98" fmla="*/ 28 w 205"/>
              <a:gd name="T99" fmla="*/ 34 h 73"/>
              <a:gd name="T100" fmla="*/ 13 w 205"/>
              <a:gd name="T101" fmla="*/ 49 h 73"/>
              <a:gd name="T102" fmla="*/ 15 w 205"/>
              <a:gd name="T103" fmla="*/ 62 h 73"/>
              <a:gd name="T104" fmla="*/ 28 w 205"/>
              <a:gd name="T105" fmla="*/ 67 h 73"/>
              <a:gd name="T106" fmla="*/ 28 w 205"/>
              <a:gd name="T107" fmla="*/ 70 h 73"/>
              <a:gd name="T108" fmla="*/ 0 w 205"/>
              <a:gd name="T109" fmla="*/ 58 h 73"/>
              <a:gd name="T110" fmla="*/ 26 w 205"/>
              <a:gd name="T111" fmla="*/ 3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" h="73">
                <a:moveTo>
                  <a:pt x="142" y="5"/>
                </a:moveTo>
                <a:cubicBezTo>
                  <a:pt x="157" y="2"/>
                  <a:pt x="157" y="2"/>
                  <a:pt x="157" y="2"/>
                </a:cubicBezTo>
                <a:cubicBezTo>
                  <a:pt x="160" y="1"/>
                  <a:pt x="163" y="3"/>
                  <a:pt x="164" y="5"/>
                </a:cubicBezTo>
                <a:cubicBezTo>
                  <a:pt x="179" y="2"/>
                  <a:pt x="179" y="2"/>
                  <a:pt x="179" y="2"/>
                </a:cubicBezTo>
                <a:cubicBezTo>
                  <a:pt x="190" y="0"/>
                  <a:pt x="200" y="7"/>
                  <a:pt x="202" y="18"/>
                </a:cubicBezTo>
                <a:cubicBezTo>
                  <a:pt x="205" y="29"/>
                  <a:pt x="197" y="39"/>
                  <a:pt x="187" y="42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2" y="47"/>
                  <a:pt x="170" y="50"/>
                  <a:pt x="167" y="5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58" y="17"/>
                  <a:pt x="158" y="17"/>
                  <a:pt x="158" y="17"/>
                </a:cubicBezTo>
                <a:cubicBezTo>
                  <a:pt x="160" y="17"/>
                  <a:pt x="162" y="18"/>
                  <a:pt x="163" y="19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6"/>
                  <a:pt x="158" y="5"/>
                  <a:pt x="155" y="5"/>
                </a:cubicBezTo>
                <a:cubicBezTo>
                  <a:pt x="142" y="8"/>
                  <a:pt x="142" y="8"/>
                  <a:pt x="142" y="8"/>
                </a:cubicBezTo>
                <a:lnTo>
                  <a:pt x="142" y="5"/>
                </a:lnTo>
                <a:close/>
                <a:moveTo>
                  <a:pt x="28" y="30"/>
                </a:moveTo>
                <a:cubicBezTo>
                  <a:pt x="116" y="13"/>
                  <a:pt x="116" y="13"/>
                  <a:pt x="116" y="13"/>
                </a:cubicBezTo>
                <a:cubicBezTo>
                  <a:pt x="117" y="11"/>
                  <a:pt x="119" y="9"/>
                  <a:pt x="121" y="9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8"/>
                  <a:pt x="142" y="8"/>
                  <a:pt x="142" y="8"/>
                </a:cubicBezTo>
                <a:cubicBezTo>
                  <a:pt x="124" y="11"/>
                  <a:pt x="124" y="11"/>
                  <a:pt x="124" y="11"/>
                </a:cubicBezTo>
                <a:cubicBezTo>
                  <a:pt x="121" y="12"/>
                  <a:pt x="119" y="15"/>
                  <a:pt x="120" y="17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2" y="26"/>
                  <a:pt x="124" y="24"/>
                  <a:pt x="126" y="24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42" y="55"/>
                  <a:pt x="142" y="55"/>
                  <a:pt x="142" y="55"/>
                </a:cubicBezTo>
                <a:cubicBezTo>
                  <a:pt x="130" y="57"/>
                  <a:pt x="130" y="57"/>
                  <a:pt x="130" y="57"/>
                </a:cubicBezTo>
                <a:cubicBezTo>
                  <a:pt x="128" y="58"/>
                  <a:pt x="126" y="57"/>
                  <a:pt x="125" y="56"/>
                </a:cubicBezTo>
                <a:cubicBezTo>
                  <a:pt x="35" y="73"/>
                  <a:pt x="35" y="73"/>
                  <a:pt x="35" y="73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67"/>
                  <a:pt x="28" y="67"/>
                  <a:pt x="28" y="67"/>
                </a:cubicBezTo>
                <a:cubicBezTo>
                  <a:pt x="35" y="70"/>
                  <a:pt x="35" y="70"/>
                  <a:pt x="35" y="70"/>
                </a:cubicBezTo>
                <a:cubicBezTo>
                  <a:pt x="35" y="70"/>
                  <a:pt x="35" y="70"/>
                  <a:pt x="35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41" y="69"/>
                  <a:pt x="43" y="66"/>
                  <a:pt x="42" y="62"/>
                </a:cubicBezTo>
                <a:cubicBezTo>
                  <a:pt x="42" y="59"/>
                  <a:pt x="39" y="57"/>
                  <a:pt x="36" y="57"/>
                </a:cubicBezTo>
                <a:cubicBezTo>
                  <a:pt x="39" y="56"/>
                  <a:pt x="40" y="53"/>
                  <a:pt x="40" y="50"/>
                </a:cubicBezTo>
                <a:cubicBezTo>
                  <a:pt x="39" y="47"/>
                  <a:pt x="37" y="45"/>
                  <a:pt x="34" y="45"/>
                </a:cubicBezTo>
                <a:cubicBezTo>
                  <a:pt x="36" y="44"/>
                  <a:pt x="38" y="41"/>
                  <a:pt x="37" y="38"/>
                </a:cubicBezTo>
                <a:cubicBezTo>
                  <a:pt x="37" y="34"/>
                  <a:pt x="33" y="32"/>
                  <a:pt x="30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lnTo>
                  <a:pt x="28" y="30"/>
                </a:lnTo>
                <a:close/>
                <a:moveTo>
                  <a:pt x="26" y="31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4"/>
                  <a:pt x="28" y="34"/>
                  <a:pt x="28" y="34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62"/>
                  <a:pt x="15" y="62"/>
                  <a:pt x="15" y="62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70"/>
                  <a:pt x="28" y="70"/>
                  <a:pt x="28" y="70"/>
                </a:cubicBezTo>
                <a:cubicBezTo>
                  <a:pt x="0" y="58"/>
                  <a:pt x="0" y="58"/>
                  <a:pt x="0" y="58"/>
                </a:cubicBezTo>
                <a:lnTo>
                  <a:pt x="26" y="3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6" name="Freeform 86"/>
          <p:cNvSpPr/>
          <p:nvPr/>
        </p:nvSpPr>
        <p:spPr bwMode="auto">
          <a:xfrm>
            <a:off x="6949512" y="3260989"/>
            <a:ext cx="202036" cy="259388"/>
          </a:xfrm>
          <a:custGeom>
            <a:avLst/>
            <a:gdLst>
              <a:gd name="T0" fmla="*/ 113 w 113"/>
              <a:gd name="T1" fmla="*/ 25 h 145"/>
              <a:gd name="T2" fmla="*/ 108 w 113"/>
              <a:gd name="T3" fmla="*/ 22 h 145"/>
              <a:gd name="T4" fmla="*/ 42 w 113"/>
              <a:gd name="T5" fmla="*/ 128 h 145"/>
              <a:gd name="T6" fmla="*/ 19 w 113"/>
              <a:gd name="T7" fmla="*/ 132 h 145"/>
              <a:gd name="T8" fmla="*/ 12 w 113"/>
              <a:gd name="T9" fmla="*/ 109 h 145"/>
              <a:gd name="T10" fmla="*/ 78 w 113"/>
              <a:gd name="T11" fmla="*/ 3 h 145"/>
              <a:gd name="T12" fmla="*/ 73 w 113"/>
              <a:gd name="T13" fmla="*/ 0 h 145"/>
              <a:gd name="T14" fmla="*/ 6 w 113"/>
              <a:gd name="T15" fmla="*/ 107 h 145"/>
              <a:gd name="T16" fmla="*/ 15 w 113"/>
              <a:gd name="T17" fmla="*/ 138 h 145"/>
              <a:gd name="T18" fmla="*/ 47 w 113"/>
              <a:gd name="T19" fmla="*/ 132 h 145"/>
              <a:gd name="T20" fmla="*/ 113 w 113"/>
              <a:gd name="T21" fmla="*/ 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45">
                <a:moveTo>
                  <a:pt x="113" y="25"/>
                </a:moveTo>
                <a:cubicBezTo>
                  <a:pt x="108" y="22"/>
                  <a:pt x="108" y="22"/>
                  <a:pt x="108" y="22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38" y="135"/>
                  <a:pt x="27" y="137"/>
                  <a:pt x="19" y="132"/>
                </a:cubicBezTo>
                <a:cubicBezTo>
                  <a:pt x="11" y="127"/>
                  <a:pt x="8" y="117"/>
                  <a:pt x="12" y="109"/>
                </a:cubicBezTo>
                <a:cubicBezTo>
                  <a:pt x="78" y="3"/>
                  <a:pt x="78" y="3"/>
                  <a:pt x="78" y="3"/>
                </a:cubicBezTo>
                <a:cubicBezTo>
                  <a:pt x="73" y="0"/>
                  <a:pt x="73" y="0"/>
                  <a:pt x="73" y="0"/>
                </a:cubicBezTo>
                <a:cubicBezTo>
                  <a:pt x="6" y="107"/>
                  <a:pt x="6" y="107"/>
                  <a:pt x="6" y="107"/>
                </a:cubicBezTo>
                <a:cubicBezTo>
                  <a:pt x="0" y="117"/>
                  <a:pt x="4" y="131"/>
                  <a:pt x="15" y="138"/>
                </a:cubicBezTo>
                <a:cubicBezTo>
                  <a:pt x="26" y="145"/>
                  <a:pt x="40" y="142"/>
                  <a:pt x="47" y="132"/>
                </a:cubicBezTo>
                <a:lnTo>
                  <a:pt x="113" y="25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7" name="Freeform 87"/>
          <p:cNvSpPr/>
          <p:nvPr/>
        </p:nvSpPr>
        <p:spPr bwMode="auto">
          <a:xfrm>
            <a:off x="7064216" y="3251865"/>
            <a:ext cx="97760" cy="67779"/>
          </a:xfrm>
          <a:custGeom>
            <a:avLst/>
            <a:gdLst>
              <a:gd name="T0" fmla="*/ 54 w 55"/>
              <a:gd name="T1" fmla="*/ 35 h 38"/>
              <a:gd name="T2" fmla="*/ 48 w 55"/>
              <a:gd name="T3" fmla="*/ 37 h 38"/>
              <a:gd name="T4" fmla="*/ 3 w 55"/>
              <a:gd name="T5" fmla="*/ 9 h 38"/>
              <a:gd name="T6" fmla="*/ 2 w 55"/>
              <a:gd name="T7" fmla="*/ 3 h 38"/>
              <a:gd name="T8" fmla="*/ 8 w 55"/>
              <a:gd name="T9" fmla="*/ 1 h 38"/>
              <a:gd name="T10" fmla="*/ 53 w 55"/>
              <a:gd name="T11" fmla="*/ 29 h 38"/>
              <a:gd name="T12" fmla="*/ 54 w 55"/>
              <a:gd name="T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8">
                <a:moveTo>
                  <a:pt x="54" y="35"/>
                </a:moveTo>
                <a:cubicBezTo>
                  <a:pt x="53" y="37"/>
                  <a:pt x="50" y="38"/>
                  <a:pt x="48" y="37"/>
                </a:cubicBezTo>
                <a:cubicBezTo>
                  <a:pt x="3" y="9"/>
                  <a:pt x="3" y="9"/>
                  <a:pt x="3" y="9"/>
                </a:cubicBezTo>
                <a:cubicBezTo>
                  <a:pt x="1" y="7"/>
                  <a:pt x="0" y="5"/>
                  <a:pt x="2" y="3"/>
                </a:cubicBezTo>
                <a:cubicBezTo>
                  <a:pt x="3" y="1"/>
                  <a:pt x="6" y="0"/>
                  <a:pt x="8" y="1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31"/>
                  <a:pt x="55" y="33"/>
                  <a:pt x="54" y="35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8" name="Freeform 88"/>
          <p:cNvSpPr/>
          <p:nvPr/>
        </p:nvSpPr>
        <p:spPr bwMode="auto">
          <a:xfrm>
            <a:off x="6988615" y="3305308"/>
            <a:ext cx="134257" cy="186394"/>
          </a:xfrm>
          <a:custGeom>
            <a:avLst/>
            <a:gdLst>
              <a:gd name="T0" fmla="*/ 75 w 75"/>
              <a:gd name="T1" fmla="*/ 4 h 104"/>
              <a:gd name="T2" fmla="*/ 69 w 75"/>
              <a:gd name="T3" fmla="*/ 0 h 104"/>
              <a:gd name="T4" fmla="*/ 10 w 75"/>
              <a:gd name="T5" fmla="*/ 95 h 104"/>
              <a:gd name="T6" fmla="*/ 0 w 75"/>
              <a:gd name="T7" fmla="*/ 100 h 104"/>
              <a:gd name="T8" fmla="*/ 1 w 75"/>
              <a:gd name="T9" fmla="*/ 101 h 104"/>
              <a:gd name="T10" fmla="*/ 17 w 75"/>
              <a:gd name="T11" fmla="*/ 98 h 104"/>
              <a:gd name="T12" fmla="*/ 75 w 75"/>
              <a:gd name="T13" fmla="*/ 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104">
                <a:moveTo>
                  <a:pt x="75" y="4"/>
                </a:moveTo>
                <a:cubicBezTo>
                  <a:pt x="69" y="0"/>
                  <a:pt x="69" y="0"/>
                  <a:pt x="69" y="0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8"/>
                  <a:pt x="4" y="100"/>
                  <a:pt x="0" y="100"/>
                </a:cubicBezTo>
                <a:cubicBezTo>
                  <a:pt x="0" y="100"/>
                  <a:pt x="1" y="100"/>
                  <a:pt x="1" y="101"/>
                </a:cubicBezTo>
                <a:cubicBezTo>
                  <a:pt x="7" y="104"/>
                  <a:pt x="14" y="103"/>
                  <a:pt x="17" y="98"/>
                </a:cubicBezTo>
                <a:lnTo>
                  <a:pt x="75" y="4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9" name="Freeform 89"/>
          <p:cNvSpPr>
            <a:spLocks noEditPoints="1"/>
          </p:cNvSpPr>
          <p:nvPr/>
        </p:nvSpPr>
        <p:spPr bwMode="auto">
          <a:xfrm>
            <a:off x="6675786" y="2244293"/>
            <a:ext cx="182484" cy="132953"/>
          </a:xfrm>
          <a:custGeom>
            <a:avLst/>
            <a:gdLst>
              <a:gd name="T0" fmla="*/ 84 w 102"/>
              <a:gd name="T1" fmla="*/ 71 h 74"/>
              <a:gd name="T2" fmla="*/ 79 w 102"/>
              <a:gd name="T3" fmla="*/ 69 h 74"/>
              <a:gd name="T4" fmla="*/ 79 w 102"/>
              <a:gd name="T5" fmla="*/ 69 h 74"/>
              <a:gd name="T6" fmla="*/ 79 w 102"/>
              <a:gd name="T7" fmla="*/ 52 h 74"/>
              <a:gd name="T8" fmla="*/ 86 w 102"/>
              <a:gd name="T9" fmla="*/ 49 h 74"/>
              <a:gd name="T10" fmla="*/ 90 w 102"/>
              <a:gd name="T11" fmla="*/ 38 h 74"/>
              <a:gd name="T12" fmla="*/ 79 w 102"/>
              <a:gd name="T13" fmla="*/ 31 h 74"/>
              <a:gd name="T14" fmla="*/ 85 w 102"/>
              <a:gd name="T15" fmla="*/ 20 h 74"/>
              <a:gd name="T16" fmla="*/ 79 w 102"/>
              <a:gd name="T17" fmla="*/ 16 h 74"/>
              <a:gd name="T18" fmla="*/ 72 w 102"/>
              <a:gd name="T19" fmla="*/ 3 h 74"/>
              <a:gd name="T20" fmla="*/ 79 w 102"/>
              <a:gd name="T21" fmla="*/ 16 h 74"/>
              <a:gd name="T22" fmla="*/ 72 w 102"/>
              <a:gd name="T23" fmla="*/ 21 h 74"/>
              <a:gd name="T24" fmla="*/ 72 w 102"/>
              <a:gd name="T25" fmla="*/ 9 h 74"/>
              <a:gd name="T26" fmla="*/ 79 w 102"/>
              <a:gd name="T27" fmla="*/ 73 h 74"/>
              <a:gd name="T28" fmla="*/ 72 w 102"/>
              <a:gd name="T29" fmla="*/ 69 h 74"/>
              <a:gd name="T30" fmla="*/ 79 w 102"/>
              <a:gd name="T31" fmla="*/ 73 h 74"/>
              <a:gd name="T32" fmla="*/ 79 w 102"/>
              <a:gd name="T33" fmla="*/ 34 h 74"/>
              <a:gd name="T34" fmla="*/ 75 w 102"/>
              <a:gd name="T35" fmla="*/ 45 h 74"/>
              <a:gd name="T36" fmla="*/ 79 w 102"/>
              <a:gd name="T37" fmla="*/ 52 h 74"/>
              <a:gd name="T38" fmla="*/ 72 w 102"/>
              <a:gd name="T39" fmla="*/ 25 h 74"/>
              <a:gd name="T40" fmla="*/ 79 w 102"/>
              <a:gd name="T41" fmla="*/ 31 h 74"/>
              <a:gd name="T42" fmla="*/ 72 w 102"/>
              <a:gd name="T43" fmla="*/ 3 h 74"/>
              <a:gd name="T44" fmla="*/ 71 w 102"/>
              <a:gd name="T45" fmla="*/ 8 h 74"/>
              <a:gd name="T46" fmla="*/ 66 w 102"/>
              <a:gd name="T47" fmla="*/ 2 h 74"/>
              <a:gd name="T48" fmla="*/ 66 w 102"/>
              <a:gd name="T49" fmla="*/ 73 h 74"/>
              <a:gd name="T50" fmla="*/ 67 w 102"/>
              <a:gd name="T51" fmla="*/ 65 h 74"/>
              <a:gd name="T52" fmla="*/ 72 w 102"/>
              <a:gd name="T53" fmla="*/ 74 h 74"/>
              <a:gd name="T54" fmla="*/ 72 w 102"/>
              <a:gd name="T55" fmla="*/ 21 h 74"/>
              <a:gd name="T56" fmla="*/ 72 w 102"/>
              <a:gd name="T57" fmla="*/ 52 h 74"/>
              <a:gd name="T58" fmla="*/ 66 w 102"/>
              <a:gd name="T59" fmla="*/ 57 h 74"/>
              <a:gd name="T60" fmla="*/ 69 w 102"/>
              <a:gd name="T61" fmla="*/ 16 h 74"/>
              <a:gd name="T62" fmla="*/ 22 w 102"/>
              <a:gd name="T63" fmla="*/ 10 h 74"/>
              <a:gd name="T64" fmla="*/ 66 w 102"/>
              <a:gd name="T65" fmla="*/ 5 h 74"/>
              <a:gd name="T66" fmla="*/ 64 w 102"/>
              <a:gd name="T67" fmla="*/ 6 h 74"/>
              <a:gd name="T68" fmla="*/ 66 w 102"/>
              <a:gd name="T69" fmla="*/ 16 h 74"/>
              <a:gd name="T70" fmla="*/ 66 w 102"/>
              <a:gd name="T71" fmla="*/ 64 h 74"/>
              <a:gd name="T72" fmla="*/ 37 w 102"/>
              <a:gd name="T73" fmla="*/ 57 h 74"/>
              <a:gd name="T74" fmla="*/ 22 w 102"/>
              <a:gd name="T75" fmla="*/ 49 h 74"/>
              <a:gd name="T76" fmla="*/ 27 w 102"/>
              <a:gd name="T77" fmla="*/ 48 h 74"/>
              <a:gd name="T78" fmla="*/ 22 w 102"/>
              <a:gd name="T79" fmla="*/ 27 h 74"/>
              <a:gd name="T80" fmla="*/ 2 w 102"/>
              <a:gd name="T81" fmla="*/ 41 h 74"/>
              <a:gd name="T82" fmla="*/ 22 w 102"/>
              <a:gd name="T83" fmla="*/ 10 h 74"/>
              <a:gd name="T84" fmla="*/ 17 w 102"/>
              <a:gd name="T85" fmla="*/ 28 h 74"/>
              <a:gd name="T86" fmla="*/ 22 w 102"/>
              <a:gd name="T87" fmla="*/ 49 h 74"/>
              <a:gd name="T88" fmla="*/ 2 w 102"/>
              <a:gd name="T89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74">
                <a:moveTo>
                  <a:pt x="79" y="7"/>
                </a:moveTo>
                <a:cubicBezTo>
                  <a:pt x="102" y="22"/>
                  <a:pt x="98" y="62"/>
                  <a:pt x="84" y="71"/>
                </a:cubicBezTo>
                <a:cubicBezTo>
                  <a:pt x="82" y="72"/>
                  <a:pt x="80" y="73"/>
                  <a:pt x="79" y="73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83" y="67"/>
                  <a:pt x="85" y="61"/>
                  <a:pt x="83" y="57"/>
                </a:cubicBezTo>
                <a:cubicBezTo>
                  <a:pt x="82" y="55"/>
                  <a:pt x="80" y="53"/>
                  <a:pt x="79" y="52"/>
                </a:cubicBezTo>
                <a:cubicBezTo>
                  <a:pt x="79" y="49"/>
                  <a:pt x="79" y="49"/>
                  <a:pt x="79" y="49"/>
                </a:cubicBezTo>
                <a:cubicBezTo>
                  <a:pt x="81" y="50"/>
                  <a:pt x="84" y="50"/>
                  <a:pt x="86" y="49"/>
                </a:cubicBezTo>
                <a:cubicBezTo>
                  <a:pt x="86" y="49"/>
                  <a:pt x="86" y="49"/>
                  <a:pt x="86" y="49"/>
                </a:cubicBezTo>
                <a:cubicBezTo>
                  <a:pt x="90" y="47"/>
                  <a:pt x="92" y="42"/>
                  <a:pt x="90" y="38"/>
                </a:cubicBezTo>
                <a:cubicBezTo>
                  <a:pt x="88" y="34"/>
                  <a:pt x="83" y="32"/>
                  <a:pt x="79" y="34"/>
                </a:cubicBezTo>
                <a:cubicBezTo>
                  <a:pt x="79" y="31"/>
                  <a:pt x="79" y="31"/>
                  <a:pt x="79" y="31"/>
                </a:cubicBezTo>
                <a:cubicBezTo>
                  <a:pt x="80" y="31"/>
                  <a:pt x="81" y="30"/>
                  <a:pt x="82" y="30"/>
                </a:cubicBezTo>
                <a:cubicBezTo>
                  <a:pt x="86" y="28"/>
                  <a:pt x="87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4" y="17"/>
                  <a:pt x="81" y="16"/>
                  <a:pt x="79" y="16"/>
                </a:cubicBezTo>
                <a:lnTo>
                  <a:pt x="79" y="7"/>
                </a:lnTo>
                <a:close/>
                <a:moveTo>
                  <a:pt x="72" y="3"/>
                </a:moveTo>
                <a:cubicBezTo>
                  <a:pt x="74" y="4"/>
                  <a:pt x="76" y="5"/>
                  <a:pt x="79" y="7"/>
                </a:cubicBezTo>
                <a:cubicBezTo>
                  <a:pt x="79" y="16"/>
                  <a:pt x="79" y="16"/>
                  <a:pt x="79" y="16"/>
                </a:cubicBezTo>
                <a:cubicBezTo>
                  <a:pt x="77" y="16"/>
                  <a:pt x="76" y="16"/>
                  <a:pt x="75" y="17"/>
                </a:cubicBezTo>
                <a:cubicBezTo>
                  <a:pt x="73" y="17"/>
                  <a:pt x="72" y="19"/>
                  <a:pt x="72" y="21"/>
                </a:cubicBezTo>
                <a:cubicBezTo>
                  <a:pt x="72" y="13"/>
                  <a:pt x="72" y="13"/>
                  <a:pt x="72" y="13"/>
                </a:cubicBezTo>
                <a:cubicBezTo>
                  <a:pt x="72" y="12"/>
                  <a:pt x="72" y="10"/>
                  <a:pt x="72" y="9"/>
                </a:cubicBezTo>
                <a:cubicBezTo>
                  <a:pt x="72" y="3"/>
                  <a:pt x="72" y="3"/>
                  <a:pt x="72" y="3"/>
                </a:cubicBezTo>
                <a:close/>
                <a:moveTo>
                  <a:pt x="79" y="73"/>
                </a:moveTo>
                <a:cubicBezTo>
                  <a:pt x="76" y="74"/>
                  <a:pt x="74" y="74"/>
                  <a:pt x="72" y="74"/>
                </a:cubicBezTo>
                <a:cubicBezTo>
                  <a:pt x="72" y="69"/>
                  <a:pt x="72" y="69"/>
                  <a:pt x="72" y="69"/>
                </a:cubicBezTo>
                <a:cubicBezTo>
                  <a:pt x="74" y="70"/>
                  <a:pt x="76" y="70"/>
                  <a:pt x="79" y="69"/>
                </a:cubicBezTo>
                <a:cubicBezTo>
                  <a:pt x="79" y="73"/>
                  <a:pt x="79" y="73"/>
                  <a:pt x="79" y="73"/>
                </a:cubicBezTo>
                <a:close/>
                <a:moveTo>
                  <a:pt x="79" y="31"/>
                </a:moveTo>
                <a:cubicBezTo>
                  <a:pt x="79" y="34"/>
                  <a:pt x="79" y="34"/>
                  <a:pt x="79" y="34"/>
                </a:cubicBezTo>
                <a:cubicBezTo>
                  <a:pt x="78" y="34"/>
                  <a:pt x="78" y="34"/>
                  <a:pt x="78" y="34"/>
                </a:cubicBezTo>
                <a:cubicBezTo>
                  <a:pt x="74" y="36"/>
                  <a:pt x="73" y="41"/>
                  <a:pt x="75" y="45"/>
                </a:cubicBezTo>
                <a:cubicBezTo>
                  <a:pt x="76" y="47"/>
                  <a:pt x="77" y="48"/>
                  <a:pt x="79" y="49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51"/>
                  <a:pt x="74" y="51"/>
                  <a:pt x="72" y="52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6"/>
                  <a:pt x="72" y="26"/>
                  <a:pt x="72" y="26"/>
                </a:cubicBezTo>
                <a:cubicBezTo>
                  <a:pt x="73" y="29"/>
                  <a:pt x="76" y="31"/>
                  <a:pt x="79" y="31"/>
                </a:cubicBezTo>
                <a:close/>
                <a:moveTo>
                  <a:pt x="66" y="2"/>
                </a:moveTo>
                <a:cubicBezTo>
                  <a:pt x="68" y="2"/>
                  <a:pt x="70" y="3"/>
                  <a:pt x="72" y="3"/>
                </a:cubicBezTo>
                <a:cubicBezTo>
                  <a:pt x="72" y="9"/>
                  <a:pt x="72" y="9"/>
                  <a:pt x="72" y="9"/>
                </a:cubicBezTo>
                <a:cubicBezTo>
                  <a:pt x="71" y="9"/>
                  <a:pt x="71" y="9"/>
                  <a:pt x="71" y="8"/>
                </a:cubicBezTo>
                <a:cubicBezTo>
                  <a:pt x="70" y="7"/>
                  <a:pt x="68" y="5"/>
                  <a:pt x="66" y="5"/>
                </a:cubicBezTo>
                <a:cubicBezTo>
                  <a:pt x="66" y="2"/>
                  <a:pt x="66" y="2"/>
                  <a:pt x="66" y="2"/>
                </a:cubicBezTo>
                <a:close/>
                <a:moveTo>
                  <a:pt x="72" y="74"/>
                </a:moveTo>
                <a:cubicBezTo>
                  <a:pt x="70" y="74"/>
                  <a:pt x="68" y="73"/>
                  <a:pt x="66" y="73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5"/>
                </a:cubicBezTo>
                <a:cubicBezTo>
                  <a:pt x="68" y="67"/>
                  <a:pt x="70" y="68"/>
                  <a:pt x="72" y="69"/>
                </a:cubicBezTo>
                <a:cubicBezTo>
                  <a:pt x="72" y="74"/>
                  <a:pt x="72" y="74"/>
                  <a:pt x="72" y="74"/>
                </a:cubicBezTo>
                <a:close/>
                <a:moveTo>
                  <a:pt x="72" y="13"/>
                </a:moveTo>
                <a:cubicBezTo>
                  <a:pt x="72" y="21"/>
                  <a:pt x="72" y="21"/>
                  <a:pt x="72" y="21"/>
                </a:cubicBezTo>
                <a:cubicBezTo>
                  <a:pt x="71" y="22"/>
                  <a:pt x="71" y="24"/>
                  <a:pt x="72" y="25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2"/>
                  <a:pt x="71" y="52"/>
                  <a:pt x="71" y="52"/>
                </a:cubicBezTo>
                <a:cubicBezTo>
                  <a:pt x="69" y="54"/>
                  <a:pt x="67" y="55"/>
                  <a:pt x="66" y="57"/>
                </a:cubicBezTo>
                <a:cubicBezTo>
                  <a:pt x="66" y="16"/>
                  <a:pt x="66" y="16"/>
                  <a:pt x="66" y="16"/>
                </a:cubicBezTo>
                <a:cubicBezTo>
                  <a:pt x="67" y="16"/>
                  <a:pt x="68" y="16"/>
                  <a:pt x="69" y="16"/>
                </a:cubicBezTo>
                <a:cubicBezTo>
                  <a:pt x="70" y="15"/>
                  <a:pt x="71" y="14"/>
                  <a:pt x="72" y="13"/>
                </a:cubicBezTo>
                <a:close/>
                <a:moveTo>
                  <a:pt x="22" y="10"/>
                </a:moveTo>
                <a:cubicBezTo>
                  <a:pt x="41" y="2"/>
                  <a:pt x="55" y="0"/>
                  <a:pt x="66" y="2"/>
                </a:cubicBezTo>
                <a:cubicBezTo>
                  <a:pt x="66" y="5"/>
                  <a:pt x="66" y="5"/>
                  <a:pt x="66" y="5"/>
                </a:cubicBezTo>
                <a:cubicBezTo>
                  <a:pt x="65" y="5"/>
                  <a:pt x="65" y="6"/>
                  <a:pt x="64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1" y="7"/>
                  <a:pt x="60" y="11"/>
                  <a:pt x="61" y="13"/>
                </a:cubicBezTo>
                <a:cubicBezTo>
                  <a:pt x="62" y="15"/>
                  <a:pt x="64" y="16"/>
                  <a:pt x="66" y="16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9"/>
                  <a:pt x="66" y="62"/>
                  <a:pt x="66" y="64"/>
                </a:cubicBezTo>
                <a:cubicBezTo>
                  <a:pt x="66" y="73"/>
                  <a:pt x="66" y="73"/>
                  <a:pt x="66" y="73"/>
                </a:cubicBezTo>
                <a:cubicBezTo>
                  <a:pt x="56" y="68"/>
                  <a:pt x="48" y="56"/>
                  <a:pt x="37" y="57"/>
                </a:cubicBezTo>
                <a:cubicBezTo>
                  <a:pt x="32" y="57"/>
                  <a:pt x="27" y="58"/>
                  <a:pt x="22" y="57"/>
                </a:cubicBezTo>
                <a:cubicBezTo>
                  <a:pt x="22" y="49"/>
                  <a:pt x="22" y="49"/>
                  <a:pt x="22" y="49"/>
                </a:cubicBezTo>
                <a:cubicBezTo>
                  <a:pt x="24" y="49"/>
                  <a:pt x="25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45"/>
                  <a:pt x="34" y="38"/>
                  <a:pt x="32" y="33"/>
                </a:cubicBezTo>
                <a:cubicBezTo>
                  <a:pt x="30" y="29"/>
                  <a:pt x="26" y="27"/>
                  <a:pt x="22" y="27"/>
                </a:cubicBezTo>
                <a:lnTo>
                  <a:pt x="22" y="10"/>
                </a:lnTo>
                <a:close/>
                <a:moveTo>
                  <a:pt x="2" y="41"/>
                </a:moveTo>
                <a:cubicBezTo>
                  <a:pt x="0" y="23"/>
                  <a:pt x="18" y="12"/>
                  <a:pt x="18" y="12"/>
                </a:cubicBezTo>
                <a:cubicBezTo>
                  <a:pt x="20" y="12"/>
                  <a:pt x="21" y="11"/>
                  <a:pt x="22" y="10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7"/>
                  <a:pt x="19" y="27"/>
                  <a:pt x="17" y="28"/>
                </a:cubicBezTo>
                <a:cubicBezTo>
                  <a:pt x="12" y="31"/>
                  <a:pt x="9" y="37"/>
                  <a:pt x="12" y="43"/>
                </a:cubicBezTo>
                <a:cubicBezTo>
                  <a:pt x="14" y="47"/>
                  <a:pt x="18" y="49"/>
                  <a:pt x="22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12" y="57"/>
                  <a:pt x="4" y="53"/>
                  <a:pt x="2" y="4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0" name="Freeform 90"/>
          <p:cNvSpPr/>
          <p:nvPr/>
        </p:nvSpPr>
        <p:spPr bwMode="auto">
          <a:xfrm>
            <a:off x="5154653" y="3115002"/>
            <a:ext cx="169449" cy="218981"/>
          </a:xfrm>
          <a:custGeom>
            <a:avLst/>
            <a:gdLst>
              <a:gd name="T0" fmla="*/ 0 w 95"/>
              <a:gd name="T1" fmla="*/ 21 h 123"/>
              <a:gd name="T2" fmla="*/ 4 w 95"/>
              <a:gd name="T3" fmla="*/ 19 h 123"/>
              <a:gd name="T4" fmla="*/ 59 w 95"/>
              <a:gd name="T5" fmla="*/ 109 h 123"/>
              <a:gd name="T6" fmla="*/ 79 w 95"/>
              <a:gd name="T7" fmla="*/ 112 h 123"/>
              <a:gd name="T8" fmla="*/ 85 w 95"/>
              <a:gd name="T9" fmla="*/ 93 h 123"/>
              <a:gd name="T10" fmla="*/ 29 w 95"/>
              <a:gd name="T11" fmla="*/ 3 h 123"/>
              <a:gd name="T12" fmla="*/ 34 w 95"/>
              <a:gd name="T13" fmla="*/ 0 h 123"/>
              <a:gd name="T14" fmla="*/ 90 w 95"/>
              <a:gd name="T15" fmla="*/ 91 h 123"/>
              <a:gd name="T16" fmla="*/ 82 w 95"/>
              <a:gd name="T17" fmla="*/ 117 h 123"/>
              <a:gd name="T18" fmla="*/ 56 w 95"/>
              <a:gd name="T19" fmla="*/ 112 h 123"/>
              <a:gd name="T20" fmla="*/ 0 w 95"/>
              <a:gd name="T21" fmla="*/ 2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123">
                <a:moveTo>
                  <a:pt x="0" y="21"/>
                </a:moveTo>
                <a:cubicBezTo>
                  <a:pt x="4" y="19"/>
                  <a:pt x="4" y="19"/>
                  <a:pt x="4" y="19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63" y="115"/>
                  <a:pt x="72" y="117"/>
                  <a:pt x="79" y="112"/>
                </a:cubicBezTo>
                <a:cubicBezTo>
                  <a:pt x="87" y="108"/>
                  <a:pt x="89" y="99"/>
                  <a:pt x="85" y="93"/>
                </a:cubicBezTo>
                <a:cubicBezTo>
                  <a:pt x="29" y="3"/>
                  <a:pt x="29" y="3"/>
                  <a:pt x="29" y="3"/>
                </a:cubicBezTo>
                <a:cubicBezTo>
                  <a:pt x="34" y="0"/>
                  <a:pt x="34" y="0"/>
                  <a:pt x="34" y="0"/>
                </a:cubicBezTo>
                <a:cubicBezTo>
                  <a:pt x="90" y="91"/>
                  <a:pt x="90" y="91"/>
                  <a:pt x="90" y="91"/>
                </a:cubicBezTo>
                <a:cubicBezTo>
                  <a:pt x="95" y="100"/>
                  <a:pt x="92" y="111"/>
                  <a:pt x="82" y="117"/>
                </a:cubicBezTo>
                <a:cubicBezTo>
                  <a:pt x="73" y="123"/>
                  <a:pt x="61" y="121"/>
                  <a:pt x="56" y="112"/>
                </a:cubicBezTo>
                <a:lnTo>
                  <a:pt x="0" y="21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1" name="Freeform 91"/>
          <p:cNvSpPr/>
          <p:nvPr/>
        </p:nvSpPr>
        <p:spPr bwMode="auto">
          <a:xfrm>
            <a:off x="5144225" y="3107182"/>
            <a:ext cx="83421" cy="57352"/>
          </a:xfrm>
          <a:custGeom>
            <a:avLst/>
            <a:gdLst>
              <a:gd name="T0" fmla="*/ 1 w 47"/>
              <a:gd name="T1" fmla="*/ 30 h 32"/>
              <a:gd name="T2" fmla="*/ 6 w 47"/>
              <a:gd name="T3" fmla="*/ 31 h 32"/>
              <a:gd name="T4" fmla="*/ 44 w 47"/>
              <a:gd name="T5" fmla="*/ 7 h 32"/>
              <a:gd name="T6" fmla="*/ 46 w 47"/>
              <a:gd name="T7" fmla="*/ 2 h 32"/>
              <a:gd name="T8" fmla="*/ 41 w 47"/>
              <a:gd name="T9" fmla="*/ 1 h 32"/>
              <a:gd name="T10" fmla="*/ 2 w 47"/>
              <a:gd name="T11" fmla="*/ 25 h 32"/>
              <a:gd name="T12" fmla="*/ 1 w 47"/>
              <a:gd name="T13" fmla="*/ 3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2">
                <a:moveTo>
                  <a:pt x="1" y="30"/>
                </a:moveTo>
                <a:cubicBezTo>
                  <a:pt x="2" y="32"/>
                  <a:pt x="4" y="32"/>
                  <a:pt x="6" y="31"/>
                </a:cubicBezTo>
                <a:cubicBezTo>
                  <a:pt x="44" y="7"/>
                  <a:pt x="44" y="7"/>
                  <a:pt x="44" y="7"/>
                </a:cubicBezTo>
                <a:cubicBezTo>
                  <a:pt x="46" y="6"/>
                  <a:pt x="47" y="4"/>
                  <a:pt x="46" y="2"/>
                </a:cubicBezTo>
                <a:cubicBezTo>
                  <a:pt x="45" y="1"/>
                  <a:pt x="42" y="0"/>
                  <a:pt x="41" y="1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6"/>
                  <a:pt x="0" y="28"/>
                  <a:pt x="1" y="3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2" name="Freeform 92"/>
          <p:cNvSpPr/>
          <p:nvPr/>
        </p:nvSpPr>
        <p:spPr bwMode="auto">
          <a:xfrm>
            <a:off x="5178115" y="3154106"/>
            <a:ext cx="114704" cy="157718"/>
          </a:xfrm>
          <a:custGeom>
            <a:avLst/>
            <a:gdLst>
              <a:gd name="T0" fmla="*/ 0 w 64"/>
              <a:gd name="T1" fmla="*/ 3 h 88"/>
              <a:gd name="T2" fmla="*/ 5 w 64"/>
              <a:gd name="T3" fmla="*/ 0 h 88"/>
              <a:gd name="T4" fmla="*/ 55 w 64"/>
              <a:gd name="T5" fmla="*/ 80 h 88"/>
              <a:gd name="T6" fmla="*/ 64 w 64"/>
              <a:gd name="T7" fmla="*/ 85 h 88"/>
              <a:gd name="T8" fmla="*/ 63 w 64"/>
              <a:gd name="T9" fmla="*/ 85 h 88"/>
              <a:gd name="T10" fmla="*/ 49 w 64"/>
              <a:gd name="T11" fmla="*/ 82 h 88"/>
              <a:gd name="T12" fmla="*/ 0 w 64"/>
              <a:gd name="T13" fmla="*/ 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88">
                <a:moveTo>
                  <a:pt x="0" y="3"/>
                </a:moveTo>
                <a:cubicBezTo>
                  <a:pt x="5" y="0"/>
                  <a:pt x="5" y="0"/>
                  <a:pt x="5" y="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3"/>
                  <a:pt x="60" y="85"/>
                  <a:pt x="64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58" y="88"/>
                  <a:pt x="52" y="87"/>
                  <a:pt x="49" y="82"/>
                </a:cubicBezTo>
                <a:lnTo>
                  <a:pt x="0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3" name="Freeform 93"/>
          <p:cNvSpPr>
            <a:spLocks noEditPoints="1"/>
          </p:cNvSpPr>
          <p:nvPr/>
        </p:nvSpPr>
        <p:spPr bwMode="auto">
          <a:xfrm>
            <a:off x="6271715" y="4470596"/>
            <a:ext cx="179876" cy="196823"/>
          </a:xfrm>
          <a:custGeom>
            <a:avLst/>
            <a:gdLst>
              <a:gd name="T0" fmla="*/ 78 w 101"/>
              <a:gd name="T1" fmla="*/ 51 h 110"/>
              <a:gd name="T2" fmla="*/ 75 w 101"/>
              <a:gd name="T3" fmla="*/ 63 h 110"/>
              <a:gd name="T4" fmla="*/ 75 w 101"/>
              <a:gd name="T5" fmla="*/ 73 h 110"/>
              <a:gd name="T6" fmla="*/ 77 w 101"/>
              <a:gd name="T7" fmla="*/ 74 h 110"/>
              <a:gd name="T8" fmla="*/ 86 w 101"/>
              <a:gd name="T9" fmla="*/ 86 h 110"/>
              <a:gd name="T10" fmla="*/ 75 w 101"/>
              <a:gd name="T11" fmla="*/ 80 h 110"/>
              <a:gd name="T12" fmla="*/ 75 w 101"/>
              <a:gd name="T13" fmla="*/ 22 h 110"/>
              <a:gd name="T14" fmla="*/ 86 w 101"/>
              <a:gd name="T15" fmla="*/ 15 h 110"/>
              <a:gd name="T16" fmla="*/ 77 w 101"/>
              <a:gd name="T17" fmla="*/ 28 h 110"/>
              <a:gd name="T18" fmla="*/ 75 w 101"/>
              <a:gd name="T19" fmla="*/ 28 h 110"/>
              <a:gd name="T20" fmla="*/ 98 w 101"/>
              <a:gd name="T21" fmla="*/ 48 h 110"/>
              <a:gd name="T22" fmla="*/ 83 w 101"/>
              <a:gd name="T23" fmla="*/ 51 h 110"/>
              <a:gd name="T24" fmla="*/ 98 w 101"/>
              <a:gd name="T25" fmla="*/ 53 h 110"/>
              <a:gd name="T26" fmla="*/ 98 w 101"/>
              <a:gd name="T27" fmla="*/ 48 h 110"/>
              <a:gd name="T28" fmla="*/ 52 w 101"/>
              <a:gd name="T29" fmla="*/ 110 h 110"/>
              <a:gd name="T30" fmla="*/ 66 w 101"/>
              <a:gd name="T31" fmla="*/ 74 h 110"/>
              <a:gd name="T32" fmla="*/ 75 w 101"/>
              <a:gd name="T33" fmla="*/ 39 h 110"/>
              <a:gd name="T34" fmla="*/ 50 w 101"/>
              <a:gd name="T35" fmla="*/ 29 h 110"/>
              <a:gd name="T36" fmla="*/ 72 w 101"/>
              <a:gd name="T37" fmla="*/ 51 h 110"/>
              <a:gd name="T38" fmla="*/ 62 w 101"/>
              <a:gd name="T39" fmla="*/ 70 h 110"/>
              <a:gd name="T40" fmla="*/ 60 w 101"/>
              <a:gd name="T41" fmla="*/ 85 h 110"/>
              <a:gd name="T42" fmla="*/ 50 w 101"/>
              <a:gd name="T43" fmla="*/ 110 h 110"/>
              <a:gd name="T44" fmla="*/ 75 w 101"/>
              <a:gd name="T45" fmla="*/ 28 h 110"/>
              <a:gd name="T46" fmla="*/ 74 w 101"/>
              <a:gd name="T47" fmla="*/ 24 h 110"/>
              <a:gd name="T48" fmla="*/ 75 w 101"/>
              <a:gd name="T49" fmla="*/ 73 h 110"/>
              <a:gd name="T50" fmla="*/ 74 w 101"/>
              <a:gd name="T51" fmla="*/ 78 h 110"/>
              <a:gd name="T52" fmla="*/ 75 w 101"/>
              <a:gd name="T53" fmla="*/ 73 h 110"/>
              <a:gd name="T54" fmla="*/ 50 w 101"/>
              <a:gd name="T55" fmla="*/ 0 h 110"/>
              <a:gd name="T56" fmla="*/ 53 w 101"/>
              <a:gd name="T57" fmla="*/ 3 h 110"/>
              <a:gd name="T58" fmla="*/ 50 w 101"/>
              <a:gd name="T59" fmla="*/ 18 h 110"/>
              <a:gd name="T60" fmla="*/ 50 w 101"/>
              <a:gd name="T61" fmla="*/ 23 h 110"/>
              <a:gd name="T62" fmla="*/ 25 w 101"/>
              <a:gd name="T63" fmla="*/ 63 h 110"/>
              <a:gd name="T64" fmla="*/ 35 w 101"/>
              <a:gd name="T65" fmla="*/ 96 h 110"/>
              <a:gd name="T66" fmla="*/ 50 w 101"/>
              <a:gd name="T67" fmla="*/ 110 h 110"/>
              <a:gd name="T68" fmla="*/ 41 w 101"/>
              <a:gd name="T69" fmla="*/ 85 h 110"/>
              <a:gd name="T70" fmla="*/ 39 w 101"/>
              <a:gd name="T71" fmla="*/ 70 h 110"/>
              <a:gd name="T72" fmla="*/ 34 w 101"/>
              <a:gd name="T73" fmla="*/ 35 h 110"/>
              <a:gd name="T74" fmla="*/ 50 w 101"/>
              <a:gd name="T75" fmla="*/ 23 h 110"/>
              <a:gd name="T76" fmla="*/ 50 w 101"/>
              <a:gd name="T77" fmla="*/ 18 h 110"/>
              <a:gd name="T78" fmla="*/ 48 w 101"/>
              <a:gd name="T79" fmla="*/ 3 h 110"/>
              <a:gd name="T80" fmla="*/ 25 w 101"/>
              <a:gd name="T81" fmla="*/ 80 h 110"/>
              <a:gd name="T82" fmla="*/ 27 w 101"/>
              <a:gd name="T83" fmla="*/ 74 h 110"/>
              <a:gd name="T84" fmla="*/ 25 w 101"/>
              <a:gd name="T85" fmla="*/ 80 h 110"/>
              <a:gd name="T86" fmla="*/ 25 w 101"/>
              <a:gd name="T87" fmla="*/ 22 h 110"/>
              <a:gd name="T88" fmla="*/ 27 w 101"/>
              <a:gd name="T89" fmla="*/ 28 h 110"/>
              <a:gd name="T90" fmla="*/ 25 w 101"/>
              <a:gd name="T91" fmla="*/ 39 h 110"/>
              <a:gd name="T92" fmla="*/ 25 w 101"/>
              <a:gd name="T93" fmla="*/ 63 h 110"/>
              <a:gd name="T94" fmla="*/ 25 w 101"/>
              <a:gd name="T95" fmla="*/ 22 h 110"/>
              <a:gd name="T96" fmla="*/ 23 w 101"/>
              <a:gd name="T97" fmla="*/ 28 h 110"/>
              <a:gd name="T98" fmla="*/ 15 w 101"/>
              <a:gd name="T99" fmla="*/ 19 h 110"/>
              <a:gd name="T100" fmla="*/ 18 w 101"/>
              <a:gd name="T101" fmla="*/ 15 h 110"/>
              <a:gd name="T102" fmla="*/ 25 w 101"/>
              <a:gd name="T103" fmla="*/ 73 h 110"/>
              <a:gd name="T104" fmla="*/ 18 w 101"/>
              <a:gd name="T105" fmla="*/ 86 h 110"/>
              <a:gd name="T106" fmla="*/ 15 w 101"/>
              <a:gd name="T107" fmla="*/ 83 h 110"/>
              <a:gd name="T108" fmla="*/ 23 w 101"/>
              <a:gd name="T109" fmla="*/ 74 h 110"/>
              <a:gd name="T110" fmla="*/ 18 w 101"/>
              <a:gd name="T111" fmla="*/ 51 h 110"/>
              <a:gd name="T112" fmla="*/ 15 w 101"/>
              <a:gd name="T113" fmla="*/ 48 h 110"/>
              <a:gd name="T114" fmla="*/ 0 w 101"/>
              <a:gd name="T115" fmla="*/ 51 h 110"/>
              <a:gd name="T116" fmla="*/ 15 w 101"/>
              <a:gd name="T117" fmla="*/ 5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10">
                <a:moveTo>
                  <a:pt x="75" y="63"/>
                </a:moveTo>
                <a:cubicBezTo>
                  <a:pt x="77" y="59"/>
                  <a:pt x="78" y="55"/>
                  <a:pt x="78" y="51"/>
                </a:cubicBezTo>
                <a:cubicBezTo>
                  <a:pt x="78" y="47"/>
                  <a:pt x="77" y="43"/>
                  <a:pt x="75" y="39"/>
                </a:cubicBezTo>
                <a:cubicBezTo>
                  <a:pt x="75" y="63"/>
                  <a:pt x="75" y="63"/>
                  <a:pt x="75" y="63"/>
                </a:cubicBezTo>
                <a:close/>
                <a:moveTo>
                  <a:pt x="75" y="80"/>
                </a:moveTo>
                <a:cubicBezTo>
                  <a:pt x="75" y="73"/>
                  <a:pt x="75" y="73"/>
                  <a:pt x="75" y="73"/>
                </a:cubicBezTo>
                <a:cubicBezTo>
                  <a:pt x="76" y="73"/>
                  <a:pt x="77" y="73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86" y="83"/>
                  <a:pt x="86" y="83"/>
                  <a:pt x="86" y="83"/>
                </a:cubicBezTo>
                <a:cubicBezTo>
                  <a:pt x="87" y="84"/>
                  <a:pt x="87" y="85"/>
                  <a:pt x="86" y="86"/>
                </a:cubicBezTo>
                <a:cubicBezTo>
                  <a:pt x="85" y="87"/>
                  <a:pt x="83" y="87"/>
                  <a:pt x="82" y="86"/>
                </a:cubicBezTo>
                <a:cubicBezTo>
                  <a:pt x="75" y="80"/>
                  <a:pt x="75" y="80"/>
                  <a:pt x="75" y="80"/>
                </a:cubicBezTo>
                <a:close/>
                <a:moveTo>
                  <a:pt x="75" y="28"/>
                </a:moveTo>
                <a:cubicBezTo>
                  <a:pt x="75" y="22"/>
                  <a:pt x="75" y="22"/>
                  <a:pt x="75" y="22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4"/>
                  <a:pt x="85" y="14"/>
                  <a:pt x="86" y="15"/>
                </a:cubicBezTo>
                <a:cubicBezTo>
                  <a:pt x="87" y="16"/>
                  <a:pt x="87" y="18"/>
                  <a:pt x="86" y="19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6" y="28"/>
                  <a:pt x="75" y="28"/>
                </a:cubicBezTo>
                <a:close/>
                <a:moveTo>
                  <a:pt x="98" y="48"/>
                </a:moveTo>
                <a:cubicBezTo>
                  <a:pt x="98" y="48"/>
                  <a:pt x="98" y="48"/>
                  <a:pt x="98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4" y="48"/>
                  <a:pt x="83" y="49"/>
                  <a:pt x="83" y="51"/>
                </a:cubicBezTo>
                <a:cubicBezTo>
                  <a:pt x="83" y="52"/>
                  <a:pt x="84" y="53"/>
                  <a:pt x="86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3"/>
                  <a:pt x="101" y="52"/>
                  <a:pt x="101" y="51"/>
                </a:cubicBezTo>
                <a:cubicBezTo>
                  <a:pt x="101" y="49"/>
                  <a:pt x="100" y="48"/>
                  <a:pt x="98" y="48"/>
                </a:cubicBezTo>
                <a:close/>
                <a:moveTo>
                  <a:pt x="50" y="110"/>
                </a:moveTo>
                <a:cubicBezTo>
                  <a:pt x="52" y="110"/>
                  <a:pt x="52" y="110"/>
                  <a:pt x="52" y="110"/>
                </a:cubicBezTo>
                <a:cubicBezTo>
                  <a:pt x="60" y="110"/>
                  <a:pt x="66" y="104"/>
                  <a:pt x="66" y="96"/>
                </a:cubicBezTo>
                <a:cubicBezTo>
                  <a:pt x="66" y="74"/>
                  <a:pt x="66" y="74"/>
                  <a:pt x="66" y="74"/>
                </a:cubicBezTo>
                <a:cubicBezTo>
                  <a:pt x="70" y="71"/>
                  <a:pt x="73" y="67"/>
                  <a:pt x="75" y="63"/>
                </a:cubicBezTo>
                <a:cubicBezTo>
                  <a:pt x="75" y="39"/>
                  <a:pt x="75" y="39"/>
                  <a:pt x="75" y="39"/>
                </a:cubicBezTo>
                <a:cubicBezTo>
                  <a:pt x="71" y="29"/>
                  <a:pt x="61" y="23"/>
                  <a:pt x="50" y="23"/>
                </a:cubicBezTo>
                <a:cubicBezTo>
                  <a:pt x="50" y="29"/>
                  <a:pt x="50" y="29"/>
                  <a:pt x="50" y="29"/>
                </a:cubicBezTo>
                <a:cubicBezTo>
                  <a:pt x="56" y="29"/>
                  <a:pt x="62" y="31"/>
                  <a:pt x="66" y="35"/>
                </a:cubicBezTo>
                <a:cubicBezTo>
                  <a:pt x="70" y="39"/>
                  <a:pt x="72" y="45"/>
                  <a:pt x="72" y="51"/>
                </a:cubicBezTo>
                <a:cubicBezTo>
                  <a:pt x="72" y="59"/>
                  <a:pt x="68" y="66"/>
                  <a:pt x="62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1" y="70"/>
                  <a:pt x="60" y="71"/>
                  <a:pt x="60" y="72"/>
                </a:cubicBezTo>
                <a:cubicBezTo>
                  <a:pt x="60" y="85"/>
                  <a:pt x="60" y="85"/>
                  <a:pt x="60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0" y="110"/>
                  <a:pt x="50" y="110"/>
                  <a:pt x="50" y="110"/>
                </a:cubicBezTo>
                <a:close/>
                <a:moveTo>
                  <a:pt x="75" y="22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8"/>
                  <a:pt x="74" y="28"/>
                  <a:pt x="74" y="28"/>
                </a:cubicBezTo>
                <a:cubicBezTo>
                  <a:pt x="72" y="27"/>
                  <a:pt x="72" y="25"/>
                  <a:pt x="74" y="24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5" y="73"/>
                </a:moveTo>
                <a:cubicBezTo>
                  <a:pt x="75" y="80"/>
                  <a:pt x="75" y="80"/>
                  <a:pt x="75" y="80"/>
                </a:cubicBezTo>
                <a:cubicBezTo>
                  <a:pt x="74" y="78"/>
                  <a:pt x="74" y="78"/>
                  <a:pt x="74" y="78"/>
                </a:cubicBezTo>
                <a:cubicBezTo>
                  <a:pt x="72" y="77"/>
                  <a:pt x="72" y="75"/>
                  <a:pt x="74" y="74"/>
                </a:cubicBezTo>
                <a:cubicBezTo>
                  <a:pt x="74" y="73"/>
                  <a:pt x="75" y="73"/>
                  <a:pt x="75" y="73"/>
                </a:cubicBezTo>
                <a:close/>
                <a:moveTo>
                  <a:pt x="50" y="18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7"/>
                  <a:pt x="52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0" y="23"/>
                </a:moveTo>
                <a:cubicBezTo>
                  <a:pt x="39" y="23"/>
                  <a:pt x="30" y="29"/>
                  <a:pt x="25" y="39"/>
                </a:cubicBezTo>
                <a:cubicBezTo>
                  <a:pt x="25" y="63"/>
                  <a:pt x="25" y="63"/>
                  <a:pt x="25" y="63"/>
                </a:cubicBezTo>
                <a:cubicBezTo>
                  <a:pt x="27" y="68"/>
                  <a:pt x="31" y="71"/>
                  <a:pt x="35" y="74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104"/>
                  <a:pt x="41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50" y="85"/>
                  <a:pt x="50" y="85"/>
                  <a:pt x="50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0" y="71"/>
                  <a:pt x="39" y="70"/>
                </a:cubicBezTo>
                <a:cubicBezTo>
                  <a:pt x="33" y="66"/>
                  <a:pt x="28" y="59"/>
                  <a:pt x="28" y="51"/>
                </a:cubicBezTo>
                <a:cubicBezTo>
                  <a:pt x="28" y="45"/>
                  <a:pt x="30" y="39"/>
                  <a:pt x="34" y="35"/>
                </a:cubicBezTo>
                <a:cubicBezTo>
                  <a:pt x="39" y="31"/>
                  <a:pt x="44" y="29"/>
                  <a:pt x="50" y="29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50" y="0"/>
                </a:moveTo>
                <a:cubicBezTo>
                  <a:pt x="50" y="18"/>
                  <a:pt x="50" y="18"/>
                  <a:pt x="50" y="18"/>
                </a:cubicBezTo>
                <a:cubicBezTo>
                  <a:pt x="49" y="18"/>
                  <a:pt x="48" y="17"/>
                  <a:pt x="48" y="15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2"/>
                  <a:pt x="49" y="1"/>
                  <a:pt x="50" y="0"/>
                </a:cubicBezTo>
                <a:close/>
                <a:moveTo>
                  <a:pt x="25" y="80"/>
                </a:moveTo>
                <a:cubicBezTo>
                  <a:pt x="25" y="73"/>
                  <a:pt x="25" y="73"/>
                  <a:pt x="25" y="73"/>
                </a:cubicBezTo>
                <a:cubicBezTo>
                  <a:pt x="26" y="73"/>
                  <a:pt x="27" y="73"/>
                  <a:pt x="27" y="74"/>
                </a:cubicBezTo>
                <a:cubicBezTo>
                  <a:pt x="28" y="75"/>
                  <a:pt x="28" y="77"/>
                  <a:pt x="27" y="78"/>
                </a:cubicBezTo>
                <a:cubicBezTo>
                  <a:pt x="25" y="80"/>
                  <a:pt x="25" y="80"/>
                  <a:pt x="25" y="80"/>
                </a:cubicBezTo>
                <a:close/>
                <a:moveTo>
                  <a:pt x="25" y="28"/>
                </a:moveTo>
                <a:cubicBezTo>
                  <a:pt x="25" y="22"/>
                  <a:pt x="25" y="22"/>
                  <a:pt x="25" y="22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7" y="28"/>
                </a:cubicBezTo>
                <a:cubicBezTo>
                  <a:pt x="27" y="28"/>
                  <a:pt x="26" y="28"/>
                  <a:pt x="25" y="28"/>
                </a:cubicBezTo>
                <a:close/>
                <a:moveTo>
                  <a:pt x="25" y="39"/>
                </a:moveTo>
                <a:cubicBezTo>
                  <a:pt x="23" y="42"/>
                  <a:pt x="22" y="46"/>
                  <a:pt x="22" y="51"/>
                </a:cubicBezTo>
                <a:cubicBezTo>
                  <a:pt x="22" y="55"/>
                  <a:pt x="23" y="59"/>
                  <a:pt x="25" y="63"/>
                </a:cubicBezTo>
                <a:cubicBezTo>
                  <a:pt x="25" y="39"/>
                  <a:pt x="25" y="39"/>
                  <a:pt x="25" y="39"/>
                </a:cubicBezTo>
                <a:close/>
                <a:moveTo>
                  <a:pt x="25" y="22"/>
                </a:move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4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6"/>
                  <a:pt x="15" y="15"/>
                </a:cubicBezTo>
                <a:cubicBezTo>
                  <a:pt x="16" y="14"/>
                  <a:pt x="17" y="14"/>
                  <a:pt x="18" y="15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25" y="73"/>
                </a:moveTo>
                <a:cubicBezTo>
                  <a:pt x="25" y="80"/>
                  <a:pt x="25" y="80"/>
                  <a:pt x="25" y="80"/>
                </a:cubicBezTo>
                <a:cubicBezTo>
                  <a:pt x="18" y="86"/>
                  <a:pt x="18" y="86"/>
                  <a:pt x="18" y="86"/>
                </a:cubicBezTo>
                <a:cubicBezTo>
                  <a:pt x="17" y="87"/>
                  <a:pt x="16" y="87"/>
                  <a:pt x="15" y="86"/>
                </a:cubicBezTo>
                <a:cubicBezTo>
                  <a:pt x="14" y="85"/>
                  <a:pt x="14" y="84"/>
                  <a:pt x="15" y="83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4" y="74"/>
                  <a:pt x="25" y="73"/>
                  <a:pt x="25" y="73"/>
                </a:cubicBezTo>
                <a:close/>
                <a:moveTo>
                  <a:pt x="18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49"/>
                  <a:pt x="16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9"/>
                  <a:pt x="0" y="51"/>
                </a:cubicBezTo>
                <a:cubicBezTo>
                  <a:pt x="0" y="52"/>
                  <a:pt x="1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6" y="53"/>
                  <a:pt x="18" y="52"/>
                  <a:pt x="18" y="51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124" name="Freeform 94"/>
          <p:cNvSpPr/>
          <p:nvPr/>
        </p:nvSpPr>
        <p:spPr bwMode="auto">
          <a:xfrm>
            <a:off x="6054038" y="3173658"/>
            <a:ext cx="52139" cy="49531"/>
          </a:xfrm>
          <a:custGeom>
            <a:avLst/>
            <a:gdLst>
              <a:gd name="T0" fmla="*/ 28 w 29"/>
              <a:gd name="T1" fmla="*/ 16 h 28"/>
              <a:gd name="T2" fmla="*/ 12 w 29"/>
              <a:gd name="T3" fmla="*/ 27 h 28"/>
              <a:gd name="T4" fmla="*/ 1 w 29"/>
              <a:gd name="T5" fmla="*/ 12 h 28"/>
              <a:gd name="T6" fmla="*/ 17 w 29"/>
              <a:gd name="T7" fmla="*/ 1 h 28"/>
              <a:gd name="T8" fmla="*/ 28 w 29"/>
              <a:gd name="T9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8" y="16"/>
                </a:moveTo>
                <a:cubicBezTo>
                  <a:pt x="26" y="23"/>
                  <a:pt x="19" y="28"/>
                  <a:pt x="12" y="27"/>
                </a:cubicBezTo>
                <a:cubicBezTo>
                  <a:pt x="5" y="26"/>
                  <a:pt x="0" y="19"/>
                  <a:pt x="1" y="12"/>
                </a:cubicBezTo>
                <a:cubicBezTo>
                  <a:pt x="3" y="4"/>
                  <a:pt x="10" y="0"/>
                  <a:pt x="17" y="1"/>
                </a:cubicBezTo>
                <a:cubicBezTo>
                  <a:pt x="24" y="2"/>
                  <a:pt x="29" y="9"/>
                  <a:pt x="28" y="16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5" name="Freeform 95"/>
          <p:cNvSpPr/>
          <p:nvPr/>
        </p:nvSpPr>
        <p:spPr bwMode="auto">
          <a:xfrm>
            <a:off x="6042306" y="3023760"/>
            <a:ext cx="48229" cy="161629"/>
          </a:xfrm>
          <a:custGeom>
            <a:avLst/>
            <a:gdLst>
              <a:gd name="T0" fmla="*/ 27 w 27"/>
              <a:gd name="T1" fmla="*/ 90 h 91"/>
              <a:gd name="T2" fmla="*/ 12 w 27"/>
              <a:gd name="T3" fmla="*/ 14 h 91"/>
              <a:gd name="T4" fmla="*/ 1 w 27"/>
              <a:gd name="T5" fmla="*/ 0 h 91"/>
              <a:gd name="T6" fmla="*/ 17 w 27"/>
              <a:gd name="T7" fmla="*/ 91 h 91"/>
              <a:gd name="T8" fmla="*/ 27 w 27"/>
              <a:gd name="T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91">
                <a:moveTo>
                  <a:pt x="27" y="90"/>
                </a:moveTo>
                <a:cubicBezTo>
                  <a:pt x="27" y="90"/>
                  <a:pt x="12" y="14"/>
                  <a:pt x="12" y="14"/>
                </a:cubicBezTo>
                <a:cubicBezTo>
                  <a:pt x="12" y="14"/>
                  <a:pt x="3" y="0"/>
                  <a:pt x="1" y="0"/>
                </a:cubicBezTo>
                <a:cubicBezTo>
                  <a:pt x="0" y="0"/>
                  <a:pt x="17" y="91"/>
                  <a:pt x="17" y="91"/>
                </a:cubicBezTo>
                <a:lnTo>
                  <a:pt x="27" y="90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6" name="Freeform 96"/>
          <p:cNvSpPr/>
          <p:nvPr/>
        </p:nvSpPr>
        <p:spPr bwMode="auto">
          <a:xfrm>
            <a:off x="6076196" y="3049830"/>
            <a:ext cx="104277" cy="139470"/>
          </a:xfrm>
          <a:custGeom>
            <a:avLst/>
            <a:gdLst>
              <a:gd name="T0" fmla="*/ 1 w 80"/>
              <a:gd name="T1" fmla="*/ 99 h 107"/>
              <a:gd name="T2" fmla="*/ 60 w 80"/>
              <a:gd name="T3" fmla="*/ 13 h 107"/>
              <a:gd name="T4" fmla="*/ 80 w 80"/>
              <a:gd name="T5" fmla="*/ 0 h 107"/>
              <a:gd name="T6" fmla="*/ 71 w 80"/>
              <a:gd name="T7" fmla="*/ 21 h 107"/>
              <a:gd name="T8" fmla="*/ 12 w 80"/>
              <a:gd name="T9" fmla="*/ 107 h 107"/>
              <a:gd name="T10" fmla="*/ 0 w 80"/>
              <a:gd name="T11" fmla="*/ 100 h 107"/>
              <a:gd name="T12" fmla="*/ 1 w 80"/>
              <a:gd name="T13" fmla="*/ 9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107">
                <a:moveTo>
                  <a:pt x="1" y="99"/>
                </a:moveTo>
                <a:lnTo>
                  <a:pt x="60" y="13"/>
                </a:lnTo>
                <a:lnTo>
                  <a:pt x="80" y="0"/>
                </a:lnTo>
                <a:lnTo>
                  <a:pt x="71" y="21"/>
                </a:lnTo>
                <a:lnTo>
                  <a:pt x="12" y="107"/>
                </a:lnTo>
                <a:lnTo>
                  <a:pt x="0" y="100"/>
                </a:lnTo>
                <a:lnTo>
                  <a:pt x="1" y="99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7" name="Freeform 97"/>
          <p:cNvSpPr/>
          <p:nvPr/>
        </p:nvSpPr>
        <p:spPr bwMode="auto">
          <a:xfrm>
            <a:off x="6067073" y="3211458"/>
            <a:ext cx="13035" cy="26069"/>
          </a:xfrm>
          <a:custGeom>
            <a:avLst/>
            <a:gdLst>
              <a:gd name="T0" fmla="*/ 2 w 7"/>
              <a:gd name="T1" fmla="*/ 3 h 15"/>
              <a:gd name="T2" fmla="*/ 5 w 7"/>
              <a:gd name="T3" fmla="*/ 1 h 15"/>
              <a:gd name="T4" fmla="*/ 7 w 7"/>
              <a:gd name="T5" fmla="*/ 3 h 15"/>
              <a:gd name="T6" fmla="*/ 5 w 7"/>
              <a:gd name="T7" fmla="*/ 13 h 15"/>
              <a:gd name="T8" fmla="*/ 3 w 7"/>
              <a:gd name="T9" fmla="*/ 15 h 15"/>
              <a:gd name="T10" fmla="*/ 1 w 7"/>
              <a:gd name="T11" fmla="*/ 12 h 15"/>
              <a:gd name="T12" fmla="*/ 2 w 7"/>
              <a:gd name="T13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5">
                <a:moveTo>
                  <a:pt x="2" y="3"/>
                </a:moveTo>
                <a:cubicBezTo>
                  <a:pt x="3" y="1"/>
                  <a:pt x="4" y="0"/>
                  <a:pt x="5" y="1"/>
                </a:cubicBezTo>
                <a:cubicBezTo>
                  <a:pt x="6" y="1"/>
                  <a:pt x="7" y="2"/>
                  <a:pt x="7" y="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3" y="15"/>
                </a:cubicBezTo>
                <a:cubicBezTo>
                  <a:pt x="1" y="15"/>
                  <a:pt x="0" y="13"/>
                  <a:pt x="1" y="12"/>
                </a:cubicBezTo>
                <a:lnTo>
                  <a:pt x="2" y="3"/>
                </a:ln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28" name="Freeform 98"/>
          <p:cNvSpPr>
            <a:spLocks noEditPoints="1"/>
          </p:cNvSpPr>
          <p:nvPr/>
        </p:nvSpPr>
        <p:spPr bwMode="auto">
          <a:xfrm>
            <a:off x="6025362" y="1891057"/>
            <a:ext cx="181180" cy="194215"/>
          </a:xfrm>
          <a:custGeom>
            <a:avLst/>
            <a:gdLst>
              <a:gd name="T0" fmla="*/ 78 w 101"/>
              <a:gd name="T1" fmla="*/ 50 h 109"/>
              <a:gd name="T2" fmla="*/ 76 w 101"/>
              <a:gd name="T3" fmla="*/ 62 h 109"/>
              <a:gd name="T4" fmla="*/ 76 w 101"/>
              <a:gd name="T5" fmla="*/ 73 h 109"/>
              <a:gd name="T6" fmla="*/ 78 w 101"/>
              <a:gd name="T7" fmla="*/ 73 h 109"/>
              <a:gd name="T8" fmla="*/ 86 w 101"/>
              <a:gd name="T9" fmla="*/ 86 h 109"/>
              <a:gd name="T10" fmla="*/ 76 w 101"/>
              <a:gd name="T11" fmla="*/ 79 h 109"/>
              <a:gd name="T12" fmla="*/ 76 w 101"/>
              <a:gd name="T13" fmla="*/ 22 h 109"/>
              <a:gd name="T14" fmla="*/ 86 w 101"/>
              <a:gd name="T15" fmla="*/ 15 h 109"/>
              <a:gd name="T16" fmla="*/ 78 w 101"/>
              <a:gd name="T17" fmla="*/ 27 h 109"/>
              <a:gd name="T18" fmla="*/ 76 w 101"/>
              <a:gd name="T19" fmla="*/ 28 h 109"/>
              <a:gd name="T20" fmla="*/ 99 w 101"/>
              <a:gd name="T21" fmla="*/ 48 h 109"/>
              <a:gd name="T22" fmla="*/ 84 w 101"/>
              <a:gd name="T23" fmla="*/ 50 h 109"/>
              <a:gd name="T24" fmla="*/ 99 w 101"/>
              <a:gd name="T25" fmla="*/ 53 h 109"/>
              <a:gd name="T26" fmla="*/ 99 w 101"/>
              <a:gd name="T27" fmla="*/ 48 h 109"/>
              <a:gd name="T28" fmla="*/ 53 w 101"/>
              <a:gd name="T29" fmla="*/ 109 h 109"/>
              <a:gd name="T30" fmla="*/ 66 w 101"/>
              <a:gd name="T31" fmla="*/ 73 h 109"/>
              <a:gd name="T32" fmla="*/ 76 w 101"/>
              <a:gd name="T33" fmla="*/ 38 h 109"/>
              <a:gd name="T34" fmla="*/ 51 w 101"/>
              <a:gd name="T35" fmla="*/ 28 h 109"/>
              <a:gd name="T36" fmla="*/ 73 w 101"/>
              <a:gd name="T37" fmla="*/ 50 h 109"/>
              <a:gd name="T38" fmla="*/ 62 w 101"/>
              <a:gd name="T39" fmla="*/ 69 h 109"/>
              <a:gd name="T40" fmla="*/ 61 w 101"/>
              <a:gd name="T41" fmla="*/ 84 h 109"/>
              <a:gd name="T42" fmla="*/ 51 w 101"/>
              <a:gd name="T43" fmla="*/ 109 h 109"/>
              <a:gd name="T44" fmla="*/ 76 w 101"/>
              <a:gd name="T45" fmla="*/ 28 h 109"/>
              <a:gd name="T46" fmla="*/ 74 w 101"/>
              <a:gd name="T47" fmla="*/ 23 h 109"/>
              <a:gd name="T48" fmla="*/ 76 w 101"/>
              <a:gd name="T49" fmla="*/ 73 h 109"/>
              <a:gd name="T50" fmla="*/ 74 w 101"/>
              <a:gd name="T51" fmla="*/ 77 h 109"/>
              <a:gd name="T52" fmla="*/ 76 w 101"/>
              <a:gd name="T53" fmla="*/ 73 h 109"/>
              <a:gd name="T54" fmla="*/ 51 w 101"/>
              <a:gd name="T55" fmla="*/ 0 h 109"/>
              <a:gd name="T56" fmla="*/ 53 w 101"/>
              <a:gd name="T57" fmla="*/ 2 h 109"/>
              <a:gd name="T58" fmla="*/ 51 w 101"/>
              <a:gd name="T59" fmla="*/ 17 h 109"/>
              <a:gd name="T60" fmla="*/ 51 w 101"/>
              <a:gd name="T61" fmla="*/ 22 h 109"/>
              <a:gd name="T62" fmla="*/ 26 w 101"/>
              <a:gd name="T63" fmla="*/ 62 h 109"/>
              <a:gd name="T64" fmla="*/ 35 w 101"/>
              <a:gd name="T65" fmla="*/ 95 h 109"/>
              <a:gd name="T66" fmla="*/ 51 w 101"/>
              <a:gd name="T67" fmla="*/ 109 h 109"/>
              <a:gd name="T68" fmla="*/ 41 w 101"/>
              <a:gd name="T69" fmla="*/ 84 h 109"/>
              <a:gd name="T70" fmla="*/ 40 w 101"/>
              <a:gd name="T71" fmla="*/ 69 h 109"/>
              <a:gd name="T72" fmla="*/ 35 w 101"/>
              <a:gd name="T73" fmla="*/ 35 h 109"/>
              <a:gd name="T74" fmla="*/ 51 w 101"/>
              <a:gd name="T75" fmla="*/ 22 h 109"/>
              <a:gd name="T76" fmla="*/ 51 w 101"/>
              <a:gd name="T77" fmla="*/ 17 h 109"/>
              <a:gd name="T78" fmla="*/ 48 w 101"/>
              <a:gd name="T79" fmla="*/ 2 h 109"/>
              <a:gd name="T80" fmla="*/ 26 w 101"/>
              <a:gd name="T81" fmla="*/ 79 h 109"/>
              <a:gd name="T82" fmla="*/ 28 w 101"/>
              <a:gd name="T83" fmla="*/ 73 h 109"/>
              <a:gd name="T84" fmla="*/ 26 w 101"/>
              <a:gd name="T85" fmla="*/ 79 h 109"/>
              <a:gd name="T86" fmla="*/ 26 w 101"/>
              <a:gd name="T87" fmla="*/ 21 h 109"/>
              <a:gd name="T88" fmla="*/ 28 w 101"/>
              <a:gd name="T89" fmla="*/ 27 h 109"/>
              <a:gd name="T90" fmla="*/ 26 w 101"/>
              <a:gd name="T91" fmla="*/ 38 h 109"/>
              <a:gd name="T92" fmla="*/ 26 w 101"/>
              <a:gd name="T93" fmla="*/ 62 h 109"/>
              <a:gd name="T94" fmla="*/ 26 w 101"/>
              <a:gd name="T95" fmla="*/ 21 h 109"/>
              <a:gd name="T96" fmla="*/ 24 w 101"/>
              <a:gd name="T97" fmla="*/ 27 h 109"/>
              <a:gd name="T98" fmla="*/ 15 w 101"/>
              <a:gd name="T99" fmla="*/ 18 h 109"/>
              <a:gd name="T100" fmla="*/ 19 w 101"/>
              <a:gd name="T101" fmla="*/ 15 h 109"/>
              <a:gd name="T102" fmla="*/ 26 w 101"/>
              <a:gd name="T103" fmla="*/ 73 h 109"/>
              <a:gd name="T104" fmla="*/ 19 w 101"/>
              <a:gd name="T105" fmla="*/ 86 h 109"/>
              <a:gd name="T106" fmla="*/ 15 w 101"/>
              <a:gd name="T107" fmla="*/ 82 h 109"/>
              <a:gd name="T108" fmla="*/ 24 w 101"/>
              <a:gd name="T109" fmla="*/ 73 h 109"/>
              <a:gd name="T110" fmla="*/ 18 w 101"/>
              <a:gd name="T111" fmla="*/ 50 h 109"/>
              <a:gd name="T112" fmla="*/ 15 w 101"/>
              <a:gd name="T113" fmla="*/ 48 h 109"/>
              <a:gd name="T114" fmla="*/ 0 w 101"/>
              <a:gd name="T115" fmla="*/ 50 h 109"/>
              <a:gd name="T116" fmla="*/ 15 w 101"/>
              <a:gd name="T117" fmla="*/ 5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1" h="109">
                <a:moveTo>
                  <a:pt x="76" y="62"/>
                </a:moveTo>
                <a:cubicBezTo>
                  <a:pt x="78" y="58"/>
                  <a:pt x="78" y="54"/>
                  <a:pt x="78" y="50"/>
                </a:cubicBezTo>
                <a:cubicBezTo>
                  <a:pt x="78" y="46"/>
                  <a:pt x="78" y="42"/>
                  <a:pt x="76" y="38"/>
                </a:cubicBezTo>
                <a:cubicBezTo>
                  <a:pt x="76" y="62"/>
                  <a:pt x="76" y="62"/>
                  <a:pt x="76" y="62"/>
                </a:cubicBezTo>
                <a:close/>
                <a:moveTo>
                  <a:pt x="76" y="79"/>
                </a:moveTo>
                <a:cubicBezTo>
                  <a:pt x="76" y="73"/>
                  <a:pt x="76" y="73"/>
                  <a:pt x="76" y="73"/>
                </a:cubicBezTo>
                <a:cubicBezTo>
                  <a:pt x="77" y="73"/>
                  <a:pt x="77" y="73"/>
                  <a:pt x="7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3"/>
                  <a:pt x="87" y="85"/>
                  <a:pt x="86" y="86"/>
                </a:cubicBezTo>
                <a:cubicBezTo>
                  <a:pt x="85" y="87"/>
                  <a:pt x="84" y="87"/>
                  <a:pt x="83" y="86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76" y="28"/>
                </a:moveTo>
                <a:cubicBezTo>
                  <a:pt x="76" y="22"/>
                  <a:pt x="76" y="22"/>
                  <a:pt x="76" y="22"/>
                </a:cubicBezTo>
                <a:cubicBezTo>
                  <a:pt x="83" y="15"/>
                  <a:pt x="83" y="15"/>
                  <a:pt x="83" y="15"/>
                </a:cubicBezTo>
                <a:cubicBezTo>
                  <a:pt x="84" y="14"/>
                  <a:pt x="85" y="14"/>
                  <a:pt x="86" y="15"/>
                </a:cubicBezTo>
                <a:cubicBezTo>
                  <a:pt x="87" y="16"/>
                  <a:pt x="87" y="17"/>
                  <a:pt x="86" y="1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8"/>
                  <a:pt x="77" y="28"/>
                  <a:pt x="76" y="28"/>
                </a:cubicBezTo>
                <a:close/>
                <a:moveTo>
                  <a:pt x="99" y="48"/>
                </a:moveTo>
                <a:cubicBezTo>
                  <a:pt x="99" y="48"/>
                  <a:pt x="99" y="48"/>
                  <a:pt x="99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5" y="48"/>
                  <a:pt x="84" y="49"/>
                  <a:pt x="84" y="50"/>
                </a:cubicBezTo>
                <a:cubicBezTo>
                  <a:pt x="84" y="52"/>
                  <a:pt x="85" y="53"/>
                  <a:pt x="8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100" y="53"/>
                  <a:pt x="101" y="52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lose/>
                <a:moveTo>
                  <a:pt x="51" y="109"/>
                </a:moveTo>
                <a:cubicBezTo>
                  <a:pt x="53" y="109"/>
                  <a:pt x="53" y="109"/>
                  <a:pt x="53" y="109"/>
                </a:cubicBezTo>
                <a:cubicBezTo>
                  <a:pt x="60" y="109"/>
                  <a:pt x="66" y="103"/>
                  <a:pt x="66" y="95"/>
                </a:cubicBezTo>
                <a:cubicBezTo>
                  <a:pt x="66" y="73"/>
                  <a:pt x="66" y="73"/>
                  <a:pt x="66" y="73"/>
                </a:cubicBezTo>
                <a:cubicBezTo>
                  <a:pt x="70" y="70"/>
                  <a:pt x="74" y="67"/>
                  <a:pt x="76" y="62"/>
                </a:cubicBezTo>
                <a:cubicBezTo>
                  <a:pt x="76" y="38"/>
                  <a:pt x="76" y="38"/>
                  <a:pt x="76" y="38"/>
                </a:cubicBezTo>
                <a:cubicBezTo>
                  <a:pt x="71" y="29"/>
                  <a:pt x="62" y="22"/>
                  <a:pt x="51" y="22"/>
                </a:cubicBezTo>
                <a:cubicBezTo>
                  <a:pt x="51" y="28"/>
                  <a:pt x="51" y="28"/>
                  <a:pt x="51" y="28"/>
                </a:cubicBezTo>
                <a:cubicBezTo>
                  <a:pt x="57" y="28"/>
                  <a:pt x="62" y="31"/>
                  <a:pt x="66" y="35"/>
                </a:cubicBezTo>
                <a:cubicBezTo>
                  <a:pt x="70" y="39"/>
                  <a:pt x="73" y="44"/>
                  <a:pt x="73" y="50"/>
                </a:cubicBezTo>
                <a:cubicBezTo>
                  <a:pt x="73" y="58"/>
                  <a:pt x="68" y="65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70"/>
                  <a:pt x="61" y="71"/>
                  <a:pt x="61" y="72"/>
                </a:cubicBezTo>
                <a:cubicBezTo>
                  <a:pt x="61" y="84"/>
                  <a:pt x="61" y="84"/>
                  <a:pt x="61" y="84"/>
                </a:cubicBezTo>
                <a:cubicBezTo>
                  <a:pt x="51" y="84"/>
                  <a:pt x="51" y="84"/>
                  <a:pt x="51" y="84"/>
                </a:cubicBezTo>
                <a:cubicBezTo>
                  <a:pt x="51" y="109"/>
                  <a:pt x="51" y="109"/>
                  <a:pt x="51" y="109"/>
                </a:cubicBezTo>
                <a:close/>
                <a:moveTo>
                  <a:pt x="76" y="22"/>
                </a:moveTo>
                <a:cubicBezTo>
                  <a:pt x="76" y="28"/>
                  <a:pt x="76" y="28"/>
                  <a:pt x="76" y="28"/>
                </a:cubicBezTo>
                <a:cubicBezTo>
                  <a:pt x="75" y="28"/>
                  <a:pt x="75" y="28"/>
                  <a:pt x="74" y="27"/>
                </a:cubicBezTo>
                <a:cubicBezTo>
                  <a:pt x="73" y="26"/>
                  <a:pt x="73" y="24"/>
                  <a:pt x="74" y="23"/>
                </a:cubicBezTo>
                <a:cubicBezTo>
                  <a:pt x="76" y="22"/>
                  <a:pt x="76" y="22"/>
                  <a:pt x="76" y="22"/>
                </a:cubicBezTo>
                <a:close/>
                <a:moveTo>
                  <a:pt x="76" y="73"/>
                </a:moveTo>
                <a:cubicBezTo>
                  <a:pt x="76" y="79"/>
                  <a:pt x="76" y="79"/>
                  <a:pt x="76" y="79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6"/>
                  <a:pt x="73" y="74"/>
                  <a:pt x="74" y="73"/>
                </a:cubicBezTo>
                <a:cubicBezTo>
                  <a:pt x="75" y="73"/>
                  <a:pt x="75" y="73"/>
                  <a:pt x="76" y="73"/>
                </a:cubicBezTo>
                <a:close/>
                <a:moveTo>
                  <a:pt x="51" y="17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3" y="2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6"/>
                  <a:pt x="52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lose/>
                <a:moveTo>
                  <a:pt x="51" y="22"/>
                </a:moveTo>
                <a:cubicBezTo>
                  <a:pt x="40" y="22"/>
                  <a:pt x="30" y="29"/>
                  <a:pt x="26" y="38"/>
                </a:cubicBezTo>
                <a:cubicBezTo>
                  <a:pt x="26" y="62"/>
                  <a:pt x="26" y="62"/>
                  <a:pt x="26" y="62"/>
                </a:cubicBezTo>
                <a:cubicBezTo>
                  <a:pt x="28" y="67"/>
                  <a:pt x="31" y="71"/>
                  <a:pt x="35" y="74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3"/>
                  <a:pt x="42" y="109"/>
                  <a:pt x="49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84"/>
                  <a:pt x="51" y="84"/>
                  <a:pt x="5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1"/>
                  <a:pt x="41" y="70"/>
                  <a:pt x="40" y="69"/>
                </a:cubicBezTo>
                <a:cubicBezTo>
                  <a:pt x="33" y="66"/>
                  <a:pt x="28" y="58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9" y="31"/>
                  <a:pt x="44" y="28"/>
                  <a:pt x="51" y="28"/>
                </a:cubicBezTo>
                <a:cubicBezTo>
                  <a:pt x="51" y="22"/>
                  <a:pt x="51" y="22"/>
                  <a:pt x="51" y="22"/>
                </a:cubicBezTo>
                <a:close/>
                <a:moveTo>
                  <a:pt x="51" y="0"/>
                </a:moveTo>
                <a:cubicBezTo>
                  <a:pt x="51" y="17"/>
                  <a:pt x="51" y="17"/>
                  <a:pt x="51" y="17"/>
                </a:cubicBezTo>
                <a:cubicBezTo>
                  <a:pt x="49" y="17"/>
                  <a:pt x="48" y="16"/>
                  <a:pt x="48" y="15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9" y="0"/>
                  <a:pt x="51" y="0"/>
                </a:cubicBezTo>
                <a:close/>
                <a:moveTo>
                  <a:pt x="26" y="79"/>
                </a:move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7" y="73"/>
                  <a:pt x="28" y="73"/>
                </a:cubicBezTo>
                <a:cubicBezTo>
                  <a:pt x="29" y="74"/>
                  <a:pt x="29" y="76"/>
                  <a:pt x="28" y="77"/>
                </a:cubicBezTo>
                <a:cubicBezTo>
                  <a:pt x="26" y="79"/>
                  <a:pt x="26" y="79"/>
                  <a:pt x="26" y="79"/>
                </a:cubicBezTo>
                <a:close/>
                <a:moveTo>
                  <a:pt x="26" y="28"/>
                </a:moveTo>
                <a:cubicBezTo>
                  <a:pt x="26" y="21"/>
                  <a:pt x="26" y="21"/>
                  <a:pt x="26" y="21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4"/>
                  <a:pt x="29" y="26"/>
                  <a:pt x="28" y="27"/>
                </a:cubicBezTo>
                <a:cubicBezTo>
                  <a:pt x="27" y="28"/>
                  <a:pt x="26" y="28"/>
                  <a:pt x="26" y="28"/>
                </a:cubicBezTo>
                <a:close/>
                <a:moveTo>
                  <a:pt x="26" y="38"/>
                </a:moveTo>
                <a:cubicBezTo>
                  <a:pt x="24" y="42"/>
                  <a:pt x="23" y="46"/>
                  <a:pt x="23" y="50"/>
                </a:cubicBezTo>
                <a:cubicBezTo>
                  <a:pt x="23" y="55"/>
                  <a:pt x="24" y="59"/>
                  <a:pt x="26" y="62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6" y="21"/>
                </a:move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7"/>
                  <a:pt x="14" y="16"/>
                  <a:pt x="15" y="15"/>
                </a:cubicBezTo>
                <a:cubicBezTo>
                  <a:pt x="16" y="14"/>
                  <a:pt x="18" y="14"/>
                  <a:pt x="19" y="15"/>
                </a:cubicBezTo>
                <a:cubicBezTo>
                  <a:pt x="26" y="21"/>
                  <a:pt x="26" y="21"/>
                  <a:pt x="26" y="21"/>
                </a:cubicBezTo>
                <a:close/>
                <a:moveTo>
                  <a:pt x="26" y="73"/>
                </a:moveTo>
                <a:cubicBezTo>
                  <a:pt x="26" y="79"/>
                  <a:pt x="26" y="79"/>
                  <a:pt x="26" y="79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7"/>
                  <a:pt x="16" y="87"/>
                  <a:pt x="15" y="86"/>
                </a:cubicBezTo>
                <a:cubicBezTo>
                  <a:pt x="14" y="85"/>
                  <a:pt x="14" y="83"/>
                  <a:pt x="15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5" y="73"/>
                  <a:pt x="26" y="73"/>
                </a:cubicBezTo>
                <a:close/>
                <a:moveTo>
                  <a:pt x="18" y="50"/>
                </a:move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17" y="48"/>
                  <a:pt x="1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0"/>
                </a:cubicBezTo>
                <a:cubicBezTo>
                  <a:pt x="0" y="52"/>
                  <a:pt x="2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3"/>
                  <a:pt x="18" y="52"/>
                  <a:pt x="18" y="50"/>
                </a:cubicBezTo>
                <a:close/>
              </a:path>
            </a:pathLst>
          </a:custGeom>
          <a:solidFill>
            <a:srgbClr val="0D0D0D">
              <a:alpha val="21176"/>
            </a:srgbClr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711211" y="1938539"/>
            <a:ext cx="550579" cy="496410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160" name="组合 15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16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748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30" name="直接连接符 129"/>
          <p:cNvCxnSpPr/>
          <p:nvPr/>
        </p:nvCxnSpPr>
        <p:spPr>
          <a:xfrm>
            <a:off x="7114217" y="2082666"/>
            <a:ext cx="600851" cy="13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/>
          <p:cNvGrpSpPr/>
          <p:nvPr/>
        </p:nvGrpSpPr>
        <p:grpSpPr>
          <a:xfrm>
            <a:off x="7724680" y="3578391"/>
            <a:ext cx="550579" cy="496410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154" name="组合 15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15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748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32" name="直接连接符 131"/>
          <p:cNvCxnSpPr/>
          <p:nvPr/>
        </p:nvCxnSpPr>
        <p:spPr>
          <a:xfrm>
            <a:off x="7182952" y="3742490"/>
            <a:ext cx="6008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4394514" y="2086731"/>
            <a:ext cx="600851" cy="13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组合 133"/>
          <p:cNvGrpSpPr/>
          <p:nvPr/>
        </p:nvGrpSpPr>
        <p:grpSpPr>
          <a:xfrm>
            <a:off x="3912671" y="1910662"/>
            <a:ext cx="550579" cy="496410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148" name="组合 14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15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5"/>
              <p:cNvSpPr/>
              <p:nvPr/>
            </p:nvSpPr>
            <p:spPr bwMode="auto">
              <a:xfrm rot="1855731">
                <a:off x="3764582" y="2863367"/>
                <a:ext cx="1264630" cy="1140209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748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135" name="直接连接符 134"/>
          <p:cNvCxnSpPr/>
          <p:nvPr/>
        </p:nvCxnSpPr>
        <p:spPr>
          <a:xfrm>
            <a:off x="4404127" y="3743504"/>
            <a:ext cx="600851" cy="130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3912671" y="3510059"/>
            <a:ext cx="550579" cy="496410"/>
            <a:chOff x="5424755" y="1340768"/>
            <a:chExt cx="670560" cy="604586"/>
          </a:xfrm>
          <a:solidFill>
            <a:srgbClr val="C8001D"/>
          </a:solidFill>
        </p:grpSpPr>
        <p:grpSp>
          <p:nvGrpSpPr>
            <p:cNvPr id="142" name="组合 1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  <a:grpFill/>
          </p:grpSpPr>
          <p:sp>
            <p:nvSpPr>
              <p:cNvPr id="1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3" cy="3748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anose="020B0503020204020204" pitchFamily="3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946512" y="1615031"/>
            <a:ext cx="228576" cy="151496"/>
            <a:chOff x="9482595" y="2565731"/>
            <a:chExt cx="278384" cy="184511"/>
          </a:xfrm>
          <a:solidFill>
            <a:srgbClr val="0D0D0D">
              <a:alpha val="21176"/>
            </a:srgbClr>
          </a:solidFill>
        </p:grpSpPr>
        <p:sp>
          <p:nvSpPr>
            <p:cNvPr id="138" name="椭圆 137"/>
            <p:cNvSpPr/>
            <p:nvPr/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1" name="Text Placeholder 2"/>
          <p:cNvSpPr txBox="1"/>
          <p:nvPr/>
        </p:nvSpPr>
        <p:spPr>
          <a:xfrm>
            <a:off x="589597" y="196394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2" name="文本框 36"/>
          <p:cNvSpPr txBox="1"/>
          <p:nvPr/>
        </p:nvSpPr>
        <p:spPr>
          <a:xfrm>
            <a:off x="477199" y="158740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Text Placeholder 2"/>
          <p:cNvSpPr txBox="1"/>
          <p:nvPr/>
        </p:nvSpPr>
        <p:spPr>
          <a:xfrm>
            <a:off x="589597" y="3780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4" name="文本框 36"/>
          <p:cNvSpPr txBox="1"/>
          <p:nvPr/>
        </p:nvSpPr>
        <p:spPr>
          <a:xfrm>
            <a:off x="477199" y="34035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Text Placeholder 2"/>
          <p:cNvSpPr txBox="1"/>
          <p:nvPr/>
        </p:nvSpPr>
        <p:spPr>
          <a:xfrm>
            <a:off x="8594831" y="1963948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6" name="文本框 36"/>
          <p:cNvSpPr txBox="1"/>
          <p:nvPr/>
        </p:nvSpPr>
        <p:spPr>
          <a:xfrm>
            <a:off x="8482433" y="158740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 Placeholder 2"/>
          <p:cNvSpPr txBox="1"/>
          <p:nvPr/>
        </p:nvSpPr>
        <p:spPr>
          <a:xfrm>
            <a:off x="8594831" y="378013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8" name="文本框 36"/>
          <p:cNvSpPr txBox="1"/>
          <p:nvPr/>
        </p:nvSpPr>
        <p:spPr>
          <a:xfrm>
            <a:off x="8482433" y="340358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4231733" y="1585110"/>
            <a:ext cx="3757679" cy="3582791"/>
            <a:chOff x="3841315" y="1276885"/>
            <a:chExt cx="4378012" cy="4174253"/>
          </a:xfrm>
        </p:grpSpPr>
        <p:sp>
          <p:nvSpPr>
            <p:cNvPr id="2" name="Freeform 6"/>
            <p:cNvSpPr/>
            <p:nvPr/>
          </p:nvSpPr>
          <p:spPr bwMode="auto">
            <a:xfrm>
              <a:off x="3918991" y="2648039"/>
              <a:ext cx="579757" cy="260047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" name="Freeform 7"/>
            <p:cNvSpPr/>
            <p:nvPr/>
          </p:nvSpPr>
          <p:spPr bwMode="auto">
            <a:xfrm>
              <a:off x="3841315" y="2603010"/>
              <a:ext cx="1315993" cy="1522004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6979885" y="2648039"/>
              <a:ext cx="582008" cy="260047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496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9"/>
            <p:cNvSpPr/>
            <p:nvPr/>
          </p:nvSpPr>
          <p:spPr bwMode="auto">
            <a:xfrm>
              <a:off x="6903334" y="2603010"/>
              <a:ext cx="1315993" cy="1522004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4684496" y="3974164"/>
              <a:ext cx="580883" cy="260047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4605694" y="3929134"/>
              <a:ext cx="1318244" cy="1522004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6215505" y="3974164"/>
              <a:ext cx="579757" cy="260047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6136703" y="3929134"/>
              <a:ext cx="1318244" cy="1522004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4684496" y="1321915"/>
              <a:ext cx="580883" cy="260047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4605694" y="1276885"/>
              <a:ext cx="1318244" cy="1522004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4684496" y="1321915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8E98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6215505" y="1321915"/>
              <a:ext cx="579757" cy="260047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6136703" y="1276885"/>
              <a:ext cx="1318244" cy="1522004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6215505" y="1321915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B18D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6215505" y="3974164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A1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4684496" y="3974164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867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918991" y="2648039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5A7D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6979885" y="2648039"/>
              <a:ext cx="448045" cy="48406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6E9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4899513" y="1554944"/>
              <a:ext cx="103568" cy="219520"/>
            </a:xfrm>
            <a:custGeom>
              <a:avLst/>
              <a:gdLst>
                <a:gd name="T0" fmla="*/ 50 w 50"/>
                <a:gd name="T1" fmla="*/ 82 h 107"/>
                <a:gd name="T2" fmla="*/ 42 w 50"/>
                <a:gd name="T3" fmla="*/ 99 h 107"/>
                <a:gd name="T4" fmla="*/ 25 w 50"/>
                <a:gd name="T5" fmla="*/ 107 h 107"/>
                <a:gd name="T6" fmla="*/ 7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7 w 50"/>
                <a:gd name="T13" fmla="*/ 7 h 107"/>
                <a:gd name="T14" fmla="*/ 25 w 50"/>
                <a:gd name="T15" fmla="*/ 0 h 107"/>
                <a:gd name="T16" fmla="*/ 42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3 w 50"/>
                <a:gd name="T23" fmla="*/ 24 h 107"/>
                <a:gd name="T24" fmla="*/ 31 w 50"/>
                <a:gd name="T25" fmla="*/ 18 h 107"/>
                <a:gd name="T26" fmla="*/ 24 w 50"/>
                <a:gd name="T27" fmla="*/ 15 h 107"/>
                <a:gd name="T28" fmla="*/ 18 w 50"/>
                <a:gd name="T29" fmla="*/ 18 h 107"/>
                <a:gd name="T30" fmla="*/ 15 w 50"/>
                <a:gd name="T31" fmla="*/ 24 h 107"/>
                <a:gd name="T32" fmla="*/ 15 w 50"/>
                <a:gd name="T33" fmla="*/ 82 h 107"/>
                <a:gd name="T34" fmla="*/ 18 w 50"/>
                <a:gd name="T35" fmla="*/ 88 h 107"/>
                <a:gd name="T36" fmla="*/ 24 w 50"/>
                <a:gd name="T37" fmla="*/ 91 h 107"/>
                <a:gd name="T38" fmla="*/ 31 w 50"/>
                <a:gd name="T39" fmla="*/ 88 h 107"/>
                <a:gd name="T40" fmla="*/ 33 w 50"/>
                <a:gd name="T41" fmla="*/ 82 h 107"/>
                <a:gd name="T42" fmla="*/ 33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7" y="95"/>
                    <a:pt x="42" y="99"/>
                  </a:cubicBezTo>
                  <a:cubicBezTo>
                    <a:pt x="37" y="104"/>
                    <a:pt x="31" y="107"/>
                    <a:pt x="25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7" y="2"/>
                    <a:pt x="42" y="7"/>
                  </a:cubicBezTo>
                  <a:cubicBezTo>
                    <a:pt x="47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3" y="24"/>
                  </a:moveTo>
                  <a:cubicBezTo>
                    <a:pt x="33" y="22"/>
                    <a:pt x="32" y="20"/>
                    <a:pt x="31" y="18"/>
                  </a:cubicBezTo>
                  <a:cubicBezTo>
                    <a:pt x="29" y="16"/>
                    <a:pt x="27" y="15"/>
                    <a:pt x="24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20" y="90"/>
                    <a:pt x="22" y="91"/>
                    <a:pt x="24" y="91"/>
                  </a:cubicBezTo>
                  <a:cubicBezTo>
                    <a:pt x="27" y="91"/>
                    <a:pt x="29" y="90"/>
                    <a:pt x="31" y="88"/>
                  </a:cubicBezTo>
                  <a:cubicBezTo>
                    <a:pt x="32" y="86"/>
                    <a:pt x="33" y="84"/>
                    <a:pt x="33" y="82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5027848" y="1557195"/>
              <a:ext cx="58539" cy="215017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6"/>
            <p:cNvSpPr>
              <a:spLocks noEditPoints="1"/>
            </p:cNvSpPr>
            <p:nvPr/>
          </p:nvSpPr>
          <p:spPr bwMode="auto">
            <a:xfrm>
              <a:off x="6384367" y="1554944"/>
              <a:ext cx="102442" cy="219520"/>
            </a:xfrm>
            <a:custGeom>
              <a:avLst/>
              <a:gdLst>
                <a:gd name="T0" fmla="*/ 50 w 50"/>
                <a:gd name="T1" fmla="*/ 82 h 107"/>
                <a:gd name="T2" fmla="*/ 43 w 50"/>
                <a:gd name="T3" fmla="*/ 99 h 107"/>
                <a:gd name="T4" fmla="*/ 25 w 50"/>
                <a:gd name="T5" fmla="*/ 107 h 107"/>
                <a:gd name="T6" fmla="*/ 8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8 w 50"/>
                <a:gd name="T13" fmla="*/ 7 h 107"/>
                <a:gd name="T14" fmla="*/ 25 w 50"/>
                <a:gd name="T15" fmla="*/ 0 h 107"/>
                <a:gd name="T16" fmla="*/ 43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4 w 50"/>
                <a:gd name="T23" fmla="*/ 24 h 107"/>
                <a:gd name="T24" fmla="*/ 31 w 50"/>
                <a:gd name="T25" fmla="*/ 18 h 107"/>
                <a:gd name="T26" fmla="*/ 25 w 50"/>
                <a:gd name="T27" fmla="*/ 15 h 107"/>
                <a:gd name="T28" fmla="*/ 19 w 50"/>
                <a:gd name="T29" fmla="*/ 18 h 107"/>
                <a:gd name="T30" fmla="*/ 16 w 50"/>
                <a:gd name="T31" fmla="*/ 24 h 107"/>
                <a:gd name="T32" fmla="*/ 16 w 50"/>
                <a:gd name="T33" fmla="*/ 82 h 107"/>
                <a:gd name="T34" fmla="*/ 19 w 50"/>
                <a:gd name="T35" fmla="*/ 88 h 107"/>
                <a:gd name="T36" fmla="*/ 25 w 50"/>
                <a:gd name="T37" fmla="*/ 91 h 107"/>
                <a:gd name="T38" fmla="*/ 31 w 50"/>
                <a:gd name="T39" fmla="*/ 88 h 107"/>
                <a:gd name="T40" fmla="*/ 34 w 50"/>
                <a:gd name="T41" fmla="*/ 82 h 107"/>
                <a:gd name="T42" fmla="*/ 34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8" y="95"/>
                    <a:pt x="43" y="99"/>
                  </a:cubicBezTo>
                  <a:cubicBezTo>
                    <a:pt x="38" y="104"/>
                    <a:pt x="32" y="107"/>
                    <a:pt x="25" y="107"/>
                  </a:cubicBezTo>
                  <a:cubicBezTo>
                    <a:pt x="19" y="107"/>
                    <a:pt x="13" y="104"/>
                    <a:pt x="8" y="99"/>
                  </a:cubicBezTo>
                  <a:cubicBezTo>
                    <a:pt x="3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3" y="2"/>
                    <a:pt x="19" y="0"/>
                    <a:pt x="25" y="0"/>
                  </a:cubicBezTo>
                  <a:cubicBezTo>
                    <a:pt x="32" y="0"/>
                    <a:pt x="38" y="2"/>
                    <a:pt x="43" y="7"/>
                  </a:cubicBezTo>
                  <a:cubicBezTo>
                    <a:pt x="48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4" y="24"/>
                  </a:moveTo>
                  <a:cubicBezTo>
                    <a:pt x="34" y="22"/>
                    <a:pt x="33" y="20"/>
                    <a:pt x="31" y="18"/>
                  </a:cubicBezTo>
                  <a:cubicBezTo>
                    <a:pt x="30" y="16"/>
                    <a:pt x="27" y="15"/>
                    <a:pt x="25" y="15"/>
                  </a:cubicBezTo>
                  <a:cubicBezTo>
                    <a:pt x="22" y="15"/>
                    <a:pt x="20" y="16"/>
                    <a:pt x="19" y="18"/>
                  </a:cubicBezTo>
                  <a:cubicBezTo>
                    <a:pt x="17" y="20"/>
                    <a:pt x="16" y="22"/>
                    <a:pt x="16" y="24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4"/>
                    <a:pt x="17" y="86"/>
                    <a:pt x="19" y="88"/>
                  </a:cubicBezTo>
                  <a:cubicBezTo>
                    <a:pt x="20" y="90"/>
                    <a:pt x="22" y="91"/>
                    <a:pt x="25" y="91"/>
                  </a:cubicBezTo>
                  <a:cubicBezTo>
                    <a:pt x="27" y="91"/>
                    <a:pt x="30" y="90"/>
                    <a:pt x="31" y="88"/>
                  </a:cubicBezTo>
                  <a:cubicBezTo>
                    <a:pt x="33" y="86"/>
                    <a:pt x="34" y="84"/>
                    <a:pt x="34" y="82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6513828" y="1557195"/>
              <a:ext cx="104694" cy="215017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4858986" y="4207193"/>
              <a:ext cx="102442" cy="219520"/>
            </a:xfrm>
            <a:custGeom>
              <a:avLst/>
              <a:gdLst>
                <a:gd name="T0" fmla="*/ 50 w 50"/>
                <a:gd name="T1" fmla="*/ 82 h 107"/>
                <a:gd name="T2" fmla="*/ 42 w 50"/>
                <a:gd name="T3" fmla="*/ 99 h 107"/>
                <a:gd name="T4" fmla="*/ 25 w 50"/>
                <a:gd name="T5" fmla="*/ 107 h 107"/>
                <a:gd name="T6" fmla="*/ 7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7 w 50"/>
                <a:gd name="T13" fmla="*/ 7 h 107"/>
                <a:gd name="T14" fmla="*/ 25 w 50"/>
                <a:gd name="T15" fmla="*/ 0 h 107"/>
                <a:gd name="T16" fmla="*/ 42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3 w 50"/>
                <a:gd name="T23" fmla="*/ 24 h 107"/>
                <a:gd name="T24" fmla="*/ 31 w 50"/>
                <a:gd name="T25" fmla="*/ 18 h 107"/>
                <a:gd name="T26" fmla="*/ 24 w 50"/>
                <a:gd name="T27" fmla="*/ 15 h 107"/>
                <a:gd name="T28" fmla="*/ 18 w 50"/>
                <a:gd name="T29" fmla="*/ 18 h 107"/>
                <a:gd name="T30" fmla="*/ 15 w 50"/>
                <a:gd name="T31" fmla="*/ 24 h 107"/>
                <a:gd name="T32" fmla="*/ 15 w 50"/>
                <a:gd name="T33" fmla="*/ 82 h 107"/>
                <a:gd name="T34" fmla="*/ 18 w 50"/>
                <a:gd name="T35" fmla="*/ 88 h 107"/>
                <a:gd name="T36" fmla="*/ 24 w 50"/>
                <a:gd name="T37" fmla="*/ 91 h 107"/>
                <a:gd name="T38" fmla="*/ 31 w 50"/>
                <a:gd name="T39" fmla="*/ 88 h 107"/>
                <a:gd name="T40" fmla="*/ 33 w 50"/>
                <a:gd name="T41" fmla="*/ 82 h 107"/>
                <a:gd name="T42" fmla="*/ 33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7" y="95"/>
                    <a:pt x="42" y="99"/>
                  </a:cubicBezTo>
                  <a:cubicBezTo>
                    <a:pt x="37" y="104"/>
                    <a:pt x="32" y="107"/>
                    <a:pt x="25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2" y="7"/>
                  </a:cubicBezTo>
                  <a:cubicBezTo>
                    <a:pt x="47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3" y="24"/>
                  </a:moveTo>
                  <a:cubicBezTo>
                    <a:pt x="33" y="22"/>
                    <a:pt x="32" y="20"/>
                    <a:pt x="31" y="18"/>
                  </a:cubicBezTo>
                  <a:cubicBezTo>
                    <a:pt x="29" y="16"/>
                    <a:pt x="27" y="15"/>
                    <a:pt x="24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20" y="90"/>
                    <a:pt x="22" y="91"/>
                    <a:pt x="24" y="91"/>
                  </a:cubicBezTo>
                  <a:cubicBezTo>
                    <a:pt x="27" y="91"/>
                    <a:pt x="29" y="90"/>
                    <a:pt x="31" y="88"/>
                  </a:cubicBezTo>
                  <a:cubicBezTo>
                    <a:pt x="32" y="86"/>
                    <a:pt x="33" y="84"/>
                    <a:pt x="33" y="82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4988446" y="4209444"/>
              <a:ext cx="97939" cy="217269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6384367" y="4207193"/>
              <a:ext cx="102442" cy="219520"/>
            </a:xfrm>
            <a:custGeom>
              <a:avLst/>
              <a:gdLst>
                <a:gd name="T0" fmla="*/ 50 w 50"/>
                <a:gd name="T1" fmla="*/ 82 h 107"/>
                <a:gd name="T2" fmla="*/ 42 w 50"/>
                <a:gd name="T3" fmla="*/ 99 h 107"/>
                <a:gd name="T4" fmla="*/ 25 w 50"/>
                <a:gd name="T5" fmla="*/ 107 h 107"/>
                <a:gd name="T6" fmla="*/ 7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7 w 50"/>
                <a:gd name="T13" fmla="*/ 7 h 107"/>
                <a:gd name="T14" fmla="*/ 25 w 50"/>
                <a:gd name="T15" fmla="*/ 0 h 107"/>
                <a:gd name="T16" fmla="*/ 42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3 w 50"/>
                <a:gd name="T23" fmla="*/ 24 h 107"/>
                <a:gd name="T24" fmla="*/ 31 w 50"/>
                <a:gd name="T25" fmla="*/ 18 h 107"/>
                <a:gd name="T26" fmla="*/ 24 w 50"/>
                <a:gd name="T27" fmla="*/ 15 h 107"/>
                <a:gd name="T28" fmla="*/ 18 w 50"/>
                <a:gd name="T29" fmla="*/ 18 h 107"/>
                <a:gd name="T30" fmla="*/ 15 w 50"/>
                <a:gd name="T31" fmla="*/ 24 h 107"/>
                <a:gd name="T32" fmla="*/ 15 w 50"/>
                <a:gd name="T33" fmla="*/ 82 h 107"/>
                <a:gd name="T34" fmla="*/ 18 w 50"/>
                <a:gd name="T35" fmla="*/ 88 h 107"/>
                <a:gd name="T36" fmla="*/ 24 w 50"/>
                <a:gd name="T37" fmla="*/ 91 h 107"/>
                <a:gd name="T38" fmla="*/ 31 w 50"/>
                <a:gd name="T39" fmla="*/ 88 h 107"/>
                <a:gd name="T40" fmla="*/ 33 w 50"/>
                <a:gd name="T41" fmla="*/ 82 h 107"/>
                <a:gd name="T42" fmla="*/ 33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7" y="95"/>
                    <a:pt x="42" y="99"/>
                  </a:cubicBezTo>
                  <a:cubicBezTo>
                    <a:pt x="38" y="104"/>
                    <a:pt x="32" y="107"/>
                    <a:pt x="25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2" y="7"/>
                  </a:cubicBezTo>
                  <a:cubicBezTo>
                    <a:pt x="47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3" y="24"/>
                  </a:moveTo>
                  <a:cubicBezTo>
                    <a:pt x="33" y="22"/>
                    <a:pt x="33" y="20"/>
                    <a:pt x="31" y="18"/>
                  </a:cubicBezTo>
                  <a:cubicBezTo>
                    <a:pt x="29" y="16"/>
                    <a:pt x="27" y="15"/>
                    <a:pt x="24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20" y="90"/>
                    <a:pt x="22" y="91"/>
                    <a:pt x="24" y="91"/>
                  </a:cubicBezTo>
                  <a:cubicBezTo>
                    <a:pt x="27" y="91"/>
                    <a:pt x="29" y="90"/>
                    <a:pt x="31" y="88"/>
                  </a:cubicBezTo>
                  <a:cubicBezTo>
                    <a:pt x="33" y="86"/>
                    <a:pt x="33" y="84"/>
                    <a:pt x="33" y="82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6509325" y="4209444"/>
              <a:ext cx="109197" cy="215017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2"/>
            <p:cNvSpPr>
              <a:spLocks noEditPoints="1"/>
            </p:cNvSpPr>
            <p:nvPr/>
          </p:nvSpPr>
          <p:spPr bwMode="auto">
            <a:xfrm>
              <a:off x="7154375" y="2881068"/>
              <a:ext cx="102442" cy="219520"/>
            </a:xfrm>
            <a:custGeom>
              <a:avLst/>
              <a:gdLst>
                <a:gd name="T0" fmla="*/ 50 w 50"/>
                <a:gd name="T1" fmla="*/ 82 h 107"/>
                <a:gd name="T2" fmla="*/ 42 w 50"/>
                <a:gd name="T3" fmla="*/ 99 h 107"/>
                <a:gd name="T4" fmla="*/ 25 w 50"/>
                <a:gd name="T5" fmla="*/ 107 h 107"/>
                <a:gd name="T6" fmla="*/ 7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7 w 50"/>
                <a:gd name="T13" fmla="*/ 7 h 107"/>
                <a:gd name="T14" fmla="*/ 25 w 50"/>
                <a:gd name="T15" fmla="*/ 0 h 107"/>
                <a:gd name="T16" fmla="*/ 42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3 w 50"/>
                <a:gd name="T23" fmla="*/ 24 h 107"/>
                <a:gd name="T24" fmla="*/ 31 w 50"/>
                <a:gd name="T25" fmla="*/ 18 h 107"/>
                <a:gd name="T26" fmla="*/ 24 w 50"/>
                <a:gd name="T27" fmla="*/ 15 h 107"/>
                <a:gd name="T28" fmla="*/ 18 w 50"/>
                <a:gd name="T29" fmla="*/ 18 h 107"/>
                <a:gd name="T30" fmla="*/ 15 w 50"/>
                <a:gd name="T31" fmla="*/ 24 h 107"/>
                <a:gd name="T32" fmla="*/ 15 w 50"/>
                <a:gd name="T33" fmla="*/ 81 h 107"/>
                <a:gd name="T34" fmla="*/ 18 w 50"/>
                <a:gd name="T35" fmla="*/ 88 h 107"/>
                <a:gd name="T36" fmla="*/ 24 w 50"/>
                <a:gd name="T37" fmla="*/ 91 h 107"/>
                <a:gd name="T38" fmla="*/ 31 w 50"/>
                <a:gd name="T39" fmla="*/ 88 h 107"/>
                <a:gd name="T40" fmla="*/ 33 w 50"/>
                <a:gd name="T41" fmla="*/ 81 h 107"/>
                <a:gd name="T42" fmla="*/ 33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7" y="95"/>
                    <a:pt x="42" y="99"/>
                  </a:cubicBezTo>
                  <a:cubicBezTo>
                    <a:pt x="37" y="104"/>
                    <a:pt x="32" y="107"/>
                    <a:pt x="25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2" y="7"/>
                  </a:cubicBezTo>
                  <a:cubicBezTo>
                    <a:pt x="47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3" y="24"/>
                  </a:moveTo>
                  <a:cubicBezTo>
                    <a:pt x="33" y="22"/>
                    <a:pt x="32" y="20"/>
                    <a:pt x="31" y="18"/>
                  </a:cubicBezTo>
                  <a:cubicBezTo>
                    <a:pt x="29" y="16"/>
                    <a:pt x="27" y="15"/>
                    <a:pt x="24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20" y="90"/>
                    <a:pt x="22" y="91"/>
                    <a:pt x="24" y="91"/>
                  </a:cubicBezTo>
                  <a:cubicBezTo>
                    <a:pt x="27" y="91"/>
                    <a:pt x="29" y="90"/>
                    <a:pt x="31" y="88"/>
                  </a:cubicBezTo>
                  <a:cubicBezTo>
                    <a:pt x="32" y="86"/>
                    <a:pt x="33" y="84"/>
                    <a:pt x="33" y="81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7280458" y="2881068"/>
              <a:ext cx="104694" cy="219520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4094607" y="2881068"/>
              <a:ext cx="102442" cy="219520"/>
            </a:xfrm>
            <a:custGeom>
              <a:avLst/>
              <a:gdLst>
                <a:gd name="T0" fmla="*/ 50 w 50"/>
                <a:gd name="T1" fmla="*/ 82 h 107"/>
                <a:gd name="T2" fmla="*/ 43 w 50"/>
                <a:gd name="T3" fmla="*/ 99 h 107"/>
                <a:gd name="T4" fmla="*/ 25 w 50"/>
                <a:gd name="T5" fmla="*/ 107 h 107"/>
                <a:gd name="T6" fmla="*/ 7 w 50"/>
                <a:gd name="T7" fmla="*/ 99 h 107"/>
                <a:gd name="T8" fmla="*/ 0 w 50"/>
                <a:gd name="T9" fmla="*/ 82 h 107"/>
                <a:gd name="T10" fmla="*/ 0 w 50"/>
                <a:gd name="T11" fmla="*/ 25 h 107"/>
                <a:gd name="T12" fmla="*/ 7 w 50"/>
                <a:gd name="T13" fmla="*/ 7 h 107"/>
                <a:gd name="T14" fmla="*/ 25 w 50"/>
                <a:gd name="T15" fmla="*/ 0 h 107"/>
                <a:gd name="T16" fmla="*/ 43 w 50"/>
                <a:gd name="T17" fmla="*/ 7 h 107"/>
                <a:gd name="T18" fmla="*/ 50 w 50"/>
                <a:gd name="T19" fmla="*/ 25 h 107"/>
                <a:gd name="T20" fmla="*/ 50 w 50"/>
                <a:gd name="T21" fmla="*/ 82 h 107"/>
                <a:gd name="T22" fmla="*/ 34 w 50"/>
                <a:gd name="T23" fmla="*/ 24 h 107"/>
                <a:gd name="T24" fmla="*/ 31 w 50"/>
                <a:gd name="T25" fmla="*/ 18 h 107"/>
                <a:gd name="T26" fmla="*/ 25 w 50"/>
                <a:gd name="T27" fmla="*/ 15 h 107"/>
                <a:gd name="T28" fmla="*/ 18 w 50"/>
                <a:gd name="T29" fmla="*/ 18 h 107"/>
                <a:gd name="T30" fmla="*/ 16 w 50"/>
                <a:gd name="T31" fmla="*/ 24 h 107"/>
                <a:gd name="T32" fmla="*/ 16 w 50"/>
                <a:gd name="T33" fmla="*/ 81 h 107"/>
                <a:gd name="T34" fmla="*/ 18 w 50"/>
                <a:gd name="T35" fmla="*/ 88 h 107"/>
                <a:gd name="T36" fmla="*/ 25 w 50"/>
                <a:gd name="T37" fmla="*/ 91 h 107"/>
                <a:gd name="T38" fmla="*/ 31 w 50"/>
                <a:gd name="T39" fmla="*/ 88 h 107"/>
                <a:gd name="T40" fmla="*/ 34 w 50"/>
                <a:gd name="T41" fmla="*/ 81 h 107"/>
                <a:gd name="T42" fmla="*/ 34 w 50"/>
                <a:gd name="T43" fmla="*/ 2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7">
                  <a:moveTo>
                    <a:pt x="50" y="82"/>
                  </a:moveTo>
                  <a:cubicBezTo>
                    <a:pt x="50" y="89"/>
                    <a:pt x="47" y="95"/>
                    <a:pt x="43" y="99"/>
                  </a:cubicBezTo>
                  <a:cubicBezTo>
                    <a:pt x="38" y="104"/>
                    <a:pt x="32" y="107"/>
                    <a:pt x="25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5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3" y="7"/>
                  </a:cubicBezTo>
                  <a:cubicBezTo>
                    <a:pt x="48" y="12"/>
                    <a:pt x="50" y="18"/>
                    <a:pt x="50" y="25"/>
                  </a:cubicBezTo>
                  <a:lnTo>
                    <a:pt x="50" y="82"/>
                  </a:lnTo>
                  <a:close/>
                  <a:moveTo>
                    <a:pt x="34" y="24"/>
                  </a:moveTo>
                  <a:cubicBezTo>
                    <a:pt x="34" y="22"/>
                    <a:pt x="33" y="20"/>
                    <a:pt x="31" y="18"/>
                  </a:cubicBezTo>
                  <a:cubicBezTo>
                    <a:pt x="29" y="16"/>
                    <a:pt x="27" y="15"/>
                    <a:pt x="25" y="15"/>
                  </a:cubicBezTo>
                  <a:cubicBezTo>
                    <a:pt x="22" y="15"/>
                    <a:pt x="20" y="16"/>
                    <a:pt x="18" y="18"/>
                  </a:cubicBezTo>
                  <a:cubicBezTo>
                    <a:pt x="16" y="20"/>
                    <a:pt x="16" y="22"/>
                    <a:pt x="16" y="24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4"/>
                    <a:pt x="16" y="86"/>
                    <a:pt x="18" y="88"/>
                  </a:cubicBezTo>
                  <a:cubicBezTo>
                    <a:pt x="20" y="90"/>
                    <a:pt x="22" y="91"/>
                    <a:pt x="25" y="91"/>
                  </a:cubicBezTo>
                  <a:cubicBezTo>
                    <a:pt x="27" y="91"/>
                    <a:pt x="29" y="90"/>
                    <a:pt x="31" y="88"/>
                  </a:cubicBezTo>
                  <a:cubicBezTo>
                    <a:pt x="33" y="86"/>
                    <a:pt x="34" y="84"/>
                    <a:pt x="34" y="81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5"/>
            <p:cNvSpPr>
              <a:spLocks noEditPoints="1"/>
            </p:cNvSpPr>
            <p:nvPr/>
          </p:nvSpPr>
          <p:spPr bwMode="auto">
            <a:xfrm>
              <a:off x="4225193" y="2881068"/>
              <a:ext cx="96814" cy="219520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643068" y="2985849"/>
              <a:ext cx="903131" cy="558368"/>
              <a:chOff x="8567781" y="2838794"/>
              <a:chExt cx="765175" cy="473075"/>
            </a:xfrm>
            <a:solidFill>
              <a:schemeClr val="bg1">
                <a:lumMod val="50000"/>
              </a:schemeClr>
            </a:solidFill>
          </p:grpSpPr>
          <p:sp>
            <p:nvSpPr>
              <p:cNvPr id="79" name="Freeform 36"/>
              <p:cNvSpPr/>
              <p:nvPr/>
            </p:nvSpPr>
            <p:spPr bwMode="auto">
              <a:xfrm>
                <a:off x="8758281" y="2838794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/>
              </a:p>
            </p:txBody>
          </p:sp>
          <p:sp>
            <p:nvSpPr>
              <p:cNvPr id="80" name="Freeform 37"/>
              <p:cNvSpPr/>
              <p:nvPr/>
            </p:nvSpPr>
            <p:spPr bwMode="auto">
              <a:xfrm>
                <a:off x="8567781" y="2926104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/>
              </a:p>
            </p:txBody>
          </p:sp>
          <p:sp>
            <p:nvSpPr>
              <p:cNvPr id="81" name="Freeform 38"/>
              <p:cNvSpPr/>
              <p:nvPr/>
            </p:nvSpPr>
            <p:spPr bwMode="auto">
              <a:xfrm>
                <a:off x="9088481" y="2926104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003387" y="1947252"/>
              <a:ext cx="523062" cy="440061"/>
              <a:chOff x="5146675" y="766763"/>
              <a:chExt cx="1590676" cy="1338263"/>
            </a:xfrm>
            <a:solidFill>
              <a:srgbClr val="8E9836"/>
            </a:solidFill>
          </p:grpSpPr>
          <p:sp>
            <p:nvSpPr>
              <p:cNvPr id="67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271785" y="3311395"/>
              <a:ext cx="442148" cy="410305"/>
              <a:chOff x="5278438" y="2973388"/>
              <a:chExt cx="1344613" cy="1247775"/>
            </a:xfrm>
            <a:solidFill>
              <a:schemeClr val="bg1"/>
            </a:solidFill>
          </p:grpSpPr>
          <p:sp>
            <p:nvSpPr>
              <p:cNvPr id="63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64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65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66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080786" y="4635190"/>
              <a:ext cx="388389" cy="508324"/>
              <a:chOff x="2951163" y="2495550"/>
              <a:chExt cx="1208088" cy="1581150"/>
            </a:xfrm>
            <a:solidFill>
              <a:schemeClr val="bg1"/>
            </a:solidFill>
          </p:grpSpPr>
          <p:sp>
            <p:nvSpPr>
              <p:cNvPr id="54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514442" y="4664158"/>
              <a:ext cx="575786" cy="445281"/>
              <a:chOff x="3175" y="747713"/>
              <a:chExt cx="1751013" cy="1354138"/>
            </a:xfrm>
            <a:solidFill>
              <a:schemeClr val="bg1"/>
            </a:solidFill>
          </p:grpSpPr>
          <p:sp>
            <p:nvSpPr>
              <p:cNvPr id="50" name="Freeform 6"/>
              <p:cNvSpPr/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7321014" y="3334529"/>
              <a:ext cx="482418" cy="542201"/>
              <a:chOff x="279401" y="2698750"/>
              <a:chExt cx="1473200" cy="1655763"/>
            </a:xfrm>
            <a:solidFill>
              <a:schemeClr val="bg1"/>
            </a:solidFill>
          </p:grpSpPr>
          <p:sp>
            <p:nvSpPr>
              <p:cNvPr id="42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556967" y="1879026"/>
              <a:ext cx="561954" cy="576511"/>
              <a:chOff x="7673976" y="2593975"/>
              <a:chExt cx="1716088" cy="1760538"/>
            </a:xfrm>
            <a:solidFill>
              <a:schemeClr val="bg1"/>
            </a:solidFill>
          </p:grpSpPr>
          <p:sp>
            <p:nvSpPr>
              <p:cNvPr id="40" name="Freeform 60"/>
              <p:cNvSpPr/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87" name="Text Placeholder 2"/>
          <p:cNvSpPr txBox="1"/>
          <p:nvPr/>
        </p:nvSpPr>
        <p:spPr>
          <a:xfrm>
            <a:off x="7752269" y="156347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文本框 36"/>
          <p:cNvSpPr txBox="1"/>
          <p:nvPr/>
        </p:nvSpPr>
        <p:spPr>
          <a:xfrm>
            <a:off x="7639871" y="118693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 Placeholder 2"/>
          <p:cNvSpPr txBox="1"/>
          <p:nvPr/>
        </p:nvSpPr>
        <p:spPr>
          <a:xfrm>
            <a:off x="8307619" y="3338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文本框 36"/>
          <p:cNvSpPr txBox="1"/>
          <p:nvPr/>
        </p:nvSpPr>
        <p:spPr>
          <a:xfrm>
            <a:off x="8195221" y="2961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 Placeholder 2"/>
          <p:cNvSpPr txBox="1"/>
          <p:nvPr/>
        </p:nvSpPr>
        <p:spPr>
          <a:xfrm>
            <a:off x="7537530" y="503129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框 36"/>
          <p:cNvSpPr txBox="1"/>
          <p:nvPr/>
        </p:nvSpPr>
        <p:spPr>
          <a:xfrm>
            <a:off x="7425132" y="465474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 Placeholder 2"/>
          <p:cNvSpPr txBox="1"/>
          <p:nvPr/>
        </p:nvSpPr>
        <p:spPr>
          <a:xfrm>
            <a:off x="1580477" y="479416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文本框 36"/>
          <p:cNvSpPr txBox="1"/>
          <p:nvPr/>
        </p:nvSpPr>
        <p:spPr>
          <a:xfrm>
            <a:off x="1468079" y="441762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 Placeholder 2"/>
          <p:cNvSpPr txBox="1"/>
          <p:nvPr/>
        </p:nvSpPr>
        <p:spPr>
          <a:xfrm>
            <a:off x="897929" y="3141442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文本框 36"/>
          <p:cNvSpPr txBox="1"/>
          <p:nvPr/>
        </p:nvSpPr>
        <p:spPr>
          <a:xfrm>
            <a:off x="785531" y="276489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 Placeholder 2"/>
          <p:cNvSpPr txBox="1"/>
          <p:nvPr/>
        </p:nvSpPr>
        <p:spPr>
          <a:xfrm>
            <a:off x="1546559" y="15767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文本框 36"/>
          <p:cNvSpPr txBox="1"/>
          <p:nvPr/>
        </p:nvSpPr>
        <p:spPr>
          <a:xfrm>
            <a:off x="1434161" y="12001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109611" y="1454651"/>
            <a:ext cx="3895838" cy="3932398"/>
            <a:chOff x="2886985" y="437510"/>
            <a:chExt cx="6192000" cy="62501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6985" y="437510"/>
              <a:ext cx="6192000" cy="625010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550444" y="855662"/>
              <a:ext cx="5091113" cy="5146676"/>
              <a:chOff x="3550444" y="855662"/>
              <a:chExt cx="5091113" cy="5146676"/>
            </a:xfrm>
          </p:grpSpPr>
          <p:sp>
            <p:nvSpPr>
              <p:cNvPr id="2" name="Freeform 6"/>
              <p:cNvSpPr/>
              <p:nvPr/>
            </p:nvSpPr>
            <p:spPr bwMode="auto">
              <a:xfrm>
                <a:off x="6787357" y="1425575"/>
                <a:ext cx="1851025" cy="1768475"/>
              </a:xfrm>
              <a:custGeom>
                <a:avLst/>
                <a:gdLst>
                  <a:gd name="T0" fmla="*/ 550 w 1101"/>
                  <a:gd name="T1" fmla="*/ 1051 h 1051"/>
                  <a:gd name="T2" fmla="*/ 7 w 1101"/>
                  <a:gd name="T3" fmla="*/ 954 h 1051"/>
                  <a:gd name="T4" fmla="*/ 0 w 1101"/>
                  <a:gd name="T5" fmla="*/ 942 h 1051"/>
                  <a:gd name="T6" fmla="*/ 187 w 1101"/>
                  <a:gd name="T7" fmla="*/ 422 h 1051"/>
                  <a:gd name="T8" fmla="*/ 543 w 1101"/>
                  <a:gd name="T9" fmla="*/ 0 h 1051"/>
                  <a:gd name="T10" fmla="*/ 550 w 1101"/>
                  <a:gd name="T11" fmla="*/ 0 h 1051"/>
                  <a:gd name="T12" fmla="*/ 557 w 1101"/>
                  <a:gd name="T13" fmla="*/ 0 h 1051"/>
                  <a:gd name="T14" fmla="*/ 913 w 1101"/>
                  <a:gd name="T15" fmla="*/ 422 h 1051"/>
                  <a:gd name="T16" fmla="*/ 1101 w 1101"/>
                  <a:gd name="T17" fmla="*/ 941 h 1051"/>
                  <a:gd name="T18" fmla="*/ 1094 w 1101"/>
                  <a:gd name="T19" fmla="*/ 954 h 1051"/>
                  <a:gd name="T20" fmla="*/ 550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0" y="1051"/>
                    </a:moveTo>
                    <a:cubicBezTo>
                      <a:pt x="174" y="1051"/>
                      <a:pt x="19" y="961"/>
                      <a:pt x="7" y="954"/>
                    </a:cubicBezTo>
                    <a:cubicBezTo>
                      <a:pt x="4" y="951"/>
                      <a:pt x="1" y="945"/>
                      <a:pt x="0" y="942"/>
                    </a:cubicBezTo>
                    <a:cubicBezTo>
                      <a:pt x="0" y="922"/>
                      <a:pt x="3" y="742"/>
                      <a:pt x="187" y="422"/>
                    </a:cubicBezTo>
                    <a:cubicBezTo>
                      <a:pt x="371" y="103"/>
                      <a:pt x="526" y="10"/>
                      <a:pt x="543" y="0"/>
                    </a:cubicBezTo>
                    <a:cubicBezTo>
                      <a:pt x="544" y="0"/>
                      <a:pt x="547" y="0"/>
                      <a:pt x="550" y="0"/>
                    </a:cubicBezTo>
                    <a:cubicBezTo>
                      <a:pt x="553" y="0"/>
                      <a:pt x="556" y="0"/>
                      <a:pt x="557" y="0"/>
                    </a:cubicBezTo>
                    <a:cubicBezTo>
                      <a:pt x="574" y="10"/>
                      <a:pt x="729" y="103"/>
                      <a:pt x="913" y="422"/>
                    </a:cubicBezTo>
                    <a:cubicBezTo>
                      <a:pt x="1101" y="748"/>
                      <a:pt x="1101" y="927"/>
                      <a:pt x="1101" y="941"/>
                    </a:cubicBezTo>
                    <a:cubicBezTo>
                      <a:pt x="1099" y="945"/>
                      <a:pt x="1096" y="951"/>
                      <a:pt x="1094" y="954"/>
                    </a:cubicBezTo>
                    <a:cubicBezTo>
                      <a:pt x="1077" y="964"/>
                      <a:pt x="919" y="1051"/>
                      <a:pt x="550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" name="Freeform 7"/>
              <p:cNvSpPr/>
              <p:nvPr/>
            </p:nvSpPr>
            <p:spPr bwMode="auto">
              <a:xfrm>
                <a:off x="5166519" y="855662"/>
                <a:ext cx="1852613" cy="1768475"/>
              </a:xfrm>
              <a:custGeom>
                <a:avLst/>
                <a:gdLst>
                  <a:gd name="T0" fmla="*/ 551 w 1102"/>
                  <a:gd name="T1" fmla="*/ 1051 h 1051"/>
                  <a:gd name="T2" fmla="*/ 544 w 1102"/>
                  <a:gd name="T3" fmla="*/ 1051 h 1051"/>
                  <a:gd name="T4" fmla="*/ 188 w 1102"/>
                  <a:gd name="T5" fmla="*/ 629 h 1051"/>
                  <a:gd name="T6" fmla="*/ 1 w 1102"/>
                  <a:gd name="T7" fmla="*/ 109 h 1051"/>
                  <a:gd name="T8" fmla="*/ 8 w 1102"/>
                  <a:gd name="T9" fmla="*/ 97 h 1051"/>
                  <a:gd name="T10" fmla="*/ 551 w 1102"/>
                  <a:gd name="T11" fmla="*/ 0 h 1051"/>
                  <a:gd name="T12" fmla="*/ 1094 w 1102"/>
                  <a:gd name="T13" fmla="*/ 97 h 1051"/>
                  <a:gd name="T14" fmla="*/ 1101 w 1102"/>
                  <a:gd name="T15" fmla="*/ 109 h 1051"/>
                  <a:gd name="T16" fmla="*/ 914 w 1102"/>
                  <a:gd name="T17" fmla="*/ 629 h 1051"/>
                  <a:gd name="T18" fmla="*/ 558 w 1102"/>
                  <a:gd name="T19" fmla="*/ 1051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1"/>
                    </a:cubicBezTo>
                    <a:cubicBezTo>
                      <a:pt x="527" y="1041"/>
                      <a:pt x="372" y="948"/>
                      <a:pt x="188" y="629"/>
                    </a:cubicBezTo>
                    <a:cubicBezTo>
                      <a:pt x="4" y="309"/>
                      <a:pt x="0" y="129"/>
                      <a:pt x="1" y="109"/>
                    </a:cubicBezTo>
                    <a:cubicBezTo>
                      <a:pt x="2" y="106"/>
                      <a:pt x="5" y="100"/>
                      <a:pt x="8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27" y="0"/>
                      <a:pt x="1082" y="90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2" y="129"/>
                      <a:pt x="1098" y="309"/>
                      <a:pt x="914" y="629"/>
                    </a:cubicBezTo>
                    <a:cubicBezTo>
                      <a:pt x="726" y="954"/>
                      <a:pt x="571" y="1043"/>
                      <a:pt x="558" y="1051"/>
                    </a:cubicBezTo>
                    <a:cubicBezTo>
                      <a:pt x="557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" name="Freeform 8"/>
              <p:cNvSpPr/>
              <p:nvPr/>
            </p:nvSpPr>
            <p:spPr bwMode="auto">
              <a:xfrm>
                <a:off x="6788944" y="3656012"/>
                <a:ext cx="1852613" cy="1768475"/>
              </a:xfrm>
              <a:custGeom>
                <a:avLst/>
                <a:gdLst>
                  <a:gd name="T0" fmla="*/ 551 w 1102"/>
                  <a:gd name="T1" fmla="*/ 1051 h 1051"/>
                  <a:gd name="T2" fmla="*/ 544 w 1102"/>
                  <a:gd name="T3" fmla="*/ 1050 h 1051"/>
                  <a:gd name="T4" fmla="*/ 188 w 1102"/>
                  <a:gd name="T5" fmla="*/ 628 h 1051"/>
                  <a:gd name="T6" fmla="*/ 1 w 1102"/>
                  <a:gd name="T7" fmla="*/ 109 h 1051"/>
                  <a:gd name="T8" fmla="*/ 7 w 1102"/>
                  <a:gd name="T9" fmla="*/ 97 h 1051"/>
                  <a:gd name="T10" fmla="*/ 551 w 1102"/>
                  <a:gd name="T11" fmla="*/ 0 h 1051"/>
                  <a:gd name="T12" fmla="*/ 1094 w 1102"/>
                  <a:gd name="T13" fmla="*/ 97 h 1051"/>
                  <a:gd name="T14" fmla="*/ 1101 w 1102"/>
                  <a:gd name="T15" fmla="*/ 109 h 1051"/>
                  <a:gd name="T16" fmla="*/ 914 w 1102"/>
                  <a:gd name="T17" fmla="*/ 628 h 1051"/>
                  <a:gd name="T18" fmla="*/ 558 w 1102"/>
                  <a:gd name="T19" fmla="*/ 1050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0"/>
                    </a:cubicBezTo>
                    <a:cubicBezTo>
                      <a:pt x="527" y="1041"/>
                      <a:pt x="372" y="947"/>
                      <a:pt x="188" y="628"/>
                    </a:cubicBezTo>
                    <a:cubicBezTo>
                      <a:pt x="4" y="309"/>
                      <a:pt x="0" y="129"/>
                      <a:pt x="1" y="109"/>
                    </a:cubicBezTo>
                    <a:cubicBezTo>
                      <a:pt x="2" y="106"/>
                      <a:pt x="5" y="100"/>
                      <a:pt x="7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20" y="0"/>
                      <a:pt x="1078" y="87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2" y="128"/>
                      <a:pt x="1098" y="309"/>
                      <a:pt x="914" y="628"/>
                    </a:cubicBezTo>
                    <a:cubicBezTo>
                      <a:pt x="730" y="947"/>
                      <a:pt x="575" y="1041"/>
                      <a:pt x="558" y="1050"/>
                    </a:cubicBezTo>
                    <a:cubicBezTo>
                      <a:pt x="557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" name="Freeform 9"/>
              <p:cNvSpPr/>
              <p:nvPr/>
            </p:nvSpPr>
            <p:spPr bwMode="auto">
              <a:xfrm>
                <a:off x="3550444" y="1433512"/>
                <a:ext cx="1852613" cy="1768475"/>
              </a:xfrm>
              <a:custGeom>
                <a:avLst/>
                <a:gdLst>
                  <a:gd name="T0" fmla="*/ 551 w 1102"/>
                  <a:gd name="T1" fmla="*/ 1051 h 1051"/>
                  <a:gd name="T2" fmla="*/ 7 w 1102"/>
                  <a:gd name="T3" fmla="*/ 954 h 1051"/>
                  <a:gd name="T4" fmla="*/ 1 w 1102"/>
                  <a:gd name="T5" fmla="*/ 942 h 1051"/>
                  <a:gd name="T6" fmla="*/ 188 w 1102"/>
                  <a:gd name="T7" fmla="*/ 423 h 1051"/>
                  <a:gd name="T8" fmla="*/ 544 w 1102"/>
                  <a:gd name="T9" fmla="*/ 1 h 1051"/>
                  <a:gd name="T10" fmla="*/ 551 w 1102"/>
                  <a:gd name="T11" fmla="*/ 0 h 1051"/>
                  <a:gd name="T12" fmla="*/ 558 w 1102"/>
                  <a:gd name="T13" fmla="*/ 1 h 1051"/>
                  <a:gd name="T14" fmla="*/ 914 w 1102"/>
                  <a:gd name="T15" fmla="*/ 423 h 1051"/>
                  <a:gd name="T16" fmla="*/ 1101 w 1102"/>
                  <a:gd name="T17" fmla="*/ 942 h 1051"/>
                  <a:gd name="T18" fmla="*/ 1094 w 1102"/>
                  <a:gd name="T19" fmla="*/ 954 h 1051"/>
                  <a:gd name="T20" fmla="*/ 551 w 1102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2" h="1051">
                    <a:moveTo>
                      <a:pt x="551" y="1051"/>
                    </a:moveTo>
                    <a:cubicBezTo>
                      <a:pt x="182" y="1051"/>
                      <a:pt x="24" y="964"/>
                      <a:pt x="7" y="954"/>
                    </a:cubicBezTo>
                    <a:cubicBezTo>
                      <a:pt x="5" y="951"/>
                      <a:pt x="2" y="945"/>
                      <a:pt x="1" y="942"/>
                    </a:cubicBezTo>
                    <a:cubicBezTo>
                      <a:pt x="0" y="922"/>
                      <a:pt x="4" y="742"/>
                      <a:pt x="188" y="423"/>
                    </a:cubicBezTo>
                    <a:cubicBezTo>
                      <a:pt x="372" y="104"/>
                      <a:pt x="527" y="10"/>
                      <a:pt x="544" y="1"/>
                    </a:cubicBezTo>
                    <a:cubicBezTo>
                      <a:pt x="545" y="0"/>
                      <a:pt x="548" y="0"/>
                      <a:pt x="551" y="0"/>
                    </a:cubicBezTo>
                    <a:cubicBezTo>
                      <a:pt x="554" y="0"/>
                      <a:pt x="557" y="0"/>
                      <a:pt x="558" y="1"/>
                    </a:cubicBezTo>
                    <a:cubicBezTo>
                      <a:pt x="575" y="10"/>
                      <a:pt x="729" y="104"/>
                      <a:pt x="914" y="423"/>
                    </a:cubicBezTo>
                    <a:cubicBezTo>
                      <a:pt x="1102" y="748"/>
                      <a:pt x="1102" y="927"/>
                      <a:pt x="1101" y="942"/>
                    </a:cubicBezTo>
                    <a:cubicBezTo>
                      <a:pt x="1100" y="945"/>
                      <a:pt x="1097" y="951"/>
                      <a:pt x="1094" y="954"/>
                    </a:cubicBezTo>
                    <a:cubicBezTo>
                      <a:pt x="1078" y="964"/>
                      <a:pt x="920" y="1051"/>
                      <a:pt x="551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10"/>
              <p:cNvSpPr/>
              <p:nvPr/>
            </p:nvSpPr>
            <p:spPr bwMode="auto">
              <a:xfrm>
                <a:off x="5172869" y="4235450"/>
                <a:ext cx="1851025" cy="1766888"/>
              </a:xfrm>
              <a:custGeom>
                <a:avLst/>
                <a:gdLst>
                  <a:gd name="T0" fmla="*/ 551 w 1101"/>
                  <a:gd name="T1" fmla="*/ 1051 h 1051"/>
                  <a:gd name="T2" fmla="*/ 7 w 1101"/>
                  <a:gd name="T3" fmla="*/ 954 h 1051"/>
                  <a:gd name="T4" fmla="*/ 0 w 1101"/>
                  <a:gd name="T5" fmla="*/ 942 h 1051"/>
                  <a:gd name="T6" fmla="*/ 188 w 1101"/>
                  <a:gd name="T7" fmla="*/ 422 h 1051"/>
                  <a:gd name="T8" fmla="*/ 544 w 1101"/>
                  <a:gd name="T9" fmla="*/ 0 h 1051"/>
                  <a:gd name="T10" fmla="*/ 551 w 1101"/>
                  <a:gd name="T11" fmla="*/ 0 h 1051"/>
                  <a:gd name="T12" fmla="*/ 558 w 1101"/>
                  <a:gd name="T13" fmla="*/ 0 h 1051"/>
                  <a:gd name="T14" fmla="*/ 914 w 1101"/>
                  <a:gd name="T15" fmla="*/ 422 h 1051"/>
                  <a:gd name="T16" fmla="*/ 1101 w 1101"/>
                  <a:gd name="T17" fmla="*/ 942 h 1051"/>
                  <a:gd name="T18" fmla="*/ 1094 w 1101"/>
                  <a:gd name="T19" fmla="*/ 954 h 1051"/>
                  <a:gd name="T20" fmla="*/ 551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1" y="1051"/>
                    </a:moveTo>
                    <a:cubicBezTo>
                      <a:pt x="182" y="1051"/>
                      <a:pt x="24" y="964"/>
                      <a:pt x="7" y="954"/>
                    </a:cubicBezTo>
                    <a:cubicBezTo>
                      <a:pt x="5" y="951"/>
                      <a:pt x="2" y="945"/>
                      <a:pt x="0" y="942"/>
                    </a:cubicBezTo>
                    <a:cubicBezTo>
                      <a:pt x="0" y="922"/>
                      <a:pt x="4" y="742"/>
                      <a:pt x="188" y="422"/>
                    </a:cubicBezTo>
                    <a:cubicBezTo>
                      <a:pt x="372" y="103"/>
                      <a:pt x="527" y="10"/>
                      <a:pt x="544" y="0"/>
                    </a:cubicBezTo>
                    <a:cubicBezTo>
                      <a:pt x="545" y="0"/>
                      <a:pt x="548" y="0"/>
                      <a:pt x="551" y="0"/>
                    </a:cubicBezTo>
                    <a:cubicBezTo>
                      <a:pt x="554" y="0"/>
                      <a:pt x="556" y="0"/>
                      <a:pt x="558" y="0"/>
                    </a:cubicBezTo>
                    <a:cubicBezTo>
                      <a:pt x="575" y="10"/>
                      <a:pt x="729" y="103"/>
                      <a:pt x="914" y="422"/>
                    </a:cubicBezTo>
                    <a:cubicBezTo>
                      <a:pt x="1098" y="742"/>
                      <a:pt x="1101" y="922"/>
                      <a:pt x="1101" y="942"/>
                    </a:cubicBezTo>
                    <a:cubicBezTo>
                      <a:pt x="1100" y="945"/>
                      <a:pt x="1097" y="951"/>
                      <a:pt x="1094" y="954"/>
                    </a:cubicBezTo>
                    <a:cubicBezTo>
                      <a:pt x="1077" y="964"/>
                      <a:pt x="920" y="1051"/>
                      <a:pt x="551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Freeform 11"/>
              <p:cNvSpPr/>
              <p:nvPr/>
            </p:nvSpPr>
            <p:spPr bwMode="auto">
              <a:xfrm>
                <a:off x="3553619" y="3660775"/>
                <a:ext cx="1851025" cy="1768475"/>
              </a:xfrm>
              <a:custGeom>
                <a:avLst/>
                <a:gdLst>
                  <a:gd name="T0" fmla="*/ 551 w 1101"/>
                  <a:gd name="T1" fmla="*/ 1051 h 1051"/>
                  <a:gd name="T2" fmla="*/ 544 w 1101"/>
                  <a:gd name="T3" fmla="*/ 1051 h 1051"/>
                  <a:gd name="T4" fmla="*/ 188 w 1101"/>
                  <a:gd name="T5" fmla="*/ 629 h 1051"/>
                  <a:gd name="T6" fmla="*/ 0 w 1101"/>
                  <a:gd name="T7" fmla="*/ 109 h 1051"/>
                  <a:gd name="T8" fmla="*/ 7 w 1101"/>
                  <a:gd name="T9" fmla="*/ 97 h 1051"/>
                  <a:gd name="T10" fmla="*/ 551 w 1101"/>
                  <a:gd name="T11" fmla="*/ 0 h 1051"/>
                  <a:gd name="T12" fmla="*/ 1094 w 1101"/>
                  <a:gd name="T13" fmla="*/ 97 h 1051"/>
                  <a:gd name="T14" fmla="*/ 1101 w 1101"/>
                  <a:gd name="T15" fmla="*/ 109 h 1051"/>
                  <a:gd name="T16" fmla="*/ 914 w 1101"/>
                  <a:gd name="T17" fmla="*/ 629 h 1051"/>
                  <a:gd name="T18" fmla="*/ 558 w 1101"/>
                  <a:gd name="T19" fmla="*/ 1051 h 1051"/>
                  <a:gd name="T20" fmla="*/ 551 w 1101"/>
                  <a:gd name="T21" fmla="*/ 1051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1" h="1051">
                    <a:moveTo>
                      <a:pt x="551" y="1051"/>
                    </a:moveTo>
                    <a:cubicBezTo>
                      <a:pt x="548" y="1051"/>
                      <a:pt x="545" y="1051"/>
                      <a:pt x="544" y="1051"/>
                    </a:cubicBezTo>
                    <a:cubicBezTo>
                      <a:pt x="527" y="1041"/>
                      <a:pt x="372" y="948"/>
                      <a:pt x="188" y="629"/>
                    </a:cubicBezTo>
                    <a:cubicBezTo>
                      <a:pt x="0" y="303"/>
                      <a:pt x="0" y="124"/>
                      <a:pt x="0" y="109"/>
                    </a:cubicBezTo>
                    <a:cubicBezTo>
                      <a:pt x="1" y="106"/>
                      <a:pt x="5" y="100"/>
                      <a:pt x="7" y="97"/>
                    </a:cubicBezTo>
                    <a:cubicBezTo>
                      <a:pt x="24" y="87"/>
                      <a:pt x="182" y="0"/>
                      <a:pt x="551" y="0"/>
                    </a:cubicBezTo>
                    <a:cubicBezTo>
                      <a:pt x="919" y="0"/>
                      <a:pt x="1077" y="87"/>
                      <a:pt x="1094" y="97"/>
                    </a:cubicBezTo>
                    <a:cubicBezTo>
                      <a:pt x="1097" y="100"/>
                      <a:pt x="1100" y="106"/>
                      <a:pt x="1101" y="109"/>
                    </a:cubicBezTo>
                    <a:cubicBezTo>
                      <a:pt x="1101" y="129"/>
                      <a:pt x="1098" y="309"/>
                      <a:pt x="914" y="629"/>
                    </a:cubicBezTo>
                    <a:cubicBezTo>
                      <a:pt x="729" y="948"/>
                      <a:pt x="575" y="1041"/>
                      <a:pt x="558" y="1051"/>
                    </a:cubicBezTo>
                    <a:cubicBezTo>
                      <a:pt x="556" y="1051"/>
                      <a:pt x="554" y="1051"/>
                      <a:pt x="551" y="1051"/>
                    </a:cubicBezTo>
                    <a:close/>
                  </a:path>
                </a:pathLst>
              </a:custGeom>
              <a:solidFill>
                <a:srgbClr val="C80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文本框 60"/>
              <p:cNvSpPr txBox="1"/>
              <p:nvPr/>
            </p:nvSpPr>
            <p:spPr>
              <a:xfrm>
                <a:off x="4136286" y="2158316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68"/>
              <p:cNvSpPr txBox="1"/>
              <p:nvPr/>
            </p:nvSpPr>
            <p:spPr>
              <a:xfrm>
                <a:off x="5763996" y="13001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69"/>
              <p:cNvSpPr txBox="1"/>
              <p:nvPr/>
            </p:nvSpPr>
            <p:spPr>
              <a:xfrm>
                <a:off x="7496473" y="2158317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89"/>
              <p:cNvSpPr txBox="1"/>
              <p:nvPr/>
            </p:nvSpPr>
            <p:spPr>
              <a:xfrm>
                <a:off x="4179916" y="4150180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91"/>
              <p:cNvSpPr txBox="1"/>
              <p:nvPr/>
            </p:nvSpPr>
            <p:spPr>
              <a:xfrm>
                <a:off x="5783444" y="4977523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05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92"/>
              <p:cNvSpPr txBox="1"/>
              <p:nvPr/>
            </p:nvSpPr>
            <p:spPr>
              <a:xfrm>
                <a:off x="7426673" y="4182116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 UI" panose="020B0503020204020204" pitchFamily="34" charset="-122"/>
                    <a:cs typeface="Arial" panose="020B0604020202020204" pitchFamily="34" charset="0"/>
                  </a:rPr>
                  <a:t>06</a:t>
                </a:r>
                <a:endPara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" name="Text Placeholder 2"/>
          <p:cNvSpPr txBox="1"/>
          <p:nvPr/>
        </p:nvSpPr>
        <p:spPr>
          <a:xfrm>
            <a:off x="7695803" y="486467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7583405" y="448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390326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277928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7469845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7357447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1189008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1076610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2686749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2574351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1525571" y="170602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1413173" y="13294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 rot="5400000">
            <a:off x="4406455" y="1812103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8243" y="1491570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5"/>
          <p:cNvSpPr/>
          <p:nvPr/>
        </p:nvSpPr>
        <p:spPr bwMode="auto">
          <a:xfrm rot="5400000">
            <a:off x="4278683" y="2036359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D3381C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178558" y="2302381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163"/>
          <p:cNvSpPr txBox="1"/>
          <p:nvPr/>
        </p:nvSpPr>
        <p:spPr>
          <a:xfrm>
            <a:off x="4927405" y="3356646"/>
            <a:ext cx="2703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8161D"/>
                </a:solidFill>
              </a:rPr>
              <a:t>年终工作业绩</a:t>
            </a:r>
          </a:p>
        </p:txBody>
      </p:sp>
      <p:sp>
        <p:nvSpPr>
          <p:cNvPr id="2" name="矩形 1"/>
          <p:cNvSpPr/>
          <p:nvPr/>
        </p:nvSpPr>
        <p:spPr>
          <a:xfrm>
            <a:off x="5699363" y="4121781"/>
            <a:ext cx="833356" cy="48100"/>
          </a:xfrm>
          <a:prstGeom prst="rect">
            <a:avLst/>
          </a:prstGeom>
          <a:solidFill>
            <a:srgbClr val="D338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5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8519" y="5660667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75570" y="4004915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56042" y="5633291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11044" y="5660666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6006" y="4004914"/>
            <a:ext cx="2447635" cy="2447634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66479" y="5633290"/>
            <a:ext cx="2547001" cy="254700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571292" y="2839180"/>
            <a:ext cx="117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第二部分 </a:t>
            </a:r>
            <a:endParaRPr lang="en-US" altLang="zh-CN" b="1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19" grpId="0" bldLvl="0" animBg="1"/>
      <p:bldP spid="20" grpId="0"/>
      <p:bldP spid="21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497193" y="1651366"/>
            <a:ext cx="3106362" cy="3547358"/>
            <a:chOff x="3171826" y="89693"/>
            <a:chExt cx="5848349" cy="6678613"/>
          </a:xfrm>
        </p:grpSpPr>
        <p:sp>
          <p:nvSpPr>
            <p:cNvPr id="2" name="Freeform 6"/>
            <p:cNvSpPr/>
            <p:nvPr/>
          </p:nvSpPr>
          <p:spPr bwMode="auto">
            <a:xfrm>
              <a:off x="4991100" y="89693"/>
              <a:ext cx="2168525" cy="2058988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7"/>
            <p:cNvSpPr/>
            <p:nvPr/>
          </p:nvSpPr>
          <p:spPr bwMode="auto">
            <a:xfrm>
              <a:off x="5067300" y="150018"/>
              <a:ext cx="2030412" cy="1938338"/>
            </a:xfrm>
            <a:custGeom>
              <a:avLst/>
              <a:gdLst>
                <a:gd name="T0" fmla="*/ 265 w 562"/>
                <a:gd name="T1" fmla="*/ 14 h 536"/>
                <a:gd name="T2" fmla="*/ 297 w 562"/>
                <a:gd name="T3" fmla="*/ 14 h 536"/>
                <a:gd name="T4" fmla="*/ 363 w 562"/>
                <a:gd name="T5" fmla="*/ 125 h 536"/>
                <a:gd name="T6" fmla="*/ 419 w 562"/>
                <a:gd name="T7" fmla="*/ 166 h 536"/>
                <a:gd name="T8" fmla="*/ 544 w 562"/>
                <a:gd name="T9" fmla="*/ 193 h 536"/>
                <a:gd name="T10" fmla="*/ 552 w 562"/>
                <a:gd name="T11" fmla="*/ 224 h 536"/>
                <a:gd name="T12" fmla="*/ 467 w 562"/>
                <a:gd name="T13" fmla="*/ 321 h 536"/>
                <a:gd name="T14" fmla="*/ 445 w 562"/>
                <a:gd name="T15" fmla="*/ 386 h 536"/>
                <a:gd name="T16" fmla="*/ 459 w 562"/>
                <a:gd name="T17" fmla="*/ 513 h 536"/>
                <a:gd name="T18" fmla="*/ 432 w 562"/>
                <a:gd name="T19" fmla="*/ 529 h 536"/>
                <a:gd name="T20" fmla="*/ 314 w 562"/>
                <a:gd name="T21" fmla="*/ 477 h 536"/>
                <a:gd name="T22" fmla="*/ 247 w 562"/>
                <a:gd name="T23" fmla="*/ 477 h 536"/>
                <a:gd name="T24" fmla="*/ 130 w 562"/>
                <a:gd name="T25" fmla="*/ 529 h 536"/>
                <a:gd name="T26" fmla="*/ 103 w 562"/>
                <a:gd name="T27" fmla="*/ 513 h 536"/>
                <a:gd name="T28" fmla="*/ 116 w 562"/>
                <a:gd name="T29" fmla="*/ 386 h 536"/>
                <a:gd name="T30" fmla="*/ 95 w 562"/>
                <a:gd name="T31" fmla="*/ 321 h 536"/>
                <a:gd name="T32" fmla="*/ 10 w 562"/>
                <a:gd name="T33" fmla="*/ 224 h 536"/>
                <a:gd name="T34" fmla="*/ 18 w 562"/>
                <a:gd name="T35" fmla="*/ 193 h 536"/>
                <a:gd name="T36" fmla="*/ 143 w 562"/>
                <a:gd name="T37" fmla="*/ 166 h 536"/>
                <a:gd name="T38" fmla="*/ 199 w 562"/>
                <a:gd name="T39" fmla="*/ 125 h 536"/>
                <a:gd name="T40" fmla="*/ 265 w 562"/>
                <a:gd name="T41" fmla="*/ 14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2" h="536">
                  <a:moveTo>
                    <a:pt x="265" y="14"/>
                  </a:moveTo>
                  <a:cubicBezTo>
                    <a:pt x="274" y="0"/>
                    <a:pt x="288" y="0"/>
                    <a:pt x="297" y="14"/>
                  </a:cubicBezTo>
                  <a:cubicBezTo>
                    <a:pt x="318" y="45"/>
                    <a:pt x="340" y="84"/>
                    <a:pt x="363" y="125"/>
                  </a:cubicBezTo>
                  <a:cubicBezTo>
                    <a:pt x="373" y="144"/>
                    <a:pt x="398" y="162"/>
                    <a:pt x="419" y="166"/>
                  </a:cubicBezTo>
                  <a:cubicBezTo>
                    <a:pt x="465" y="174"/>
                    <a:pt x="508" y="183"/>
                    <a:pt x="544" y="193"/>
                  </a:cubicBezTo>
                  <a:cubicBezTo>
                    <a:pt x="559" y="197"/>
                    <a:pt x="562" y="210"/>
                    <a:pt x="552" y="224"/>
                  </a:cubicBezTo>
                  <a:cubicBezTo>
                    <a:pt x="527" y="254"/>
                    <a:pt x="499" y="287"/>
                    <a:pt x="467" y="321"/>
                  </a:cubicBezTo>
                  <a:cubicBezTo>
                    <a:pt x="453" y="336"/>
                    <a:pt x="443" y="366"/>
                    <a:pt x="445" y="386"/>
                  </a:cubicBezTo>
                  <a:cubicBezTo>
                    <a:pt x="451" y="431"/>
                    <a:pt x="456" y="474"/>
                    <a:pt x="459" y="513"/>
                  </a:cubicBezTo>
                  <a:cubicBezTo>
                    <a:pt x="461" y="530"/>
                    <a:pt x="448" y="536"/>
                    <a:pt x="432" y="529"/>
                  </a:cubicBezTo>
                  <a:cubicBezTo>
                    <a:pt x="394" y="512"/>
                    <a:pt x="356" y="496"/>
                    <a:pt x="314" y="477"/>
                  </a:cubicBezTo>
                  <a:cubicBezTo>
                    <a:pt x="296" y="469"/>
                    <a:pt x="266" y="469"/>
                    <a:pt x="247" y="477"/>
                  </a:cubicBezTo>
                  <a:cubicBezTo>
                    <a:pt x="206" y="496"/>
                    <a:pt x="168" y="512"/>
                    <a:pt x="130" y="529"/>
                  </a:cubicBezTo>
                  <a:cubicBezTo>
                    <a:pt x="114" y="536"/>
                    <a:pt x="101" y="530"/>
                    <a:pt x="103" y="513"/>
                  </a:cubicBezTo>
                  <a:cubicBezTo>
                    <a:pt x="106" y="474"/>
                    <a:pt x="111" y="431"/>
                    <a:pt x="116" y="386"/>
                  </a:cubicBezTo>
                  <a:cubicBezTo>
                    <a:pt x="119" y="366"/>
                    <a:pt x="109" y="336"/>
                    <a:pt x="95" y="321"/>
                  </a:cubicBezTo>
                  <a:cubicBezTo>
                    <a:pt x="63" y="287"/>
                    <a:pt x="35" y="254"/>
                    <a:pt x="10" y="224"/>
                  </a:cubicBezTo>
                  <a:cubicBezTo>
                    <a:pt x="0" y="210"/>
                    <a:pt x="2" y="197"/>
                    <a:pt x="18" y="193"/>
                  </a:cubicBezTo>
                  <a:cubicBezTo>
                    <a:pt x="54" y="183"/>
                    <a:pt x="97" y="174"/>
                    <a:pt x="143" y="166"/>
                  </a:cubicBezTo>
                  <a:cubicBezTo>
                    <a:pt x="164" y="162"/>
                    <a:pt x="189" y="144"/>
                    <a:pt x="199" y="125"/>
                  </a:cubicBezTo>
                  <a:cubicBezTo>
                    <a:pt x="222" y="84"/>
                    <a:pt x="244" y="45"/>
                    <a:pt x="265" y="14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3171826" y="1227931"/>
              <a:ext cx="2125662" cy="2154238"/>
            </a:xfrm>
            <a:custGeom>
              <a:avLst/>
              <a:gdLst>
                <a:gd name="T0" fmla="*/ 396 w 588"/>
                <a:gd name="T1" fmla="*/ 594 h 596"/>
                <a:gd name="T2" fmla="*/ 261 w 588"/>
                <a:gd name="T3" fmla="*/ 511 h 596"/>
                <a:gd name="T4" fmla="*/ 83 w 588"/>
                <a:gd name="T5" fmla="*/ 526 h 596"/>
                <a:gd name="T6" fmla="*/ 59 w 588"/>
                <a:gd name="T7" fmla="*/ 529 h 596"/>
                <a:gd name="T8" fmla="*/ 44 w 588"/>
                <a:gd name="T9" fmla="*/ 514 h 596"/>
                <a:gd name="T10" fmla="*/ 41 w 588"/>
                <a:gd name="T11" fmla="*/ 510 h 596"/>
                <a:gd name="T12" fmla="*/ 39 w 588"/>
                <a:gd name="T13" fmla="*/ 505 h 596"/>
                <a:gd name="T14" fmla="*/ 37 w 588"/>
                <a:gd name="T15" fmla="*/ 500 h 596"/>
                <a:gd name="T16" fmla="*/ 36 w 588"/>
                <a:gd name="T17" fmla="*/ 495 h 596"/>
                <a:gd name="T18" fmla="*/ 35 w 588"/>
                <a:gd name="T19" fmla="*/ 490 h 596"/>
                <a:gd name="T20" fmla="*/ 35 w 588"/>
                <a:gd name="T21" fmla="*/ 485 h 596"/>
                <a:gd name="T22" fmla="*/ 37 w 588"/>
                <a:gd name="T23" fmla="*/ 477 h 596"/>
                <a:gd name="T24" fmla="*/ 72 w 588"/>
                <a:gd name="T25" fmla="*/ 303 h 596"/>
                <a:gd name="T26" fmla="*/ 7 w 588"/>
                <a:gd name="T27" fmla="*/ 150 h 596"/>
                <a:gd name="T28" fmla="*/ 172 w 588"/>
                <a:gd name="T29" fmla="*/ 130 h 596"/>
                <a:gd name="T30" fmla="*/ 305 w 588"/>
                <a:gd name="T31" fmla="*/ 13 h 596"/>
                <a:gd name="T32" fmla="*/ 309 w 588"/>
                <a:gd name="T33" fmla="*/ 9 h 596"/>
                <a:gd name="T34" fmla="*/ 313 w 588"/>
                <a:gd name="T35" fmla="*/ 6 h 596"/>
                <a:gd name="T36" fmla="*/ 317 w 588"/>
                <a:gd name="T37" fmla="*/ 4 h 596"/>
                <a:gd name="T38" fmla="*/ 323 w 588"/>
                <a:gd name="T39" fmla="*/ 2 h 596"/>
                <a:gd name="T40" fmla="*/ 328 w 588"/>
                <a:gd name="T41" fmla="*/ 1 h 596"/>
                <a:gd name="T42" fmla="*/ 333 w 588"/>
                <a:gd name="T43" fmla="*/ 0 h 596"/>
                <a:gd name="T44" fmla="*/ 338 w 588"/>
                <a:gd name="T45" fmla="*/ 1 h 596"/>
                <a:gd name="T46" fmla="*/ 344 w 588"/>
                <a:gd name="T47" fmla="*/ 2 h 596"/>
                <a:gd name="T48" fmla="*/ 349 w 588"/>
                <a:gd name="T49" fmla="*/ 4 h 596"/>
                <a:gd name="T50" fmla="*/ 353 w 588"/>
                <a:gd name="T51" fmla="*/ 6 h 596"/>
                <a:gd name="T52" fmla="*/ 357 w 588"/>
                <a:gd name="T53" fmla="*/ 10 h 596"/>
                <a:gd name="T54" fmla="*/ 361 w 588"/>
                <a:gd name="T55" fmla="*/ 13 h 596"/>
                <a:gd name="T56" fmla="*/ 368 w 588"/>
                <a:gd name="T57" fmla="*/ 21 h 596"/>
                <a:gd name="T58" fmla="*/ 370 w 588"/>
                <a:gd name="T59" fmla="*/ 29 h 596"/>
                <a:gd name="T60" fmla="*/ 446 w 588"/>
                <a:gd name="T61" fmla="*/ 190 h 596"/>
                <a:gd name="T62" fmla="*/ 585 w 588"/>
                <a:gd name="T63" fmla="*/ 266 h 596"/>
                <a:gd name="T64" fmla="*/ 582 w 588"/>
                <a:gd name="T65" fmla="*/ 294 h 596"/>
                <a:gd name="T66" fmla="*/ 516 w 588"/>
                <a:gd name="T67" fmla="*/ 347 h 596"/>
                <a:gd name="T68" fmla="*/ 447 w 588"/>
                <a:gd name="T69" fmla="*/ 405 h 596"/>
                <a:gd name="T70" fmla="*/ 432 w 588"/>
                <a:gd name="T71" fmla="*/ 494 h 596"/>
                <a:gd name="T72" fmla="*/ 419 w 588"/>
                <a:gd name="T73" fmla="*/ 577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6">
                  <a:moveTo>
                    <a:pt x="419" y="577"/>
                  </a:moveTo>
                  <a:cubicBezTo>
                    <a:pt x="414" y="586"/>
                    <a:pt x="405" y="592"/>
                    <a:pt x="396" y="594"/>
                  </a:cubicBezTo>
                  <a:cubicBezTo>
                    <a:pt x="389" y="595"/>
                    <a:pt x="377" y="596"/>
                    <a:pt x="365" y="587"/>
                  </a:cubicBezTo>
                  <a:cubicBezTo>
                    <a:pt x="329" y="562"/>
                    <a:pt x="294" y="536"/>
                    <a:pt x="261" y="511"/>
                  </a:cubicBezTo>
                  <a:cubicBezTo>
                    <a:pt x="250" y="502"/>
                    <a:pt x="226" y="497"/>
                    <a:pt x="211" y="501"/>
                  </a:cubicBezTo>
                  <a:cubicBezTo>
                    <a:pt x="171" y="510"/>
                    <a:pt x="129" y="518"/>
                    <a:pt x="83" y="526"/>
                  </a:cubicBezTo>
                  <a:cubicBezTo>
                    <a:pt x="76" y="527"/>
                    <a:pt x="70" y="527"/>
                    <a:pt x="64" y="525"/>
                  </a:cubicBezTo>
                  <a:cubicBezTo>
                    <a:pt x="59" y="529"/>
                    <a:pt x="59" y="529"/>
                    <a:pt x="59" y="529"/>
                  </a:cubicBezTo>
                  <a:cubicBezTo>
                    <a:pt x="46" y="515"/>
                    <a:pt x="46" y="515"/>
                    <a:pt x="46" y="515"/>
                  </a:cubicBezTo>
                  <a:cubicBezTo>
                    <a:pt x="45" y="515"/>
                    <a:pt x="45" y="514"/>
                    <a:pt x="44" y="514"/>
                  </a:cubicBezTo>
                  <a:cubicBezTo>
                    <a:pt x="44" y="513"/>
                    <a:pt x="43" y="512"/>
                    <a:pt x="42" y="512"/>
                  </a:cubicBezTo>
                  <a:cubicBezTo>
                    <a:pt x="42" y="511"/>
                    <a:pt x="41" y="510"/>
                    <a:pt x="41" y="510"/>
                  </a:cubicBezTo>
                  <a:cubicBezTo>
                    <a:pt x="40" y="509"/>
                    <a:pt x="40" y="508"/>
                    <a:pt x="39" y="507"/>
                  </a:cubicBezTo>
                  <a:cubicBezTo>
                    <a:pt x="39" y="506"/>
                    <a:pt x="39" y="506"/>
                    <a:pt x="39" y="505"/>
                  </a:cubicBezTo>
                  <a:cubicBezTo>
                    <a:pt x="38" y="504"/>
                    <a:pt x="38" y="503"/>
                    <a:pt x="37" y="502"/>
                  </a:cubicBezTo>
                  <a:cubicBezTo>
                    <a:pt x="37" y="502"/>
                    <a:pt x="37" y="501"/>
                    <a:pt x="37" y="500"/>
                  </a:cubicBezTo>
                  <a:cubicBezTo>
                    <a:pt x="36" y="499"/>
                    <a:pt x="36" y="498"/>
                    <a:pt x="36" y="497"/>
                  </a:cubicBezTo>
                  <a:cubicBezTo>
                    <a:pt x="36" y="497"/>
                    <a:pt x="36" y="496"/>
                    <a:pt x="36" y="495"/>
                  </a:cubicBezTo>
                  <a:cubicBezTo>
                    <a:pt x="35" y="494"/>
                    <a:pt x="35" y="493"/>
                    <a:pt x="35" y="492"/>
                  </a:cubicBezTo>
                  <a:cubicBezTo>
                    <a:pt x="35" y="491"/>
                    <a:pt x="35" y="491"/>
                    <a:pt x="35" y="490"/>
                  </a:cubicBezTo>
                  <a:cubicBezTo>
                    <a:pt x="35" y="489"/>
                    <a:pt x="35" y="488"/>
                    <a:pt x="35" y="487"/>
                  </a:cubicBezTo>
                  <a:cubicBezTo>
                    <a:pt x="35" y="486"/>
                    <a:pt x="35" y="485"/>
                    <a:pt x="35" y="485"/>
                  </a:cubicBezTo>
                  <a:cubicBezTo>
                    <a:pt x="36" y="484"/>
                    <a:pt x="36" y="483"/>
                    <a:pt x="36" y="482"/>
                  </a:cubicBezTo>
                  <a:cubicBezTo>
                    <a:pt x="36" y="481"/>
                    <a:pt x="36" y="479"/>
                    <a:pt x="37" y="477"/>
                  </a:cubicBezTo>
                  <a:cubicBezTo>
                    <a:pt x="47" y="442"/>
                    <a:pt x="60" y="401"/>
                    <a:pt x="77" y="354"/>
                  </a:cubicBezTo>
                  <a:cubicBezTo>
                    <a:pt x="82" y="341"/>
                    <a:pt x="79" y="316"/>
                    <a:pt x="72" y="303"/>
                  </a:cubicBezTo>
                  <a:cubicBezTo>
                    <a:pt x="46" y="262"/>
                    <a:pt x="24" y="223"/>
                    <a:pt x="7" y="189"/>
                  </a:cubicBezTo>
                  <a:cubicBezTo>
                    <a:pt x="0" y="176"/>
                    <a:pt x="0" y="162"/>
                    <a:pt x="7" y="150"/>
                  </a:cubicBezTo>
                  <a:cubicBezTo>
                    <a:pt x="13" y="139"/>
                    <a:pt x="25" y="132"/>
                    <a:pt x="40" y="131"/>
                  </a:cubicBezTo>
                  <a:cubicBezTo>
                    <a:pt x="78" y="129"/>
                    <a:pt x="123" y="129"/>
                    <a:pt x="172" y="130"/>
                  </a:cubicBezTo>
                  <a:cubicBezTo>
                    <a:pt x="186" y="130"/>
                    <a:pt x="209" y="120"/>
                    <a:pt x="218" y="109"/>
                  </a:cubicBezTo>
                  <a:cubicBezTo>
                    <a:pt x="251" y="71"/>
                    <a:pt x="280" y="39"/>
                    <a:pt x="305" y="13"/>
                  </a:cubicBezTo>
                  <a:cubicBezTo>
                    <a:pt x="306" y="12"/>
                    <a:pt x="307" y="11"/>
                    <a:pt x="308" y="10"/>
                  </a:cubicBezTo>
                  <a:cubicBezTo>
                    <a:pt x="309" y="10"/>
                    <a:pt x="309" y="9"/>
                    <a:pt x="309" y="9"/>
                  </a:cubicBezTo>
                  <a:cubicBezTo>
                    <a:pt x="310" y="8"/>
                    <a:pt x="311" y="8"/>
                    <a:pt x="312" y="7"/>
                  </a:cubicBezTo>
                  <a:cubicBezTo>
                    <a:pt x="312" y="7"/>
                    <a:pt x="313" y="6"/>
                    <a:pt x="313" y="6"/>
                  </a:cubicBezTo>
                  <a:cubicBezTo>
                    <a:pt x="314" y="6"/>
                    <a:pt x="315" y="5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9" y="3"/>
                    <a:pt x="320" y="3"/>
                    <a:pt x="322" y="2"/>
                  </a:cubicBezTo>
                  <a:cubicBezTo>
                    <a:pt x="322" y="2"/>
                    <a:pt x="323" y="2"/>
                    <a:pt x="323" y="2"/>
                  </a:cubicBezTo>
                  <a:cubicBezTo>
                    <a:pt x="324" y="1"/>
                    <a:pt x="325" y="1"/>
                    <a:pt x="326" y="1"/>
                  </a:cubicBezTo>
                  <a:cubicBezTo>
                    <a:pt x="327" y="1"/>
                    <a:pt x="328" y="1"/>
                    <a:pt x="328" y="1"/>
                  </a:cubicBezTo>
                  <a:cubicBezTo>
                    <a:pt x="329" y="0"/>
                    <a:pt x="330" y="0"/>
                    <a:pt x="331" y="0"/>
                  </a:cubicBezTo>
                  <a:cubicBezTo>
                    <a:pt x="332" y="0"/>
                    <a:pt x="333" y="0"/>
                    <a:pt x="333" y="0"/>
                  </a:cubicBezTo>
                  <a:cubicBezTo>
                    <a:pt x="334" y="0"/>
                    <a:pt x="335" y="0"/>
                    <a:pt x="336" y="0"/>
                  </a:cubicBezTo>
                  <a:cubicBezTo>
                    <a:pt x="337" y="0"/>
                    <a:pt x="337" y="1"/>
                    <a:pt x="338" y="1"/>
                  </a:cubicBezTo>
                  <a:cubicBezTo>
                    <a:pt x="339" y="1"/>
                    <a:pt x="341" y="1"/>
                    <a:pt x="343" y="2"/>
                  </a:cubicBezTo>
                  <a:cubicBezTo>
                    <a:pt x="343" y="2"/>
                    <a:pt x="344" y="2"/>
                    <a:pt x="344" y="2"/>
                  </a:cubicBezTo>
                  <a:cubicBezTo>
                    <a:pt x="345" y="2"/>
                    <a:pt x="346" y="3"/>
                    <a:pt x="347" y="3"/>
                  </a:cubicBezTo>
                  <a:cubicBezTo>
                    <a:pt x="348" y="3"/>
                    <a:pt x="348" y="4"/>
                    <a:pt x="349" y="4"/>
                  </a:cubicBezTo>
                  <a:cubicBezTo>
                    <a:pt x="350" y="4"/>
                    <a:pt x="351" y="5"/>
                    <a:pt x="351" y="5"/>
                  </a:cubicBezTo>
                  <a:cubicBezTo>
                    <a:pt x="352" y="6"/>
                    <a:pt x="352" y="6"/>
                    <a:pt x="353" y="6"/>
                  </a:cubicBezTo>
                  <a:cubicBezTo>
                    <a:pt x="354" y="7"/>
                    <a:pt x="355" y="8"/>
                    <a:pt x="356" y="9"/>
                  </a:cubicBezTo>
                  <a:cubicBezTo>
                    <a:pt x="357" y="9"/>
                    <a:pt x="357" y="9"/>
                    <a:pt x="357" y="10"/>
                  </a:cubicBezTo>
                  <a:cubicBezTo>
                    <a:pt x="358" y="10"/>
                    <a:pt x="359" y="11"/>
                    <a:pt x="360" y="12"/>
                  </a:cubicBezTo>
                  <a:cubicBezTo>
                    <a:pt x="360" y="12"/>
                    <a:pt x="360" y="13"/>
                    <a:pt x="361" y="13"/>
                  </a:cubicBezTo>
                  <a:cubicBezTo>
                    <a:pt x="361" y="14"/>
                    <a:pt x="361" y="14"/>
                    <a:pt x="362" y="14"/>
                  </a:cubicBezTo>
                  <a:cubicBezTo>
                    <a:pt x="368" y="21"/>
                    <a:pt x="368" y="21"/>
                    <a:pt x="368" y="21"/>
                  </a:cubicBezTo>
                  <a:cubicBezTo>
                    <a:pt x="367" y="23"/>
                    <a:pt x="367" y="23"/>
                    <a:pt x="367" y="23"/>
                  </a:cubicBezTo>
                  <a:cubicBezTo>
                    <a:pt x="368" y="25"/>
                    <a:pt x="369" y="27"/>
                    <a:pt x="370" y="29"/>
                  </a:cubicBezTo>
                  <a:cubicBezTo>
                    <a:pt x="386" y="72"/>
                    <a:pt x="400" y="112"/>
                    <a:pt x="412" y="152"/>
                  </a:cubicBezTo>
                  <a:cubicBezTo>
                    <a:pt x="417" y="166"/>
                    <a:pt x="433" y="185"/>
                    <a:pt x="446" y="190"/>
                  </a:cubicBezTo>
                  <a:cubicBezTo>
                    <a:pt x="485" y="207"/>
                    <a:pt x="525" y="224"/>
                    <a:pt x="563" y="242"/>
                  </a:cubicBezTo>
                  <a:cubicBezTo>
                    <a:pt x="578" y="249"/>
                    <a:pt x="583" y="259"/>
                    <a:pt x="585" y="266"/>
                  </a:cubicBezTo>
                  <a:cubicBezTo>
                    <a:pt x="588" y="275"/>
                    <a:pt x="587" y="285"/>
                    <a:pt x="582" y="294"/>
                  </a:cubicBezTo>
                  <a:cubicBezTo>
                    <a:pt x="582" y="294"/>
                    <a:pt x="582" y="294"/>
                    <a:pt x="582" y="294"/>
                  </a:cubicBezTo>
                  <a:cubicBezTo>
                    <a:pt x="579" y="300"/>
                    <a:pt x="574" y="305"/>
                    <a:pt x="567" y="310"/>
                  </a:cubicBezTo>
                  <a:cubicBezTo>
                    <a:pt x="550" y="322"/>
                    <a:pt x="534" y="334"/>
                    <a:pt x="516" y="347"/>
                  </a:cubicBezTo>
                  <a:cubicBezTo>
                    <a:pt x="499" y="359"/>
                    <a:pt x="482" y="372"/>
                    <a:pt x="464" y="385"/>
                  </a:cubicBezTo>
                  <a:cubicBezTo>
                    <a:pt x="458" y="389"/>
                    <a:pt x="452" y="396"/>
                    <a:pt x="447" y="405"/>
                  </a:cubicBezTo>
                  <a:cubicBezTo>
                    <a:pt x="442" y="413"/>
                    <a:pt x="439" y="422"/>
                    <a:pt x="439" y="428"/>
                  </a:cubicBezTo>
                  <a:cubicBezTo>
                    <a:pt x="436" y="451"/>
                    <a:pt x="434" y="473"/>
                    <a:pt x="432" y="494"/>
                  </a:cubicBezTo>
                  <a:cubicBezTo>
                    <a:pt x="429" y="515"/>
                    <a:pt x="427" y="535"/>
                    <a:pt x="425" y="556"/>
                  </a:cubicBezTo>
                  <a:cubicBezTo>
                    <a:pt x="424" y="564"/>
                    <a:pt x="422" y="571"/>
                    <a:pt x="419" y="5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9"/>
            <p:cNvSpPr/>
            <p:nvPr/>
          </p:nvSpPr>
          <p:spPr bwMode="auto">
            <a:xfrm>
              <a:off x="3236913" y="1285081"/>
              <a:ext cx="1995487" cy="2035175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solidFill>
              <a:srgbClr val="C8001D"/>
            </a:solidFill>
            <a:ln w="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3187700" y="3501231"/>
              <a:ext cx="2124075" cy="2149475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3252788" y="3558381"/>
              <a:ext cx="1993900" cy="2038350"/>
            </a:xfrm>
            <a:custGeom>
              <a:avLst/>
              <a:gdLst>
                <a:gd name="T0" fmla="*/ 24 w 552"/>
                <a:gd name="T1" fmla="*/ 428 h 564"/>
                <a:gd name="T2" fmla="*/ 8 w 552"/>
                <a:gd name="T3" fmla="*/ 400 h 564"/>
                <a:gd name="T4" fmla="*/ 71 w 552"/>
                <a:gd name="T5" fmla="*/ 287 h 564"/>
                <a:gd name="T6" fmla="*/ 79 w 552"/>
                <a:gd name="T7" fmla="*/ 218 h 564"/>
                <a:gd name="T8" fmla="*/ 39 w 552"/>
                <a:gd name="T9" fmla="*/ 97 h 564"/>
                <a:gd name="T10" fmla="*/ 62 w 552"/>
                <a:gd name="T11" fmla="*/ 75 h 564"/>
                <a:gd name="T12" fmla="*/ 189 w 552"/>
                <a:gd name="T13" fmla="*/ 99 h 564"/>
                <a:gd name="T14" fmla="*/ 255 w 552"/>
                <a:gd name="T15" fmla="*/ 85 h 564"/>
                <a:gd name="T16" fmla="*/ 359 w 552"/>
                <a:gd name="T17" fmla="*/ 10 h 564"/>
                <a:gd name="T18" fmla="*/ 386 w 552"/>
                <a:gd name="T19" fmla="*/ 26 h 564"/>
                <a:gd name="T20" fmla="*/ 400 w 552"/>
                <a:gd name="T21" fmla="*/ 153 h 564"/>
                <a:gd name="T22" fmla="*/ 433 w 552"/>
                <a:gd name="T23" fmla="*/ 211 h 564"/>
                <a:gd name="T24" fmla="*/ 537 w 552"/>
                <a:gd name="T25" fmla="*/ 287 h 564"/>
                <a:gd name="T26" fmla="*/ 537 w 552"/>
                <a:gd name="T27" fmla="*/ 319 h 564"/>
                <a:gd name="T28" fmla="*/ 420 w 552"/>
                <a:gd name="T29" fmla="*/ 370 h 564"/>
                <a:gd name="T30" fmla="*/ 375 w 552"/>
                <a:gd name="T31" fmla="*/ 421 h 564"/>
                <a:gd name="T32" fmla="*/ 333 w 552"/>
                <a:gd name="T33" fmla="*/ 543 h 564"/>
                <a:gd name="T34" fmla="*/ 302 w 552"/>
                <a:gd name="T35" fmla="*/ 552 h 564"/>
                <a:gd name="T36" fmla="*/ 216 w 552"/>
                <a:gd name="T37" fmla="*/ 457 h 564"/>
                <a:gd name="T38" fmla="*/ 153 w 552"/>
                <a:gd name="T39" fmla="*/ 429 h 564"/>
                <a:gd name="T40" fmla="*/ 24 w 552"/>
                <a:gd name="T41" fmla="*/ 428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4">
                  <a:moveTo>
                    <a:pt x="24" y="428"/>
                  </a:moveTo>
                  <a:cubicBezTo>
                    <a:pt x="7" y="427"/>
                    <a:pt x="0" y="415"/>
                    <a:pt x="8" y="400"/>
                  </a:cubicBezTo>
                  <a:cubicBezTo>
                    <a:pt x="25" y="366"/>
                    <a:pt x="46" y="328"/>
                    <a:pt x="71" y="287"/>
                  </a:cubicBezTo>
                  <a:cubicBezTo>
                    <a:pt x="82" y="269"/>
                    <a:pt x="86" y="238"/>
                    <a:pt x="79" y="218"/>
                  </a:cubicBezTo>
                  <a:cubicBezTo>
                    <a:pt x="63" y="174"/>
                    <a:pt x="49" y="132"/>
                    <a:pt x="39" y="97"/>
                  </a:cubicBezTo>
                  <a:cubicBezTo>
                    <a:pt x="35" y="81"/>
                    <a:pt x="45" y="72"/>
                    <a:pt x="62" y="75"/>
                  </a:cubicBezTo>
                  <a:cubicBezTo>
                    <a:pt x="100" y="81"/>
                    <a:pt x="143" y="89"/>
                    <a:pt x="189" y="99"/>
                  </a:cubicBezTo>
                  <a:cubicBezTo>
                    <a:pt x="209" y="104"/>
                    <a:pt x="239" y="98"/>
                    <a:pt x="255" y="85"/>
                  </a:cubicBezTo>
                  <a:cubicBezTo>
                    <a:pt x="292" y="58"/>
                    <a:pt x="327" y="33"/>
                    <a:pt x="359" y="10"/>
                  </a:cubicBezTo>
                  <a:cubicBezTo>
                    <a:pt x="373" y="0"/>
                    <a:pt x="385" y="8"/>
                    <a:pt x="386" y="26"/>
                  </a:cubicBezTo>
                  <a:cubicBezTo>
                    <a:pt x="390" y="67"/>
                    <a:pt x="395" y="108"/>
                    <a:pt x="400" y="153"/>
                  </a:cubicBezTo>
                  <a:cubicBezTo>
                    <a:pt x="402" y="173"/>
                    <a:pt x="417" y="200"/>
                    <a:pt x="433" y="211"/>
                  </a:cubicBezTo>
                  <a:cubicBezTo>
                    <a:pt x="470" y="238"/>
                    <a:pt x="504" y="263"/>
                    <a:pt x="537" y="287"/>
                  </a:cubicBezTo>
                  <a:cubicBezTo>
                    <a:pt x="552" y="297"/>
                    <a:pt x="552" y="311"/>
                    <a:pt x="537" y="319"/>
                  </a:cubicBezTo>
                  <a:cubicBezTo>
                    <a:pt x="501" y="335"/>
                    <a:pt x="462" y="353"/>
                    <a:pt x="420" y="370"/>
                  </a:cubicBezTo>
                  <a:cubicBezTo>
                    <a:pt x="401" y="378"/>
                    <a:pt x="381" y="402"/>
                    <a:pt x="375" y="421"/>
                  </a:cubicBezTo>
                  <a:cubicBezTo>
                    <a:pt x="361" y="466"/>
                    <a:pt x="346" y="507"/>
                    <a:pt x="333" y="543"/>
                  </a:cubicBezTo>
                  <a:cubicBezTo>
                    <a:pt x="326" y="559"/>
                    <a:pt x="313" y="564"/>
                    <a:pt x="302" y="552"/>
                  </a:cubicBezTo>
                  <a:cubicBezTo>
                    <a:pt x="276" y="526"/>
                    <a:pt x="247" y="493"/>
                    <a:pt x="216" y="457"/>
                  </a:cubicBezTo>
                  <a:cubicBezTo>
                    <a:pt x="203" y="441"/>
                    <a:pt x="174" y="428"/>
                    <a:pt x="153" y="429"/>
                  </a:cubicBezTo>
                  <a:cubicBezTo>
                    <a:pt x="106" y="430"/>
                    <a:pt x="61" y="430"/>
                    <a:pt x="24" y="428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5033963" y="4707731"/>
              <a:ext cx="2168525" cy="2060575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5095875" y="4766468"/>
              <a:ext cx="2030412" cy="1936750"/>
            </a:xfrm>
            <a:custGeom>
              <a:avLst/>
              <a:gdLst>
                <a:gd name="T0" fmla="*/ 297 w 562"/>
                <a:gd name="T1" fmla="*/ 523 h 536"/>
                <a:gd name="T2" fmla="*/ 265 w 562"/>
                <a:gd name="T3" fmla="*/ 523 h 536"/>
                <a:gd name="T4" fmla="*/ 199 w 562"/>
                <a:gd name="T5" fmla="*/ 411 h 536"/>
                <a:gd name="T6" fmla="*/ 143 w 562"/>
                <a:gd name="T7" fmla="*/ 371 h 536"/>
                <a:gd name="T8" fmla="*/ 18 w 562"/>
                <a:gd name="T9" fmla="*/ 344 h 536"/>
                <a:gd name="T10" fmla="*/ 10 w 562"/>
                <a:gd name="T11" fmla="*/ 313 h 536"/>
                <a:gd name="T12" fmla="*/ 95 w 562"/>
                <a:gd name="T13" fmla="*/ 216 h 536"/>
                <a:gd name="T14" fmla="*/ 117 w 562"/>
                <a:gd name="T15" fmla="*/ 151 h 536"/>
                <a:gd name="T16" fmla="*/ 103 w 562"/>
                <a:gd name="T17" fmla="*/ 24 h 536"/>
                <a:gd name="T18" fmla="*/ 130 w 562"/>
                <a:gd name="T19" fmla="*/ 8 h 536"/>
                <a:gd name="T20" fmla="*/ 248 w 562"/>
                <a:gd name="T21" fmla="*/ 60 h 536"/>
                <a:gd name="T22" fmla="*/ 315 w 562"/>
                <a:gd name="T23" fmla="*/ 60 h 536"/>
                <a:gd name="T24" fmla="*/ 432 w 562"/>
                <a:gd name="T25" fmla="*/ 8 h 536"/>
                <a:gd name="T26" fmla="*/ 459 w 562"/>
                <a:gd name="T27" fmla="*/ 24 h 536"/>
                <a:gd name="T28" fmla="*/ 446 w 562"/>
                <a:gd name="T29" fmla="*/ 151 h 536"/>
                <a:gd name="T30" fmla="*/ 467 w 562"/>
                <a:gd name="T31" fmla="*/ 216 h 536"/>
                <a:gd name="T32" fmla="*/ 552 w 562"/>
                <a:gd name="T33" fmla="*/ 313 h 536"/>
                <a:gd name="T34" fmla="*/ 544 w 562"/>
                <a:gd name="T35" fmla="*/ 344 h 536"/>
                <a:gd name="T36" fmla="*/ 419 w 562"/>
                <a:gd name="T37" fmla="*/ 371 h 536"/>
                <a:gd name="T38" fmla="*/ 363 w 562"/>
                <a:gd name="T39" fmla="*/ 411 h 536"/>
                <a:gd name="T40" fmla="*/ 297 w 562"/>
                <a:gd name="T41" fmla="*/ 523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2" h="536">
                  <a:moveTo>
                    <a:pt x="297" y="523"/>
                  </a:moveTo>
                  <a:cubicBezTo>
                    <a:pt x="288" y="536"/>
                    <a:pt x="274" y="536"/>
                    <a:pt x="265" y="523"/>
                  </a:cubicBezTo>
                  <a:cubicBezTo>
                    <a:pt x="244" y="491"/>
                    <a:pt x="222" y="453"/>
                    <a:pt x="199" y="411"/>
                  </a:cubicBezTo>
                  <a:cubicBezTo>
                    <a:pt x="189" y="393"/>
                    <a:pt x="164" y="374"/>
                    <a:pt x="143" y="371"/>
                  </a:cubicBezTo>
                  <a:cubicBezTo>
                    <a:pt x="97" y="362"/>
                    <a:pt x="54" y="353"/>
                    <a:pt x="18" y="344"/>
                  </a:cubicBezTo>
                  <a:cubicBezTo>
                    <a:pt x="3" y="340"/>
                    <a:pt x="0" y="326"/>
                    <a:pt x="10" y="313"/>
                  </a:cubicBezTo>
                  <a:cubicBezTo>
                    <a:pt x="35" y="283"/>
                    <a:pt x="63" y="250"/>
                    <a:pt x="95" y="216"/>
                  </a:cubicBezTo>
                  <a:cubicBezTo>
                    <a:pt x="109" y="201"/>
                    <a:pt x="119" y="171"/>
                    <a:pt x="117" y="151"/>
                  </a:cubicBezTo>
                  <a:cubicBezTo>
                    <a:pt x="111" y="105"/>
                    <a:pt x="106" y="63"/>
                    <a:pt x="103" y="24"/>
                  </a:cubicBezTo>
                  <a:cubicBezTo>
                    <a:pt x="101" y="7"/>
                    <a:pt x="114" y="0"/>
                    <a:pt x="130" y="8"/>
                  </a:cubicBezTo>
                  <a:cubicBezTo>
                    <a:pt x="168" y="25"/>
                    <a:pt x="206" y="41"/>
                    <a:pt x="248" y="60"/>
                  </a:cubicBezTo>
                  <a:cubicBezTo>
                    <a:pt x="266" y="68"/>
                    <a:pt x="296" y="68"/>
                    <a:pt x="315" y="60"/>
                  </a:cubicBezTo>
                  <a:cubicBezTo>
                    <a:pt x="356" y="41"/>
                    <a:pt x="394" y="25"/>
                    <a:pt x="432" y="8"/>
                  </a:cubicBezTo>
                  <a:cubicBezTo>
                    <a:pt x="448" y="0"/>
                    <a:pt x="461" y="7"/>
                    <a:pt x="459" y="24"/>
                  </a:cubicBezTo>
                  <a:cubicBezTo>
                    <a:pt x="456" y="63"/>
                    <a:pt x="451" y="105"/>
                    <a:pt x="446" y="151"/>
                  </a:cubicBezTo>
                  <a:cubicBezTo>
                    <a:pt x="443" y="171"/>
                    <a:pt x="453" y="201"/>
                    <a:pt x="467" y="216"/>
                  </a:cubicBezTo>
                  <a:cubicBezTo>
                    <a:pt x="499" y="250"/>
                    <a:pt x="527" y="283"/>
                    <a:pt x="552" y="313"/>
                  </a:cubicBezTo>
                  <a:cubicBezTo>
                    <a:pt x="562" y="326"/>
                    <a:pt x="559" y="340"/>
                    <a:pt x="544" y="344"/>
                  </a:cubicBezTo>
                  <a:cubicBezTo>
                    <a:pt x="508" y="353"/>
                    <a:pt x="465" y="362"/>
                    <a:pt x="419" y="371"/>
                  </a:cubicBezTo>
                  <a:cubicBezTo>
                    <a:pt x="398" y="374"/>
                    <a:pt x="373" y="393"/>
                    <a:pt x="363" y="411"/>
                  </a:cubicBezTo>
                  <a:cubicBezTo>
                    <a:pt x="340" y="453"/>
                    <a:pt x="318" y="491"/>
                    <a:pt x="297" y="523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6896100" y="3475831"/>
              <a:ext cx="2124075" cy="2149475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6961188" y="3532981"/>
              <a:ext cx="1993900" cy="2038350"/>
            </a:xfrm>
            <a:custGeom>
              <a:avLst/>
              <a:gdLst>
                <a:gd name="T0" fmla="*/ 544 w 552"/>
                <a:gd name="T1" fmla="*/ 400 h 564"/>
                <a:gd name="T2" fmla="*/ 528 w 552"/>
                <a:gd name="T3" fmla="*/ 428 h 564"/>
                <a:gd name="T4" fmla="*/ 399 w 552"/>
                <a:gd name="T5" fmla="*/ 429 h 564"/>
                <a:gd name="T6" fmla="*/ 336 w 552"/>
                <a:gd name="T7" fmla="*/ 457 h 564"/>
                <a:gd name="T8" fmla="*/ 250 w 552"/>
                <a:gd name="T9" fmla="*/ 552 h 564"/>
                <a:gd name="T10" fmla="*/ 219 w 552"/>
                <a:gd name="T11" fmla="*/ 543 h 564"/>
                <a:gd name="T12" fmla="*/ 177 w 552"/>
                <a:gd name="T13" fmla="*/ 421 h 564"/>
                <a:gd name="T14" fmla="*/ 132 w 552"/>
                <a:gd name="T15" fmla="*/ 370 h 564"/>
                <a:gd name="T16" fmla="*/ 15 w 552"/>
                <a:gd name="T17" fmla="*/ 319 h 564"/>
                <a:gd name="T18" fmla="*/ 15 w 552"/>
                <a:gd name="T19" fmla="*/ 287 h 564"/>
                <a:gd name="T20" fmla="*/ 119 w 552"/>
                <a:gd name="T21" fmla="*/ 211 h 564"/>
                <a:gd name="T22" fmla="*/ 152 w 552"/>
                <a:gd name="T23" fmla="*/ 153 h 564"/>
                <a:gd name="T24" fmla="*/ 166 w 552"/>
                <a:gd name="T25" fmla="*/ 26 h 564"/>
                <a:gd name="T26" fmla="*/ 193 w 552"/>
                <a:gd name="T27" fmla="*/ 10 h 564"/>
                <a:gd name="T28" fmla="*/ 297 w 552"/>
                <a:gd name="T29" fmla="*/ 85 h 564"/>
                <a:gd name="T30" fmla="*/ 363 w 552"/>
                <a:gd name="T31" fmla="*/ 99 h 564"/>
                <a:gd name="T32" fmla="*/ 490 w 552"/>
                <a:gd name="T33" fmla="*/ 74 h 564"/>
                <a:gd name="T34" fmla="*/ 513 w 552"/>
                <a:gd name="T35" fmla="*/ 97 h 564"/>
                <a:gd name="T36" fmla="*/ 473 w 552"/>
                <a:gd name="T37" fmla="*/ 218 h 564"/>
                <a:gd name="T38" fmla="*/ 481 w 552"/>
                <a:gd name="T39" fmla="*/ 287 h 564"/>
                <a:gd name="T40" fmla="*/ 544 w 552"/>
                <a:gd name="T41" fmla="*/ 40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4">
                  <a:moveTo>
                    <a:pt x="544" y="400"/>
                  </a:moveTo>
                  <a:cubicBezTo>
                    <a:pt x="552" y="415"/>
                    <a:pt x="545" y="427"/>
                    <a:pt x="528" y="428"/>
                  </a:cubicBezTo>
                  <a:cubicBezTo>
                    <a:pt x="491" y="430"/>
                    <a:pt x="446" y="430"/>
                    <a:pt x="399" y="429"/>
                  </a:cubicBezTo>
                  <a:cubicBezTo>
                    <a:pt x="378" y="428"/>
                    <a:pt x="349" y="441"/>
                    <a:pt x="336" y="457"/>
                  </a:cubicBezTo>
                  <a:cubicBezTo>
                    <a:pt x="305" y="493"/>
                    <a:pt x="276" y="526"/>
                    <a:pt x="250" y="552"/>
                  </a:cubicBezTo>
                  <a:cubicBezTo>
                    <a:pt x="239" y="564"/>
                    <a:pt x="226" y="559"/>
                    <a:pt x="219" y="543"/>
                  </a:cubicBezTo>
                  <a:cubicBezTo>
                    <a:pt x="206" y="507"/>
                    <a:pt x="191" y="466"/>
                    <a:pt x="177" y="421"/>
                  </a:cubicBezTo>
                  <a:cubicBezTo>
                    <a:pt x="171" y="401"/>
                    <a:pt x="151" y="378"/>
                    <a:pt x="132" y="370"/>
                  </a:cubicBezTo>
                  <a:cubicBezTo>
                    <a:pt x="90" y="353"/>
                    <a:pt x="51" y="335"/>
                    <a:pt x="15" y="319"/>
                  </a:cubicBezTo>
                  <a:cubicBezTo>
                    <a:pt x="0" y="311"/>
                    <a:pt x="0" y="297"/>
                    <a:pt x="15" y="287"/>
                  </a:cubicBezTo>
                  <a:cubicBezTo>
                    <a:pt x="48" y="263"/>
                    <a:pt x="82" y="238"/>
                    <a:pt x="119" y="211"/>
                  </a:cubicBezTo>
                  <a:cubicBezTo>
                    <a:pt x="135" y="200"/>
                    <a:pt x="150" y="173"/>
                    <a:pt x="152" y="153"/>
                  </a:cubicBezTo>
                  <a:cubicBezTo>
                    <a:pt x="157" y="108"/>
                    <a:pt x="162" y="67"/>
                    <a:pt x="166" y="26"/>
                  </a:cubicBezTo>
                  <a:cubicBezTo>
                    <a:pt x="167" y="8"/>
                    <a:pt x="179" y="0"/>
                    <a:pt x="193" y="10"/>
                  </a:cubicBezTo>
                  <a:cubicBezTo>
                    <a:pt x="225" y="32"/>
                    <a:pt x="260" y="58"/>
                    <a:pt x="297" y="85"/>
                  </a:cubicBezTo>
                  <a:cubicBezTo>
                    <a:pt x="313" y="98"/>
                    <a:pt x="343" y="104"/>
                    <a:pt x="363" y="99"/>
                  </a:cubicBezTo>
                  <a:cubicBezTo>
                    <a:pt x="409" y="89"/>
                    <a:pt x="452" y="81"/>
                    <a:pt x="490" y="74"/>
                  </a:cubicBezTo>
                  <a:cubicBezTo>
                    <a:pt x="507" y="72"/>
                    <a:pt x="517" y="81"/>
                    <a:pt x="513" y="97"/>
                  </a:cubicBezTo>
                  <a:cubicBezTo>
                    <a:pt x="503" y="132"/>
                    <a:pt x="489" y="174"/>
                    <a:pt x="473" y="218"/>
                  </a:cubicBezTo>
                  <a:cubicBezTo>
                    <a:pt x="466" y="238"/>
                    <a:pt x="470" y="269"/>
                    <a:pt x="481" y="287"/>
                  </a:cubicBezTo>
                  <a:cubicBezTo>
                    <a:pt x="506" y="328"/>
                    <a:pt x="527" y="366"/>
                    <a:pt x="544" y="400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6877050" y="1202531"/>
              <a:ext cx="2128837" cy="2149475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15900" dist="76200" dir="2700000" sx="101000" sy="101000" algn="tl" rotWithShape="0">
                <a:prstClr val="black">
                  <a:alpha val="27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6946900" y="1259681"/>
              <a:ext cx="1990725" cy="2035175"/>
            </a:xfrm>
            <a:custGeom>
              <a:avLst/>
              <a:gdLst>
                <a:gd name="T0" fmla="*/ 528 w 551"/>
                <a:gd name="T1" fmla="*/ 136 h 563"/>
                <a:gd name="T2" fmla="*/ 544 w 551"/>
                <a:gd name="T3" fmla="*/ 164 h 563"/>
                <a:gd name="T4" fmla="*/ 481 w 551"/>
                <a:gd name="T5" fmla="*/ 276 h 563"/>
                <a:gd name="T6" fmla="*/ 473 w 551"/>
                <a:gd name="T7" fmla="*/ 345 h 563"/>
                <a:gd name="T8" fmla="*/ 513 w 551"/>
                <a:gd name="T9" fmla="*/ 467 h 563"/>
                <a:gd name="T10" fmla="*/ 490 w 551"/>
                <a:gd name="T11" fmla="*/ 489 h 563"/>
                <a:gd name="T12" fmla="*/ 363 w 551"/>
                <a:gd name="T13" fmla="*/ 464 h 563"/>
                <a:gd name="T14" fmla="*/ 296 w 551"/>
                <a:gd name="T15" fmla="*/ 478 h 563"/>
                <a:gd name="T16" fmla="*/ 193 w 551"/>
                <a:gd name="T17" fmla="*/ 553 h 563"/>
                <a:gd name="T18" fmla="*/ 166 w 551"/>
                <a:gd name="T19" fmla="*/ 538 h 563"/>
                <a:gd name="T20" fmla="*/ 152 w 551"/>
                <a:gd name="T21" fmla="*/ 410 h 563"/>
                <a:gd name="T22" fmla="*/ 119 w 551"/>
                <a:gd name="T23" fmla="*/ 352 h 563"/>
                <a:gd name="T24" fmla="*/ 15 w 551"/>
                <a:gd name="T25" fmla="*/ 277 h 563"/>
                <a:gd name="T26" fmla="*/ 15 w 551"/>
                <a:gd name="T27" fmla="*/ 245 h 563"/>
                <a:gd name="T28" fmla="*/ 132 w 551"/>
                <a:gd name="T29" fmla="*/ 193 h 563"/>
                <a:gd name="T30" fmla="*/ 177 w 551"/>
                <a:gd name="T31" fmla="*/ 142 h 563"/>
                <a:gd name="T32" fmla="*/ 219 w 551"/>
                <a:gd name="T33" fmla="*/ 20 h 563"/>
                <a:gd name="T34" fmla="*/ 250 w 551"/>
                <a:gd name="T35" fmla="*/ 12 h 563"/>
                <a:gd name="T36" fmla="*/ 336 w 551"/>
                <a:gd name="T37" fmla="*/ 107 h 563"/>
                <a:gd name="T38" fmla="*/ 399 w 551"/>
                <a:gd name="T39" fmla="*/ 135 h 563"/>
                <a:gd name="T40" fmla="*/ 528 w 551"/>
                <a:gd name="T41" fmla="*/ 136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1" h="563">
                  <a:moveTo>
                    <a:pt x="528" y="136"/>
                  </a:moveTo>
                  <a:cubicBezTo>
                    <a:pt x="545" y="137"/>
                    <a:pt x="551" y="149"/>
                    <a:pt x="544" y="164"/>
                  </a:cubicBezTo>
                  <a:cubicBezTo>
                    <a:pt x="527" y="197"/>
                    <a:pt x="505" y="236"/>
                    <a:pt x="481" y="276"/>
                  </a:cubicBezTo>
                  <a:cubicBezTo>
                    <a:pt x="470" y="294"/>
                    <a:pt x="466" y="326"/>
                    <a:pt x="473" y="345"/>
                  </a:cubicBezTo>
                  <a:cubicBezTo>
                    <a:pt x="489" y="389"/>
                    <a:pt x="503" y="431"/>
                    <a:pt x="513" y="467"/>
                  </a:cubicBezTo>
                  <a:cubicBezTo>
                    <a:pt x="517" y="482"/>
                    <a:pt x="507" y="492"/>
                    <a:pt x="490" y="489"/>
                  </a:cubicBezTo>
                  <a:cubicBezTo>
                    <a:pt x="452" y="483"/>
                    <a:pt x="409" y="475"/>
                    <a:pt x="363" y="464"/>
                  </a:cubicBezTo>
                  <a:cubicBezTo>
                    <a:pt x="343" y="460"/>
                    <a:pt x="313" y="466"/>
                    <a:pt x="296" y="478"/>
                  </a:cubicBezTo>
                  <a:cubicBezTo>
                    <a:pt x="260" y="506"/>
                    <a:pt x="225" y="531"/>
                    <a:pt x="193" y="553"/>
                  </a:cubicBezTo>
                  <a:cubicBezTo>
                    <a:pt x="179" y="563"/>
                    <a:pt x="167" y="556"/>
                    <a:pt x="166" y="538"/>
                  </a:cubicBezTo>
                  <a:cubicBezTo>
                    <a:pt x="162" y="497"/>
                    <a:pt x="156" y="455"/>
                    <a:pt x="152" y="410"/>
                  </a:cubicBezTo>
                  <a:cubicBezTo>
                    <a:pt x="150" y="390"/>
                    <a:pt x="135" y="364"/>
                    <a:pt x="119" y="352"/>
                  </a:cubicBezTo>
                  <a:cubicBezTo>
                    <a:pt x="82" y="326"/>
                    <a:pt x="48" y="301"/>
                    <a:pt x="15" y="277"/>
                  </a:cubicBezTo>
                  <a:cubicBezTo>
                    <a:pt x="0" y="266"/>
                    <a:pt x="0" y="252"/>
                    <a:pt x="15" y="245"/>
                  </a:cubicBezTo>
                  <a:cubicBezTo>
                    <a:pt x="51" y="229"/>
                    <a:pt x="90" y="211"/>
                    <a:pt x="132" y="193"/>
                  </a:cubicBezTo>
                  <a:cubicBezTo>
                    <a:pt x="151" y="185"/>
                    <a:pt x="171" y="162"/>
                    <a:pt x="177" y="142"/>
                  </a:cubicBezTo>
                  <a:cubicBezTo>
                    <a:pt x="191" y="98"/>
                    <a:pt x="206" y="56"/>
                    <a:pt x="219" y="20"/>
                  </a:cubicBezTo>
                  <a:cubicBezTo>
                    <a:pt x="225" y="4"/>
                    <a:pt x="239" y="0"/>
                    <a:pt x="250" y="12"/>
                  </a:cubicBezTo>
                  <a:cubicBezTo>
                    <a:pt x="276" y="38"/>
                    <a:pt x="305" y="71"/>
                    <a:pt x="336" y="107"/>
                  </a:cubicBezTo>
                  <a:cubicBezTo>
                    <a:pt x="349" y="123"/>
                    <a:pt x="378" y="135"/>
                    <a:pt x="399" y="135"/>
                  </a:cubicBezTo>
                  <a:cubicBezTo>
                    <a:pt x="446" y="133"/>
                    <a:pt x="491" y="134"/>
                    <a:pt x="528" y="136"/>
                  </a:cubicBezTo>
                  <a:close/>
                </a:path>
              </a:pathLst>
            </a:custGeom>
            <a:solidFill>
              <a:srgbClr val="C80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889961" y="2013517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05179" y="2628634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05179" y="3790570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96865" y="4420443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80114" y="3836103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80114" y="2671269"/>
            <a:ext cx="47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7695803" y="486467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7583405" y="448813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390326" y="2863146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277928" y="24866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7469845" y="980174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7357447" y="60362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1189008" y="3565537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1076610" y="318899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2686749" y="5441819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2574351" y="506527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525571" y="1706025"/>
            <a:ext cx="3182107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1413173" y="132948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  <p:tag name="KSO_WM_SLIDE_MODEL_TYPE" val="cover"/>
</p:tagLst>
</file>

<file path=ppt/theme/theme1.xml><?xml version="1.0" encoding="utf-8"?>
<a:theme xmlns:a="http://schemas.openxmlformats.org/drawingml/2006/main" name="专注工作汇报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6633</Words>
  <Application>Microsoft Office PowerPoint</Application>
  <PresentationFormat>宽屏</PresentationFormat>
  <Paragraphs>297</Paragraphs>
  <Slides>28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Agency FB</vt:lpstr>
      <vt:lpstr>Arial Unicode MS</vt:lpstr>
      <vt:lpstr>Helvetica Light</vt:lpstr>
      <vt:lpstr>Hiragino Sans GB W6</vt:lpstr>
      <vt:lpstr>Microsoft YaHei UI</vt:lpstr>
      <vt:lpstr>Roboto Regular</vt:lpstr>
      <vt:lpstr>Sosa</vt:lpstr>
      <vt:lpstr>方正兰亭黑简体</vt:lpstr>
      <vt:lpstr>宋体</vt:lpstr>
      <vt:lpstr>微软雅黑</vt:lpstr>
      <vt:lpstr>Arial</vt:lpstr>
      <vt:lpstr>Calibri</vt:lpstr>
      <vt:lpstr>Calibri Light</vt:lpstr>
      <vt:lpstr>Helvetica</vt:lpstr>
      <vt:lpstr>Impact</vt:lpstr>
      <vt:lpstr>Times New Roman</vt:lpstr>
      <vt:lpstr>Wingdings</vt:lpstr>
      <vt:lpstr>专注工作汇报PPT排版设计，定制QQ:418157732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年终工作总结PPT</dc:title>
  <dc:creator>StephenZhu</dc:creator>
  <cp:keywords>51PPT模板网</cp:keywords>
  <dc:description>www.51ppt mo ban.com</dc:description>
  <cp:lastModifiedBy>YANGs</cp:lastModifiedBy>
  <cp:revision>28</cp:revision>
  <dcterms:created xsi:type="dcterms:W3CDTF">2019-01-16T06:28:00Z</dcterms:created>
  <dcterms:modified xsi:type="dcterms:W3CDTF">2020-09-23T14:44:47Z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